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7" r:id="rId4"/>
    <p:sldId id="258" r:id="rId5"/>
    <p:sldId id="263" r:id="rId6"/>
    <p:sldId id="265" r:id="rId7"/>
    <p:sldId id="259" r:id="rId8"/>
    <p:sldId id="262" r:id="rId9"/>
    <p:sldId id="26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B1C16D-9B1B-4DDB-92E7-0BAC7DC977C3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183E8F2-40E8-4D98-A2B7-5FE77655382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75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C16D-9B1B-4DDB-92E7-0BAC7DC977C3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E8F2-40E8-4D98-A2B7-5FE7765538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30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C16D-9B1B-4DDB-92E7-0BAC7DC977C3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E8F2-40E8-4D98-A2B7-5FE77655382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284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C16D-9B1B-4DDB-92E7-0BAC7DC977C3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E8F2-40E8-4D98-A2B7-5FE77655382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117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C16D-9B1B-4DDB-92E7-0BAC7DC977C3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E8F2-40E8-4D98-A2B7-5FE7765538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2634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C16D-9B1B-4DDB-92E7-0BAC7DC977C3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E8F2-40E8-4D98-A2B7-5FE77655382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563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C16D-9B1B-4DDB-92E7-0BAC7DC977C3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E8F2-40E8-4D98-A2B7-5FE77655382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583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C16D-9B1B-4DDB-92E7-0BAC7DC977C3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E8F2-40E8-4D98-A2B7-5FE77655382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513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C16D-9B1B-4DDB-92E7-0BAC7DC977C3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E8F2-40E8-4D98-A2B7-5FE77655382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2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C16D-9B1B-4DDB-92E7-0BAC7DC977C3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E8F2-40E8-4D98-A2B7-5FE7765538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79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C16D-9B1B-4DDB-92E7-0BAC7DC977C3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E8F2-40E8-4D98-A2B7-5FE77655382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10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C16D-9B1B-4DDB-92E7-0BAC7DC977C3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E8F2-40E8-4D98-A2B7-5FE7765538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138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C16D-9B1B-4DDB-92E7-0BAC7DC977C3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E8F2-40E8-4D98-A2B7-5FE77655382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28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C16D-9B1B-4DDB-92E7-0BAC7DC977C3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E8F2-40E8-4D98-A2B7-5FE77655382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C16D-9B1B-4DDB-92E7-0BAC7DC977C3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E8F2-40E8-4D98-A2B7-5FE7765538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405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C16D-9B1B-4DDB-92E7-0BAC7DC977C3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E8F2-40E8-4D98-A2B7-5FE77655382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86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C16D-9B1B-4DDB-92E7-0BAC7DC977C3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E8F2-40E8-4D98-A2B7-5FE7765538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2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B1C16D-9B1B-4DDB-92E7-0BAC7DC977C3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83E8F2-40E8-4D98-A2B7-5FE7765538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02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CBA754-E8F3-4144-90F5-3150B17AD7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altLang="ko-KR" sz="1600" dirty="0"/>
            </a:br>
            <a:endParaRPr lang="ko-KR" altLang="en-US" sz="16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B9259D2-CBA9-4324-901F-6148D8031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6947" y="825282"/>
            <a:ext cx="9144000" cy="709903"/>
          </a:xfrm>
        </p:spPr>
        <p:txBody>
          <a:bodyPr>
            <a:normAutofit/>
          </a:bodyPr>
          <a:lstStyle/>
          <a:p>
            <a:r>
              <a:rPr lang="ko-KR" altLang="en-US" dirty="0"/>
              <a:t>사회복지현장실습일지</a:t>
            </a:r>
            <a:endParaRPr lang="en-US" altLang="ko-KR" dirty="0"/>
          </a:p>
          <a:p>
            <a:pPr algn="r"/>
            <a:endParaRPr lang="en-US" altLang="ko-KR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D7C704D8-216D-4F7D-8F06-928A788BA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26816"/>
              </p:ext>
            </p:extLst>
          </p:nvPr>
        </p:nvGraphicFramePr>
        <p:xfrm>
          <a:off x="3716323" y="2880360"/>
          <a:ext cx="5471074" cy="109728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603751">
                  <a:extLst>
                    <a:ext uri="{9D8B030D-6E8A-4147-A177-3AD203B41FA5}">
                      <a16:colId xmlns:a16="http://schemas.microsoft.com/office/drawing/2014/main" val="3813407574"/>
                    </a:ext>
                  </a:extLst>
                </a:gridCol>
                <a:gridCol w="1283516">
                  <a:extLst>
                    <a:ext uri="{9D8B030D-6E8A-4147-A177-3AD203B41FA5}">
                      <a16:colId xmlns:a16="http://schemas.microsoft.com/office/drawing/2014/main" val="1049616032"/>
                    </a:ext>
                  </a:extLst>
                </a:gridCol>
                <a:gridCol w="2583807">
                  <a:extLst>
                    <a:ext uri="{9D8B030D-6E8A-4147-A177-3AD203B41FA5}">
                      <a16:colId xmlns:a16="http://schemas.microsoft.com/office/drawing/2014/main" val="956442927"/>
                    </a:ext>
                  </a:extLst>
                </a:gridCol>
              </a:tblGrid>
              <a:tr h="16149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소속교육기관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dirty="0" err="1"/>
                        <a:t>비전대</a:t>
                      </a:r>
                      <a:r>
                        <a:rPr lang="ko-KR" altLang="en-US" dirty="0"/>
                        <a:t> 아동복지 상담과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84818"/>
                  </a:ext>
                </a:extLst>
              </a:tr>
              <a:tr h="16149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이름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이서진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학번</a:t>
                      </a:r>
                      <a:r>
                        <a:rPr lang="en-US" altLang="ko-KR" dirty="0"/>
                        <a:t>:202537019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317818"/>
                  </a:ext>
                </a:extLst>
              </a:tr>
              <a:tr h="28261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실습기관명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dirty="0" err="1"/>
                        <a:t>전주꿈사랑지역아동센터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20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270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5265F1-9543-4B5B-A42F-53F6FB00C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7200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46201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77514D-7C3F-491D-8BC9-576AE277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7FD468-2664-4EC6-8450-9D520D878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1</a:t>
            </a:r>
            <a:r>
              <a:rPr lang="ko-KR" altLang="en-US" dirty="0"/>
              <a:t>실습기관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2.</a:t>
            </a:r>
            <a:r>
              <a:rPr lang="ko-KR" altLang="en-US" dirty="0"/>
              <a:t>실습지도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3.</a:t>
            </a:r>
            <a:r>
              <a:rPr lang="ko-KR" altLang="en-US" dirty="0"/>
              <a:t>실습활동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4.</a:t>
            </a:r>
            <a:r>
              <a:rPr lang="ko-KR" altLang="en-US" dirty="0"/>
              <a:t>실습활동 </a:t>
            </a:r>
            <a:r>
              <a:rPr lang="ko-KR" altLang="en-US" dirty="0" err="1"/>
              <a:t>느낀점과</a:t>
            </a:r>
            <a:r>
              <a:rPr lang="ko-KR" altLang="en-US" dirty="0"/>
              <a:t> </a:t>
            </a:r>
            <a:r>
              <a:rPr lang="ko-KR" altLang="en-US" dirty="0" err="1"/>
              <a:t>어려운점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650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66AB0-45DC-41DE-9346-432A5BDD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실습기관</a:t>
            </a:r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71DDAFE1-8F26-4449-A81C-97FCCBC55E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345491"/>
              </p:ext>
            </p:extLst>
          </p:nvPr>
        </p:nvGraphicFramePr>
        <p:xfrm>
          <a:off x="1034949" y="2524566"/>
          <a:ext cx="766823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161">
                  <a:extLst>
                    <a:ext uri="{9D8B030D-6E8A-4147-A177-3AD203B41FA5}">
                      <a16:colId xmlns:a16="http://schemas.microsoft.com/office/drawing/2014/main" val="3067232462"/>
                    </a:ext>
                  </a:extLst>
                </a:gridCol>
                <a:gridCol w="6342076">
                  <a:extLst>
                    <a:ext uri="{9D8B030D-6E8A-4147-A177-3AD203B41FA5}">
                      <a16:colId xmlns:a16="http://schemas.microsoft.com/office/drawing/2014/main" val="27191576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기관명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꿈사랑지역아동센터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308182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기관주소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전북전주시 덕진구 </a:t>
                      </a:r>
                      <a:r>
                        <a:rPr lang="ko-KR" altLang="en-US" dirty="0" err="1"/>
                        <a:t>숲정이로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51 (</a:t>
                      </a:r>
                      <a:r>
                        <a:rPr lang="ko-KR" altLang="en-US" dirty="0" err="1"/>
                        <a:t>진북동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733603"/>
                  </a:ext>
                </a:extLst>
              </a:tr>
              <a:tr h="12192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실습지도자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직위</a:t>
                      </a:r>
                      <a:r>
                        <a:rPr lang="en-US" altLang="ko-KR" dirty="0"/>
                        <a:t>:</a:t>
                      </a:r>
                      <a:r>
                        <a:rPr lang="ko-KR" altLang="en-US" dirty="0"/>
                        <a:t>사회복지사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74652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부서</a:t>
                      </a:r>
                      <a:r>
                        <a:rPr lang="en-US" altLang="ko-KR" dirty="0"/>
                        <a:t>:</a:t>
                      </a:r>
                      <a:r>
                        <a:rPr lang="ko-KR" altLang="en-US" dirty="0"/>
                        <a:t>지역아동센터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075151"/>
                  </a:ext>
                </a:extLst>
              </a:tr>
              <a:tr h="1219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지도교수</a:t>
                      </a:r>
                      <a:r>
                        <a:rPr lang="en-US" altLang="ko-KR" dirty="0"/>
                        <a:t>:</a:t>
                      </a:r>
                      <a:r>
                        <a:rPr lang="ko-KR" altLang="en-US" dirty="0" err="1"/>
                        <a:t>양탁연교수님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049232"/>
                  </a:ext>
                </a:extLst>
              </a:tr>
              <a:tr h="2393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전화번호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063-273-8005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148411"/>
                  </a:ext>
                </a:extLst>
              </a:tr>
            </a:tbl>
          </a:graphicData>
        </a:graphic>
      </p:graphicFrame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95E2280-CFA3-4687-8D91-3281FA6DC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117279"/>
              </p:ext>
            </p:extLst>
          </p:nvPr>
        </p:nvGraphicFramePr>
        <p:xfrm>
          <a:off x="1235046" y="4908103"/>
          <a:ext cx="5224477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545">
                  <a:extLst>
                    <a:ext uri="{9D8B030D-6E8A-4147-A177-3AD203B41FA5}">
                      <a16:colId xmlns:a16="http://schemas.microsoft.com/office/drawing/2014/main" val="547536236"/>
                    </a:ext>
                  </a:extLst>
                </a:gridCol>
                <a:gridCol w="3556932">
                  <a:extLst>
                    <a:ext uri="{9D8B030D-6E8A-4147-A177-3AD203B41FA5}">
                      <a16:colId xmlns:a16="http://schemas.microsoft.com/office/drawing/2014/main" val="7844998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실습기관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2026.01.05~2026.01.30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453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주간실습일정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월</a:t>
                      </a:r>
                      <a:r>
                        <a:rPr lang="en-US" altLang="ko-KR" dirty="0"/>
                        <a:t>~</a:t>
                      </a:r>
                      <a:r>
                        <a:rPr lang="ko-KR" altLang="en-US" dirty="0"/>
                        <a:t>금</a:t>
                      </a:r>
                      <a:r>
                        <a:rPr lang="en-US" altLang="ko-KR" dirty="0"/>
                        <a:t>(13:00~18:00)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05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야간실습일정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18:00~22:00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194940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52A4E93-7FA8-44E5-B364-BA199CD0D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999" y="2348923"/>
            <a:ext cx="2644673" cy="198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1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E6F9B0-968D-4DAD-81E1-7BCBD9CBD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dirty="0"/>
              <a:t>실습지도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1D58604D-37CF-433E-8B0B-51733971CE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807506"/>
              </p:ext>
            </p:extLst>
          </p:nvPr>
        </p:nvGraphicFramePr>
        <p:xfrm>
          <a:off x="3672843" y="3692176"/>
          <a:ext cx="704392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988">
                  <a:extLst>
                    <a:ext uri="{9D8B030D-6E8A-4147-A177-3AD203B41FA5}">
                      <a16:colId xmlns:a16="http://schemas.microsoft.com/office/drawing/2014/main" val="3389189298"/>
                    </a:ext>
                  </a:extLst>
                </a:gridCol>
                <a:gridCol w="1172286">
                  <a:extLst>
                    <a:ext uri="{9D8B030D-6E8A-4147-A177-3AD203B41FA5}">
                      <a16:colId xmlns:a16="http://schemas.microsoft.com/office/drawing/2014/main" val="2410167746"/>
                    </a:ext>
                  </a:extLst>
                </a:gridCol>
                <a:gridCol w="2449883">
                  <a:extLst>
                    <a:ext uri="{9D8B030D-6E8A-4147-A177-3AD203B41FA5}">
                      <a16:colId xmlns:a16="http://schemas.microsoft.com/office/drawing/2014/main" val="1833453312"/>
                    </a:ext>
                  </a:extLst>
                </a:gridCol>
                <a:gridCol w="2247769">
                  <a:extLst>
                    <a:ext uri="{9D8B030D-6E8A-4147-A177-3AD203B41FA5}">
                      <a16:colId xmlns:a16="http://schemas.microsoft.com/office/drawing/2014/main" val="864452762"/>
                    </a:ext>
                  </a:extLst>
                </a:gridCol>
              </a:tblGrid>
              <a:tr h="58212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일정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주 실습시간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실습내용 담당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879377"/>
                  </a:ext>
                </a:extLst>
              </a:tr>
              <a:tr h="3326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40</a:t>
                      </a:r>
                      <a:r>
                        <a:rPr lang="ko-KR" altLang="en-US" dirty="0"/>
                        <a:t>시간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기관소개 및 사업에 대한 이해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047456"/>
                  </a:ext>
                </a:extLst>
              </a:tr>
              <a:tr h="3326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</a:t>
                      </a:r>
                      <a:r>
                        <a:rPr lang="ko-KR" altLang="en-US" dirty="0"/>
                        <a:t>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40</a:t>
                      </a:r>
                      <a:r>
                        <a:rPr lang="ko-KR" altLang="en-US" dirty="0"/>
                        <a:t>시간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지역아동센터의 운영 실제에 대한 이해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92787"/>
                  </a:ext>
                </a:extLst>
              </a:tr>
              <a:tr h="3326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40</a:t>
                      </a:r>
                      <a:r>
                        <a:rPr lang="ko-KR" altLang="en-US" dirty="0"/>
                        <a:t>시간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지역아동센터 행정업무의 이해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632982"/>
                  </a:ext>
                </a:extLst>
              </a:tr>
              <a:tr h="3326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</a:t>
                      </a:r>
                      <a:r>
                        <a:rPr lang="ko-KR" altLang="en-US" dirty="0"/>
                        <a:t>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40</a:t>
                      </a:r>
                      <a:r>
                        <a:rPr lang="ko-KR" altLang="en-US" dirty="0"/>
                        <a:t>시간</a:t>
                      </a:r>
                      <a:endParaRPr lang="en-US" altLang="ko-K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아동복지에 대한 정의와 개념 필요성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416494"/>
                  </a:ext>
                </a:extLst>
              </a:tr>
              <a:tr h="33264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160</a:t>
                      </a:r>
                      <a:r>
                        <a:rPr lang="ko-KR" altLang="en-US" dirty="0"/>
                        <a:t>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36240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CC020B99-59AE-4DD4-BEAA-D06240E30033}"/>
              </a:ext>
            </a:extLst>
          </p:cNvPr>
          <p:cNvSpPr/>
          <p:nvPr/>
        </p:nvSpPr>
        <p:spPr>
          <a:xfrm>
            <a:off x="1274305" y="245868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1.</a:t>
            </a:r>
            <a:r>
              <a:rPr lang="ko-KR" altLang="en-US" dirty="0"/>
              <a:t>실습목적</a:t>
            </a:r>
            <a:r>
              <a:rPr lang="en-US" altLang="ko-KR" dirty="0"/>
              <a:t>:</a:t>
            </a:r>
            <a:r>
              <a:rPr lang="ko-KR" altLang="en-US" dirty="0" err="1"/>
              <a:t>사회복지사실무능력을향상시키고</a:t>
            </a:r>
            <a:r>
              <a:rPr lang="en-US" altLang="ko-KR" dirty="0"/>
              <a:t>,</a:t>
            </a:r>
            <a:r>
              <a:rPr lang="ko-KR" altLang="en-US" dirty="0"/>
              <a:t>클라이언트의 복지향상을 지원함</a:t>
            </a:r>
            <a:br>
              <a:rPr lang="en-US" altLang="ko-KR" dirty="0"/>
            </a:br>
            <a:r>
              <a:rPr lang="en-US" altLang="ko-KR" dirty="0"/>
              <a:t>2.</a:t>
            </a:r>
            <a:r>
              <a:rPr lang="ko-KR" altLang="en-US" dirty="0"/>
              <a:t>실습목표</a:t>
            </a:r>
            <a:r>
              <a:rPr lang="en-US" altLang="ko-KR" dirty="0"/>
              <a:t>:</a:t>
            </a:r>
            <a:r>
              <a:rPr lang="ko-KR" altLang="en-US" dirty="0" err="1"/>
              <a:t>사회복지이론을현실상황에적응하고클라이언트의</a:t>
            </a:r>
            <a:r>
              <a:rPr lang="ko-KR" altLang="en-US" dirty="0"/>
              <a:t> 상황에 맞는 개별화된 서비스를 제공하는데 필요한 지식과 기술을 익힘</a:t>
            </a:r>
          </a:p>
        </p:txBody>
      </p:sp>
    </p:spTree>
    <p:extLst>
      <p:ext uri="{BB962C8B-B14F-4D97-AF65-F5344CB8AC3E}">
        <p14:creationId xmlns:p14="http://schemas.microsoft.com/office/powerpoint/2010/main" val="422166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9B8E6F-4133-4B62-BA32-328C8BCB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/>
              <a:t>실습지도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FACD69-5B17-490C-B806-B9D9B9574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ko-KR" dirty="0"/>
              <a:t>아동복지에 대한 정의와 개념 필요성</a:t>
            </a:r>
          </a:p>
          <a:p>
            <a:pPr fontAlgn="t"/>
            <a:r>
              <a:rPr lang="ko-KR" altLang="ko-KR" dirty="0"/>
              <a:t>아동의 상황과 성향에 맞는 사례관리를 수행할 수 있도록 지도</a:t>
            </a:r>
          </a:p>
          <a:p>
            <a:r>
              <a:rPr lang="ko-KR" altLang="ko-KR" dirty="0"/>
              <a:t>아동복지에 대한 정의와 개념 필요성</a:t>
            </a:r>
          </a:p>
          <a:p>
            <a:pPr fontAlgn="t"/>
            <a:r>
              <a:rPr lang="ko-KR" altLang="ko-KR" dirty="0"/>
              <a:t>현재 시행 중인 프로그램에 참석하며 지역사회와 연계된 프로그램개발과 운영에 대한 지도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369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29504A-37A8-4F33-9083-5D09EFBE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실습지도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1D2D15-26A0-4178-B3BD-DCC4B1566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실습생인원</a:t>
            </a:r>
            <a:r>
              <a:rPr lang="en-US" altLang="ko-KR" dirty="0"/>
              <a:t>5</a:t>
            </a:r>
            <a:r>
              <a:rPr lang="ko-KR" altLang="en-US" dirty="0"/>
              <a:t>명 </a:t>
            </a:r>
            <a:r>
              <a:rPr lang="en-US" altLang="ko-KR" dirty="0"/>
              <a:t> </a:t>
            </a:r>
          </a:p>
          <a:p>
            <a:pPr marL="0" indent="0">
              <a:buNone/>
            </a:pPr>
            <a:r>
              <a:rPr lang="en-US" altLang="ko-KR" dirty="0"/>
              <a:t>1.</a:t>
            </a:r>
            <a:r>
              <a:rPr lang="ko-KR" altLang="en-US" dirty="0"/>
              <a:t>프로그램 보조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2.</a:t>
            </a:r>
            <a:r>
              <a:rPr lang="ko-KR" altLang="en-US" dirty="0"/>
              <a:t>클라이언트교육과대화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3.</a:t>
            </a:r>
            <a:r>
              <a:rPr lang="ko-KR" altLang="en-US" dirty="0"/>
              <a:t>신체활동 프로그램 참여</a:t>
            </a:r>
            <a:r>
              <a:rPr lang="en-US" altLang="ko-KR" dirty="0"/>
              <a:t>(</a:t>
            </a:r>
            <a:r>
              <a:rPr lang="ko-KR" altLang="en-US" dirty="0"/>
              <a:t>탁구</a:t>
            </a:r>
            <a:r>
              <a:rPr lang="en-US" altLang="ko-KR"/>
              <a:t>)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4.</a:t>
            </a:r>
            <a:r>
              <a:rPr lang="ko-KR" altLang="en-US" dirty="0"/>
              <a:t>식사 배식하기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5.</a:t>
            </a:r>
            <a:r>
              <a:rPr lang="ko-KR" altLang="en-US" dirty="0"/>
              <a:t>클라이언트 학습보조하기</a:t>
            </a:r>
          </a:p>
        </p:txBody>
      </p:sp>
    </p:spTree>
    <p:extLst>
      <p:ext uri="{BB962C8B-B14F-4D97-AF65-F5344CB8AC3E}">
        <p14:creationId xmlns:p14="http://schemas.microsoft.com/office/powerpoint/2010/main" val="419211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DAE056-E5D5-4D5F-BD7B-56A746C75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8449"/>
          </a:xfrm>
        </p:spPr>
        <p:txBody>
          <a:bodyPr/>
          <a:lstStyle/>
          <a:p>
            <a:r>
              <a:rPr lang="ko-KR" altLang="en-US" dirty="0"/>
              <a:t>실습 활동 사진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1D361857-1996-4A44-8581-466424032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354684"/>
              </p:ext>
            </p:extLst>
          </p:nvPr>
        </p:nvGraphicFramePr>
        <p:xfrm>
          <a:off x="2297394" y="5193792"/>
          <a:ext cx="8053614" cy="377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6807">
                  <a:extLst>
                    <a:ext uri="{9D8B030D-6E8A-4147-A177-3AD203B41FA5}">
                      <a16:colId xmlns:a16="http://schemas.microsoft.com/office/drawing/2014/main" val="2530029142"/>
                    </a:ext>
                  </a:extLst>
                </a:gridCol>
                <a:gridCol w="4026807">
                  <a:extLst>
                    <a:ext uri="{9D8B030D-6E8A-4147-A177-3AD203B41FA5}">
                      <a16:colId xmlns:a16="http://schemas.microsoft.com/office/drawing/2014/main" val="514638565"/>
                    </a:ext>
                  </a:extLst>
                </a:gridCol>
              </a:tblGrid>
              <a:tr h="377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1.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프로그램 참여하고 보조하기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2. </a:t>
                      </a:r>
                      <a:r>
                        <a:rPr lang="ko-KR" altLang="en-US" dirty="0"/>
                        <a:t>실습 청소하기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35700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81AD5D1A-0E6A-409A-8E69-1F67DD03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535" y="3090425"/>
            <a:ext cx="4234465" cy="19401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5481656-A0EE-46AA-9BE5-504209B09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69613"/>
            <a:ext cx="4372033" cy="22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0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700CBB-A6E2-4E58-B532-6078473D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/>
              <a:t>사회복지 실습사진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1C0F7437-67A7-439A-BAD4-1DBBBF74D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157" y="2827424"/>
            <a:ext cx="4289694" cy="192505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005B0D0-E749-4CFA-8D79-A86923260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557" y="2827424"/>
            <a:ext cx="3888642" cy="1925053"/>
          </a:xfrm>
          <a:prstGeom prst="rect">
            <a:avLst/>
          </a:prstGeom>
        </p:spPr>
      </p:pic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100EB396-210E-4CBE-A3DA-2FA490F83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044157"/>
              </p:ext>
            </p:extLst>
          </p:nvPr>
        </p:nvGraphicFramePr>
        <p:xfrm>
          <a:off x="2219157" y="4932952"/>
          <a:ext cx="835904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727">
                  <a:extLst>
                    <a:ext uri="{9D8B030D-6E8A-4147-A177-3AD203B41FA5}">
                      <a16:colId xmlns:a16="http://schemas.microsoft.com/office/drawing/2014/main" val="3262960509"/>
                    </a:ext>
                  </a:extLst>
                </a:gridCol>
                <a:gridCol w="4145314">
                  <a:extLst>
                    <a:ext uri="{9D8B030D-6E8A-4147-A177-3AD203B41FA5}">
                      <a16:colId xmlns:a16="http://schemas.microsoft.com/office/drawing/2014/main" val="326935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</a:t>
                      </a:r>
                      <a:r>
                        <a:rPr lang="ko-KR" alt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설명하기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실습기관을청솓하기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729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69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D1EE31-4EA2-4B44-9541-7A6DC6FC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 err="1"/>
              <a:t>실습활동하고</a:t>
            </a:r>
            <a:r>
              <a:rPr lang="ko-KR" altLang="en-US" dirty="0"/>
              <a:t> </a:t>
            </a:r>
            <a:r>
              <a:rPr lang="ko-KR" altLang="en-US" dirty="0" err="1"/>
              <a:t>느낀점과</a:t>
            </a:r>
            <a:r>
              <a:rPr lang="ko-KR" altLang="en-US" dirty="0"/>
              <a:t> </a:t>
            </a:r>
            <a:r>
              <a:rPr lang="ko-KR" altLang="en-US" dirty="0" err="1"/>
              <a:t>어려운점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524E785-6E34-4829-BCA4-EC2D37DA4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실습활동 하고 </a:t>
            </a:r>
            <a:r>
              <a:rPr lang="ko-KR" altLang="en-US" dirty="0" err="1"/>
              <a:t>느낀점</a:t>
            </a:r>
            <a:r>
              <a:rPr lang="ko-KR" altLang="en-US" dirty="0"/>
              <a:t> 과 </a:t>
            </a:r>
            <a:r>
              <a:rPr lang="ko-KR" altLang="en-US" dirty="0" err="1"/>
              <a:t>어려웠던점</a:t>
            </a:r>
            <a:endParaRPr lang="en-US" altLang="ko-KR" dirty="0"/>
          </a:p>
          <a:p>
            <a:r>
              <a:rPr lang="ko-KR" altLang="en-US" dirty="0"/>
              <a:t>실습지도  </a:t>
            </a:r>
            <a:r>
              <a:rPr lang="ko-KR" altLang="en-US" dirty="0" err="1"/>
              <a:t>느낀점</a:t>
            </a:r>
            <a:r>
              <a:rPr lang="en-US" altLang="ko-KR" dirty="0"/>
              <a:t>:</a:t>
            </a:r>
            <a:r>
              <a:rPr lang="ko-KR" altLang="en-US" dirty="0"/>
              <a:t>이번 실습지도를 통해 이론으로만 배웠던 내용을 현장실습으로 경험해가지고 특히 아동들과 다양한분야의 클라이언트와 소통할 수 있어서 좋았다</a:t>
            </a:r>
            <a:endParaRPr lang="en-US" altLang="ko-KR" dirty="0"/>
          </a:p>
          <a:p>
            <a:r>
              <a:rPr lang="ko-KR" altLang="en-US" dirty="0"/>
              <a:t>실습 </a:t>
            </a:r>
            <a:r>
              <a:rPr lang="ko-KR" altLang="en-US" dirty="0" err="1"/>
              <a:t>어려웠던점</a:t>
            </a:r>
            <a:r>
              <a:rPr lang="ko-KR" altLang="en-US" dirty="0"/>
              <a:t> 실습을 진행하면서 처음에는 낯설고 상호작용 어떻게 해야 하는지도 모르고 많이 어려웠습니다 그래도 중간쯤 활동하니까 낯설지 않고 잘 할 수 있었습니다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81808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자연주의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자연주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214</TotalTime>
  <Words>259</Words>
  <Application>Microsoft Office PowerPoint</Application>
  <PresentationFormat>와이드스크린</PresentationFormat>
  <Paragraphs>76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돋움</vt:lpstr>
      <vt:lpstr>바탕</vt:lpstr>
      <vt:lpstr>Arial</vt:lpstr>
      <vt:lpstr>Garamond</vt:lpstr>
      <vt:lpstr>자연주의</vt:lpstr>
      <vt:lpstr> </vt:lpstr>
      <vt:lpstr>목차 </vt:lpstr>
      <vt:lpstr>1실습기관</vt:lpstr>
      <vt:lpstr>실습지도</vt:lpstr>
      <vt:lpstr>실습지도 </vt:lpstr>
      <vt:lpstr>실습지도</vt:lpstr>
      <vt:lpstr>실습 활동 사진</vt:lpstr>
      <vt:lpstr>사회복지 실습사진</vt:lpstr>
      <vt:lpstr>4. 실습활동하고 느낀점과 어려운점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ok</dc:creator>
  <cp:lastModifiedBy>ok</cp:lastModifiedBy>
  <cp:revision>18</cp:revision>
  <dcterms:created xsi:type="dcterms:W3CDTF">2026-04-15T04:22:39Z</dcterms:created>
  <dcterms:modified xsi:type="dcterms:W3CDTF">2026-06-15T03:38:30Z</dcterms:modified>
</cp:coreProperties>
</file>