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ldMasterIdLst>
    <p:sldMasterId id="214748366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howPr showNarration="1">
    <p:present/>
    <p:sldAll/>
    <p:penClr>
      <a:prstClr val="red"/>
    </p:penClr>
    <p:extLst>
      <p:ext uri="{2FDB2607-1784-4EEB-B798-7EB5836EED8A}">
        <p14:showMediaCtrls xmlns:p14="http://schemas.microsoft.com/office/powerpoint/2010/main" val="1"/>
      </p:ext>
    </p:extLst>
  </p:showPr>
  <p:extLst>
    <p:ext uri="ACF4677E-8BD2-47ae-8A1F-98590045965D">
      <hp:hncThemeShow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def="{5C22544A-7EE6-4342-B048-85BDC9FD1C3A}"/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 horzBarState="maximized">
    <p:restoredLeft sz="20000" autoAdjust="0"/>
    <p:restoredTop sz="94622" autoAdjust="0"/>
  </p:normalViewPr>
  <p:slideViewPr>
    <p:cSldViewPr>
      <p:cViewPr varScale="1">
        <p:scale>
          <a:sx n="100" d="100"/>
          <a:sy n="100" d="100"/>
        </p:scale>
        <p:origin x="612" y="72"/>
      </p:cViewPr>
      <p:guideLst>
        <p:guide orient="horz" pos="3239"/>
        <p:guide pos="57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9.xml"  /><Relationship Id="rId11" Type="http://schemas.openxmlformats.org/officeDocument/2006/relationships/slide" Target="slides/slide10.xml"  /><Relationship Id="rId12" Type="http://schemas.openxmlformats.org/officeDocument/2006/relationships/slide" Target="slides/slide11.xml"  /><Relationship Id="rId13" Type="http://schemas.openxmlformats.org/officeDocument/2006/relationships/slide" Target="slides/slide12.xml"  /><Relationship Id="rId14" Type="http://schemas.openxmlformats.org/officeDocument/2006/relationships/slide" Target="slides/slide13.xml"  /><Relationship Id="rId15" Type="http://schemas.openxmlformats.org/officeDocument/2006/relationships/slide" Target="slides/slide14.xml"  /><Relationship Id="rId16" Type="http://schemas.openxmlformats.org/officeDocument/2006/relationships/slide" Target="slides/slide15.xml"  /><Relationship Id="rId17" Type="http://schemas.openxmlformats.org/officeDocument/2006/relationships/slide" Target="slides/slide16.xml"  /><Relationship Id="rId18" Type="http://schemas.openxmlformats.org/officeDocument/2006/relationships/slide" Target="slides/slide17.xml"  /><Relationship Id="rId19" Type="http://schemas.openxmlformats.org/officeDocument/2006/relationships/slide" Target="slides/slide18.xml"  /><Relationship Id="rId2" Type="http://schemas.openxmlformats.org/officeDocument/2006/relationships/slide" Target="slides/slide1.xml"  /><Relationship Id="rId20" Type="http://schemas.openxmlformats.org/officeDocument/2006/relationships/slide" Target="slides/slide19.xml"  /><Relationship Id="rId21" Type="http://schemas.openxmlformats.org/officeDocument/2006/relationships/slide" Target="slides/slide20.xml"  /><Relationship Id="rId22" Type="http://schemas.openxmlformats.org/officeDocument/2006/relationships/slide" Target="slides/slide21.xml"  /><Relationship Id="rId23" Type="http://schemas.openxmlformats.org/officeDocument/2006/relationships/slide" Target="slides/slide22.xml"  /><Relationship Id="rId24" Type="http://schemas.openxmlformats.org/officeDocument/2006/relationships/slide" Target="slides/slide23.xml"  /><Relationship Id="rId25" Type="http://schemas.openxmlformats.org/officeDocument/2006/relationships/slide" Target="slides/slide24.xml"  /><Relationship Id="rId26" Type="http://schemas.openxmlformats.org/officeDocument/2006/relationships/slide" Target="slides/slide25.xml"  /><Relationship Id="rId27" Type="http://schemas.openxmlformats.org/officeDocument/2006/relationships/slide" Target="slides/slide26.xml"  /><Relationship Id="rId28" Type="http://schemas.openxmlformats.org/officeDocument/2006/relationships/slide" Target="slides/slide27.xml"  /><Relationship Id="rId29" Type="http://schemas.openxmlformats.org/officeDocument/2006/relationships/presProps" Target="presProps.xml"  /><Relationship Id="rId3" Type="http://schemas.openxmlformats.org/officeDocument/2006/relationships/slide" Target="slides/slide2.xml"  /><Relationship Id="rId30" Type="http://schemas.openxmlformats.org/officeDocument/2006/relationships/viewProps" Target="viewProps.xml"  /><Relationship Id="rId31" Type="http://schemas.openxmlformats.org/officeDocument/2006/relationships/theme" Target="theme/theme1.xml"  /><Relationship Id="rId32" Type="http://schemas.openxmlformats.org/officeDocument/2006/relationships/tableStyles" Target="tableStyles.xml"  /><Relationship Id="rId4" Type="http://schemas.openxmlformats.org/officeDocument/2006/relationships/slide" Target="slides/slide3.xml"  /><Relationship Id="rId5" Type="http://schemas.openxmlformats.org/officeDocument/2006/relationships/slide" Target="slides/slide4.xml"  /><Relationship Id="rId6" Type="http://schemas.openxmlformats.org/officeDocument/2006/relationships/slide" Target="slides/slide5.xml"  /><Relationship Id="rId7" Type="http://schemas.openxmlformats.org/officeDocument/2006/relationships/slide" Target="slides/slide6.xml"  /><Relationship Id="rId8" Type="http://schemas.openxmlformats.org/officeDocument/2006/relationships/slide" Target="slides/slide7.xml"  /><Relationship Id="rId9" Type="http://schemas.openxmlformats.org/officeDocument/2006/relationships/slide" Target="slides/slide8.xml"  /></Relationship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10.xml"  /><Relationship Id="rId11" Type="http://schemas.openxmlformats.org/officeDocument/2006/relationships/slideLayout" Target="../slideLayouts/slideLayout11.xml"  /><Relationship Id="rId12" Type="http://schemas.openxmlformats.org/officeDocument/2006/relationships/theme" Target="../theme/theme1.xml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slideLayout" Target="../slideLayouts/slideLayout9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10" Type="http://schemas.openxmlformats.org/officeDocument/2006/relationships/image" Target="../media/image9.png"  /><Relationship Id="rId2" Type="http://schemas.openxmlformats.org/officeDocument/2006/relationships/image" Target="../media/image1.png"  /><Relationship Id="rId3" Type="http://schemas.openxmlformats.org/officeDocument/2006/relationships/image" Target="../media/image2.png"  /><Relationship Id="rId4" Type="http://schemas.openxmlformats.org/officeDocument/2006/relationships/image" Target="../media/image3.png"  /><Relationship Id="rId5" Type="http://schemas.openxmlformats.org/officeDocument/2006/relationships/image" Target="../media/image4.png"  /><Relationship Id="rId6" Type="http://schemas.openxmlformats.org/officeDocument/2006/relationships/image" Target="../media/image5.png"  /><Relationship Id="rId7" Type="http://schemas.openxmlformats.org/officeDocument/2006/relationships/image" Target="../media/image6.png"  /><Relationship Id="rId8" Type="http://schemas.openxmlformats.org/officeDocument/2006/relationships/image" Target="../media/image7.png"  /><Relationship Id="rId9" Type="http://schemas.openxmlformats.org/officeDocument/2006/relationships/image" Target="../media/image8.pn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51.png"  /><Relationship Id="rId3" Type="http://schemas.openxmlformats.org/officeDocument/2006/relationships/image" Target="../media/image29.png"  /><Relationship Id="rId4" Type="http://schemas.openxmlformats.org/officeDocument/2006/relationships/image" Target="../media/image52.png"  /><Relationship Id="rId5" Type="http://schemas.openxmlformats.org/officeDocument/2006/relationships/image" Target="../media/image53.png"  /><Relationship Id="rId6" Type="http://schemas.openxmlformats.org/officeDocument/2006/relationships/image" Target="../media/image31.png"  /><Relationship Id="rId7" Type="http://schemas.openxmlformats.org/officeDocument/2006/relationships/image" Target="../media/image54.png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55.png"  /><Relationship Id="rId3" Type="http://schemas.openxmlformats.org/officeDocument/2006/relationships/image" Target="../media/image56.png"  /><Relationship Id="rId4" Type="http://schemas.openxmlformats.org/officeDocument/2006/relationships/image" Target="../media/image57.png"  /><Relationship Id="rId5" Type="http://schemas.openxmlformats.org/officeDocument/2006/relationships/image" Target="../media/image58.png"  /><Relationship Id="rId6" Type="http://schemas.openxmlformats.org/officeDocument/2006/relationships/image" Target="../media/image11.png"  /><Relationship Id="rId7" Type="http://schemas.openxmlformats.org/officeDocument/2006/relationships/image" Target="../media/image7.png"  /><Relationship Id="rId8" Type="http://schemas.openxmlformats.org/officeDocument/2006/relationships/image" Target="../media/image8.png"  /><Relationship Id="rId9" Type="http://schemas.openxmlformats.org/officeDocument/2006/relationships/image" Target="../media/image59.pn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36.png"  /><Relationship Id="rId3" Type="http://schemas.openxmlformats.org/officeDocument/2006/relationships/image" Target="../media/image37.png"  /><Relationship Id="rId4" Type="http://schemas.openxmlformats.org/officeDocument/2006/relationships/image" Target="../media/image38.png"  /><Relationship Id="rId5" Type="http://schemas.openxmlformats.org/officeDocument/2006/relationships/image" Target="../media/image39.png"  /><Relationship Id="rId6" Type="http://schemas.openxmlformats.org/officeDocument/2006/relationships/image" Target="../media/image40.png"  /><Relationship Id="rId7" Type="http://schemas.openxmlformats.org/officeDocument/2006/relationships/image" Target="../media/image41.png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60.png"  /><Relationship Id="rId3" Type="http://schemas.openxmlformats.org/officeDocument/2006/relationships/image" Target="../media/image61.png"  /><Relationship Id="rId4" Type="http://schemas.openxmlformats.org/officeDocument/2006/relationships/image" Target="../media/image62.png"  /><Relationship Id="rId5" Type="http://schemas.openxmlformats.org/officeDocument/2006/relationships/image" Target="../media/image63.png"  /><Relationship Id="rId6" Type="http://schemas.openxmlformats.org/officeDocument/2006/relationships/image" Target="../media/image64.png"  /><Relationship Id="rId7" Type="http://schemas.openxmlformats.org/officeDocument/2006/relationships/image" Target="../media/image16.png"  /><Relationship Id="rId8" Type="http://schemas.openxmlformats.org/officeDocument/2006/relationships/image" Target="../media/image17.png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60.png"  /><Relationship Id="rId3" Type="http://schemas.openxmlformats.org/officeDocument/2006/relationships/image" Target="../media/image61.png"  /><Relationship Id="rId4" Type="http://schemas.openxmlformats.org/officeDocument/2006/relationships/image" Target="../media/image62.png"  /><Relationship Id="rId5" Type="http://schemas.openxmlformats.org/officeDocument/2006/relationships/image" Target="../media/image63.png"  /><Relationship Id="rId6" Type="http://schemas.openxmlformats.org/officeDocument/2006/relationships/image" Target="../media/image64.png"  /><Relationship Id="rId7" Type="http://schemas.openxmlformats.org/officeDocument/2006/relationships/image" Target="../media/image16.png"  /><Relationship Id="rId8" Type="http://schemas.openxmlformats.org/officeDocument/2006/relationships/image" Target="../media/image17.png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60.png"  /><Relationship Id="rId3" Type="http://schemas.openxmlformats.org/officeDocument/2006/relationships/image" Target="../media/image61.png"  /><Relationship Id="rId4" Type="http://schemas.openxmlformats.org/officeDocument/2006/relationships/image" Target="../media/image62.png"  /><Relationship Id="rId5" Type="http://schemas.openxmlformats.org/officeDocument/2006/relationships/image" Target="../media/image63.png"  /><Relationship Id="rId6" Type="http://schemas.openxmlformats.org/officeDocument/2006/relationships/image" Target="../media/image64.png"  /><Relationship Id="rId7" Type="http://schemas.openxmlformats.org/officeDocument/2006/relationships/image" Target="../media/image16.png"  /><Relationship Id="rId8" Type="http://schemas.openxmlformats.org/officeDocument/2006/relationships/image" Target="../media/image17.png"  /></Relationships>
</file>

<file path=ppt/slides/_rels/slide1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36.png"  /><Relationship Id="rId3" Type="http://schemas.openxmlformats.org/officeDocument/2006/relationships/image" Target="../media/image37.png"  /><Relationship Id="rId4" Type="http://schemas.openxmlformats.org/officeDocument/2006/relationships/image" Target="../media/image38.png"  /><Relationship Id="rId5" Type="http://schemas.openxmlformats.org/officeDocument/2006/relationships/image" Target="../media/image39.png"  /><Relationship Id="rId6" Type="http://schemas.openxmlformats.org/officeDocument/2006/relationships/image" Target="../media/image40.png"  /><Relationship Id="rId7" Type="http://schemas.openxmlformats.org/officeDocument/2006/relationships/image" Target="../media/image41.png"  /></Relationships>
</file>

<file path=ppt/slides/_rels/slide1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36.png"  /><Relationship Id="rId3" Type="http://schemas.openxmlformats.org/officeDocument/2006/relationships/image" Target="../media/image37.png"  /><Relationship Id="rId4" Type="http://schemas.openxmlformats.org/officeDocument/2006/relationships/image" Target="../media/image38.png"  /><Relationship Id="rId5" Type="http://schemas.openxmlformats.org/officeDocument/2006/relationships/image" Target="../media/image39.png"  /><Relationship Id="rId6" Type="http://schemas.openxmlformats.org/officeDocument/2006/relationships/image" Target="../media/image40.png"  /><Relationship Id="rId7" Type="http://schemas.openxmlformats.org/officeDocument/2006/relationships/image" Target="../media/image41.png"  /></Relationships>
</file>

<file path=ppt/slides/_rels/slide1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51.png"  /><Relationship Id="rId3" Type="http://schemas.openxmlformats.org/officeDocument/2006/relationships/image" Target="../media/image29.png"  /><Relationship Id="rId4" Type="http://schemas.openxmlformats.org/officeDocument/2006/relationships/image" Target="../media/image52.png"  /><Relationship Id="rId5" Type="http://schemas.openxmlformats.org/officeDocument/2006/relationships/image" Target="../media/image53.png"  /><Relationship Id="rId6" Type="http://schemas.openxmlformats.org/officeDocument/2006/relationships/image" Target="../media/image31.png"  /><Relationship Id="rId7" Type="http://schemas.openxmlformats.org/officeDocument/2006/relationships/image" Target="../media/image54.png"  /></Relationships>
</file>

<file path=ppt/slides/_rels/slide1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10" Type="http://schemas.openxmlformats.org/officeDocument/2006/relationships/image" Target="../media/image35.png"  /><Relationship Id="rId11" Type="http://schemas.openxmlformats.org/officeDocument/2006/relationships/image" Target="../media/image34.png"  /><Relationship Id="rId2" Type="http://schemas.openxmlformats.org/officeDocument/2006/relationships/image" Target="../media/image28.png"  /><Relationship Id="rId3" Type="http://schemas.openxmlformats.org/officeDocument/2006/relationships/image" Target="../media/image29.png"  /><Relationship Id="rId4" Type="http://schemas.openxmlformats.org/officeDocument/2006/relationships/image" Target="../media/image30.png"  /><Relationship Id="rId5" Type="http://schemas.openxmlformats.org/officeDocument/2006/relationships/image" Target="../media/image31.png"  /><Relationship Id="rId6" Type="http://schemas.openxmlformats.org/officeDocument/2006/relationships/image" Target="../media/image32.png"  /><Relationship Id="rId7" Type="http://schemas.openxmlformats.org/officeDocument/2006/relationships/image" Target="../media/image33.png"  /><Relationship Id="rId8" Type="http://schemas.openxmlformats.org/officeDocument/2006/relationships/image" Target="../media/image34.png"  /><Relationship Id="rId9" Type="http://schemas.openxmlformats.org/officeDocument/2006/relationships/image" Target="../media/image32.pn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10" Type="http://schemas.openxmlformats.org/officeDocument/2006/relationships/image" Target="../media/image17.png"  /><Relationship Id="rId11" Type="http://schemas.openxmlformats.org/officeDocument/2006/relationships/image" Target="../media/image18.png"  /><Relationship Id="rId12" Type="http://schemas.openxmlformats.org/officeDocument/2006/relationships/image" Target="../media/image19.png"  /><Relationship Id="rId13" Type="http://schemas.openxmlformats.org/officeDocument/2006/relationships/image" Target="../media/image20.png"  /><Relationship Id="rId14" Type="http://schemas.openxmlformats.org/officeDocument/2006/relationships/image" Target="../media/image21.png"  /><Relationship Id="rId15" Type="http://schemas.openxmlformats.org/officeDocument/2006/relationships/image" Target="../media/image22.png"  /><Relationship Id="rId16" Type="http://schemas.openxmlformats.org/officeDocument/2006/relationships/image" Target="../media/image23.png"  /><Relationship Id="rId17" Type="http://schemas.openxmlformats.org/officeDocument/2006/relationships/image" Target="../media/image24.png"  /><Relationship Id="rId18" Type="http://schemas.openxmlformats.org/officeDocument/2006/relationships/image" Target="../media/image25.png"  /><Relationship Id="rId19" Type="http://schemas.openxmlformats.org/officeDocument/2006/relationships/image" Target="../media/image26.png"  /><Relationship Id="rId2" Type="http://schemas.openxmlformats.org/officeDocument/2006/relationships/image" Target="../media/image6.png"  /><Relationship Id="rId20" Type="http://schemas.openxmlformats.org/officeDocument/2006/relationships/image" Target="../media/image27.png"  /><Relationship Id="rId3" Type="http://schemas.openxmlformats.org/officeDocument/2006/relationships/image" Target="../media/image10.png"  /><Relationship Id="rId4" Type="http://schemas.openxmlformats.org/officeDocument/2006/relationships/image" Target="../media/image11.png"  /><Relationship Id="rId5" Type="http://schemas.openxmlformats.org/officeDocument/2006/relationships/image" Target="../media/image12.png"  /><Relationship Id="rId6" Type="http://schemas.openxmlformats.org/officeDocument/2006/relationships/image" Target="../media/image13.png"  /><Relationship Id="rId7" Type="http://schemas.openxmlformats.org/officeDocument/2006/relationships/image" Target="../media/image14.png"  /><Relationship Id="rId8" Type="http://schemas.openxmlformats.org/officeDocument/2006/relationships/image" Target="../media/image15.png"  /><Relationship Id="rId9" Type="http://schemas.openxmlformats.org/officeDocument/2006/relationships/image" Target="../media/image16.png"  /></Relationships>
</file>

<file path=ppt/slides/_rels/slide2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/Relationships>
</file>

<file path=ppt/slides/_rels/slide2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10" Type="http://schemas.openxmlformats.org/officeDocument/2006/relationships/image" Target="../media/image59.png"  /><Relationship Id="rId11" Type="http://schemas.openxmlformats.org/officeDocument/2006/relationships/image" Target="../media/image8.png"  /><Relationship Id="rId2" Type="http://schemas.openxmlformats.org/officeDocument/2006/relationships/image" Target="../media/image65.png"  /><Relationship Id="rId3" Type="http://schemas.openxmlformats.org/officeDocument/2006/relationships/image" Target="../media/image66.png"  /><Relationship Id="rId4" Type="http://schemas.openxmlformats.org/officeDocument/2006/relationships/image" Target="../media/image67.png"  /><Relationship Id="rId5" Type="http://schemas.openxmlformats.org/officeDocument/2006/relationships/image" Target="../media/image4.png"  /><Relationship Id="rId6" Type="http://schemas.openxmlformats.org/officeDocument/2006/relationships/image" Target="../media/image6.png"  /><Relationship Id="rId7" Type="http://schemas.openxmlformats.org/officeDocument/2006/relationships/image" Target="../media/image68.png"  /><Relationship Id="rId8" Type="http://schemas.openxmlformats.org/officeDocument/2006/relationships/image" Target="../media/image8.png"  /><Relationship Id="rId9" Type="http://schemas.openxmlformats.org/officeDocument/2006/relationships/image" Target="../media/image6.png"  /></Relationships>
</file>

<file path=ppt/slides/_rels/slide2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/Relationships>
</file>

<file path=ppt/slides/_rels/slide2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69.png"  /><Relationship Id="rId3" Type="http://schemas.openxmlformats.org/officeDocument/2006/relationships/image" Target="../media/image70.png"  /><Relationship Id="rId4" Type="http://schemas.openxmlformats.org/officeDocument/2006/relationships/image" Target="../media/image71.png"  /><Relationship Id="rId5" Type="http://schemas.openxmlformats.org/officeDocument/2006/relationships/image" Target="../media/image72.png"  /><Relationship Id="rId6" Type="http://schemas.openxmlformats.org/officeDocument/2006/relationships/image" Target="../media/image73.png"  /><Relationship Id="rId7" Type="http://schemas.openxmlformats.org/officeDocument/2006/relationships/image" Target="../media/image74.png"  /></Relationships>
</file>

<file path=ppt/slides/_rels/slide2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51.png"  /><Relationship Id="rId3" Type="http://schemas.openxmlformats.org/officeDocument/2006/relationships/image" Target="../media/image29.png"  /><Relationship Id="rId4" Type="http://schemas.openxmlformats.org/officeDocument/2006/relationships/image" Target="../media/image52.png"  /><Relationship Id="rId5" Type="http://schemas.openxmlformats.org/officeDocument/2006/relationships/image" Target="../media/image53.png"  /><Relationship Id="rId6" Type="http://schemas.openxmlformats.org/officeDocument/2006/relationships/image" Target="../media/image31.png"  /><Relationship Id="rId7" Type="http://schemas.openxmlformats.org/officeDocument/2006/relationships/image" Target="../media/image54.png"  /></Relationships>
</file>

<file path=ppt/slides/_rels/slide2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36.png"  /><Relationship Id="rId3" Type="http://schemas.openxmlformats.org/officeDocument/2006/relationships/image" Target="../media/image37.png"  /><Relationship Id="rId4" Type="http://schemas.openxmlformats.org/officeDocument/2006/relationships/image" Target="../media/image38.png"  /><Relationship Id="rId5" Type="http://schemas.openxmlformats.org/officeDocument/2006/relationships/image" Target="../media/image39.png"  /><Relationship Id="rId6" Type="http://schemas.openxmlformats.org/officeDocument/2006/relationships/image" Target="../media/image40.png"  /><Relationship Id="rId7" Type="http://schemas.openxmlformats.org/officeDocument/2006/relationships/image" Target="../media/image41.png"  /></Relationships>
</file>

<file path=ppt/slides/_rels/slide2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36.png"  /><Relationship Id="rId3" Type="http://schemas.openxmlformats.org/officeDocument/2006/relationships/image" Target="../media/image37.png"  /><Relationship Id="rId4" Type="http://schemas.openxmlformats.org/officeDocument/2006/relationships/image" Target="../media/image38.png"  /><Relationship Id="rId5" Type="http://schemas.openxmlformats.org/officeDocument/2006/relationships/image" Target="../media/image39.png"  /><Relationship Id="rId6" Type="http://schemas.openxmlformats.org/officeDocument/2006/relationships/image" Target="../media/image40.png"  /><Relationship Id="rId7" Type="http://schemas.openxmlformats.org/officeDocument/2006/relationships/image" Target="../media/image41.png"  /></Relationships>
</file>

<file path=ppt/slides/_rels/slide2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10" Type="http://schemas.openxmlformats.org/officeDocument/2006/relationships/image" Target="../media/image83.png"  /><Relationship Id="rId11" Type="http://schemas.openxmlformats.org/officeDocument/2006/relationships/image" Target="../media/image84.png"  /><Relationship Id="rId2" Type="http://schemas.openxmlformats.org/officeDocument/2006/relationships/image" Target="../media/image75.png"  /><Relationship Id="rId3" Type="http://schemas.openxmlformats.org/officeDocument/2006/relationships/image" Target="../media/image76.png"  /><Relationship Id="rId4" Type="http://schemas.openxmlformats.org/officeDocument/2006/relationships/image" Target="../media/image77.png"  /><Relationship Id="rId5" Type="http://schemas.openxmlformats.org/officeDocument/2006/relationships/image" Target="../media/image78.png"  /><Relationship Id="rId6" Type="http://schemas.openxmlformats.org/officeDocument/2006/relationships/image" Target="../media/image79.png"  /><Relationship Id="rId7" Type="http://schemas.openxmlformats.org/officeDocument/2006/relationships/image" Target="../media/image80.png"  /><Relationship Id="rId8" Type="http://schemas.openxmlformats.org/officeDocument/2006/relationships/image" Target="../media/image81.png"  /><Relationship Id="rId9" Type="http://schemas.openxmlformats.org/officeDocument/2006/relationships/image" Target="../media/image82.pn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10" Type="http://schemas.openxmlformats.org/officeDocument/2006/relationships/image" Target="../media/image35.png"  /><Relationship Id="rId11" Type="http://schemas.openxmlformats.org/officeDocument/2006/relationships/image" Target="../media/image34.png"  /><Relationship Id="rId2" Type="http://schemas.openxmlformats.org/officeDocument/2006/relationships/image" Target="../media/image28.png"  /><Relationship Id="rId3" Type="http://schemas.openxmlformats.org/officeDocument/2006/relationships/image" Target="../media/image29.png"  /><Relationship Id="rId4" Type="http://schemas.openxmlformats.org/officeDocument/2006/relationships/image" Target="../media/image30.png"  /><Relationship Id="rId5" Type="http://schemas.openxmlformats.org/officeDocument/2006/relationships/image" Target="../media/image31.png"  /><Relationship Id="rId6" Type="http://schemas.openxmlformats.org/officeDocument/2006/relationships/image" Target="../media/image32.png"  /><Relationship Id="rId7" Type="http://schemas.openxmlformats.org/officeDocument/2006/relationships/image" Target="../media/image33.png"  /><Relationship Id="rId8" Type="http://schemas.openxmlformats.org/officeDocument/2006/relationships/image" Target="../media/image34.png"  /><Relationship Id="rId9" Type="http://schemas.openxmlformats.org/officeDocument/2006/relationships/image" Target="../media/image32.pn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36.png"  /><Relationship Id="rId3" Type="http://schemas.openxmlformats.org/officeDocument/2006/relationships/image" Target="../media/image37.png"  /><Relationship Id="rId4" Type="http://schemas.openxmlformats.org/officeDocument/2006/relationships/image" Target="../media/image38.png"  /><Relationship Id="rId5" Type="http://schemas.openxmlformats.org/officeDocument/2006/relationships/image" Target="../media/image39.png"  /><Relationship Id="rId6" Type="http://schemas.openxmlformats.org/officeDocument/2006/relationships/image" Target="../media/image40.png"  /><Relationship Id="rId7" Type="http://schemas.openxmlformats.org/officeDocument/2006/relationships/image" Target="../media/image41.pn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36.png"  /><Relationship Id="rId3" Type="http://schemas.openxmlformats.org/officeDocument/2006/relationships/image" Target="../media/image37.png"  /><Relationship Id="rId4" Type="http://schemas.openxmlformats.org/officeDocument/2006/relationships/image" Target="../media/image38.png"  /><Relationship Id="rId5" Type="http://schemas.openxmlformats.org/officeDocument/2006/relationships/image" Target="../media/image39.png"  /><Relationship Id="rId6" Type="http://schemas.openxmlformats.org/officeDocument/2006/relationships/image" Target="../media/image40.png"  /><Relationship Id="rId7" Type="http://schemas.openxmlformats.org/officeDocument/2006/relationships/image" Target="../media/image41.pn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42.png"  /><Relationship Id="rId3" Type="http://schemas.openxmlformats.org/officeDocument/2006/relationships/image" Target="../media/image43.png"  /><Relationship Id="rId4" Type="http://schemas.openxmlformats.org/officeDocument/2006/relationships/image" Target="../media/image4.png"  /><Relationship Id="rId5" Type="http://schemas.openxmlformats.org/officeDocument/2006/relationships/image" Target="../media/image44.png"  /><Relationship Id="rId6" Type="http://schemas.openxmlformats.org/officeDocument/2006/relationships/image" Target="../media/image8.png"  /><Relationship Id="rId7" Type="http://schemas.openxmlformats.org/officeDocument/2006/relationships/image" Target="../media/image45.pn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42.png"  /><Relationship Id="rId3" Type="http://schemas.openxmlformats.org/officeDocument/2006/relationships/image" Target="../media/image43.png"  /><Relationship Id="rId4" Type="http://schemas.openxmlformats.org/officeDocument/2006/relationships/image" Target="../media/image4.png"  /><Relationship Id="rId5" Type="http://schemas.openxmlformats.org/officeDocument/2006/relationships/image" Target="../media/image44.png"  /><Relationship Id="rId6" Type="http://schemas.openxmlformats.org/officeDocument/2006/relationships/image" Target="../media/image8.png"  /><Relationship Id="rId7" Type="http://schemas.openxmlformats.org/officeDocument/2006/relationships/image" Target="../media/image45.pn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46.png"  /><Relationship Id="rId3" Type="http://schemas.openxmlformats.org/officeDocument/2006/relationships/image" Target="../media/image47.png"  /><Relationship Id="rId4" Type="http://schemas.openxmlformats.org/officeDocument/2006/relationships/image" Target="../media/image31.png"  /><Relationship Id="rId5" Type="http://schemas.openxmlformats.org/officeDocument/2006/relationships/image" Target="../media/image48.png"  /><Relationship Id="rId6" Type="http://schemas.openxmlformats.org/officeDocument/2006/relationships/image" Target="../media/image32.png"  /><Relationship Id="rId7" Type="http://schemas.openxmlformats.org/officeDocument/2006/relationships/image" Target="../media/image49.png"  /><Relationship Id="rId8" Type="http://schemas.openxmlformats.org/officeDocument/2006/relationships/image" Target="../media/image34.png"  /><Relationship Id="rId9" Type="http://schemas.openxmlformats.org/officeDocument/2006/relationships/image" Target="../media/image50.pn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46.png"  /><Relationship Id="rId3" Type="http://schemas.openxmlformats.org/officeDocument/2006/relationships/image" Target="../media/image47.png"  /><Relationship Id="rId4" Type="http://schemas.openxmlformats.org/officeDocument/2006/relationships/image" Target="../media/image31.png"  /><Relationship Id="rId5" Type="http://schemas.openxmlformats.org/officeDocument/2006/relationships/image" Target="../media/image48.png"  /><Relationship Id="rId6" Type="http://schemas.openxmlformats.org/officeDocument/2006/relationships/image" Target="../media/image32.png"  /><Relationship Id="rId7" Type="http://schemas.openxmlformats.org/officeDocument/2006/relationships/image" Target="../media/image49.png"  /><Relationship Id="rId8" Type="http://schemas.openxmlformats.org/officeDocument/2006/relationships/image" Target="../media/image34.png"  /><Relationship Id="rId9" Type="http://schemas.openxmlformats.org/officeDocument/2006/relationships/image" Target="../media/image50.png"  /></Relationships>
</file>

<file path=ppt/slides/slide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5080000" y="8140700"/>
            <a:ext cx="8597900" cy="2616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-215900" y="5753100"/>
            <a:ext cx="6477000" cy="45847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1798300" y="5765800"/>
            <a:ext cx="6718300" cy="47625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-660400" y="8826500"/>
            <a:ext cx="3060700" cy="1676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14020800" y="7721600"/>
            <a:ext cx="2400300" cy="2794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3420000">
            <a:off x="13347700" y="8026400"/>
            <a:ext cx="1041400" cy="10414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8">
            <a:alphaModFix amt="50000"/>
          </a:blip>
          <a:stretch>
            <a:fillRect/>
          </a:stretch>
        </p:blipFill>
        <p:spPr>
          <a:xfrm rot="20460000">
            <a:off x="2108200" y="7366000"/>
            <a:ext cx="635000" cy="8001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 rotWithShape="1">
          <a:blip r:embed="rId9">
            <a:alphaModFix amt="50000"/>
          </a:blip>
          <a:stretch>
            <a:fillRect/>
          </a:stretch>
        </p:blipFill>
        <p:spPr>
          <a:xfrm rot="1680000">
            <a:off x="16306800" y="6235700"/>
            <a:ext cx="876300" cy="3810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>
            <a:off x="8788400" y="2070100"/>
            <a:ext cx="711200" cy="109220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647950" y="4000500"/>
            <a:ext cx="12992100" cy="3094386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91300"/>
              </a:lnSpc>
              <a:defRPr/>
            </a:pPr>
            <a:r>
              <a:rPr lang="ko-KR" sz="16000" i="0" u="none" strike="noStrike" spc="800">
                <a:solidFill>
                  <a:srgbClr val="434343"/>
                </a:solidFill>
                <a:latin typeface="휴먼둥근헤드라인"/>
                <a:ea typeface="휴먼둥근헤드라인"/>
              </a:rPr>
              <a:t>주일예배</a:t>
            </a:r>
            <a:endParaRPr lang="ko-KR" sz="16000" i="0" u="none" strike="noStrike" spc="800">
              <a:solidFill>
                <a:srgbClr val="434343"/>
              </a:solidFill>
              <a:latin typeface="휴먼둥근헤드라인"/>
              <a:ea typeface="휴먼둥근헤드라인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ffe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-241300" y="7404100"/>
            <a:ext cx="4368800" cy="3111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6776700" y="2070100"/>
            <a:ext cx="2044700" cy="2387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 rot="16200000">
            <a:off x="15582900" y="-457200"/>
            <a:ext cx="3594100" cy="28702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tretch>
            <a:fillRect/>
          </a:stretch>
        </p:blipFill>
        <p:spPr>
          <a:xfrm rot="19920000">
            <a:off x="15252700" y="1739900"/>
            <a:ext cx="1231900" cy="3937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 rot="5400000">
            <a:off x="-1016000" y="6019800"/>
            <a:ext cx="3149600" cy="1727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1140000">
            <a:off x="4394200" y="9118600"/>
            <a:ext cx="508000" cy="69850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848100" y="2146300"/>
            <a:ext cx="105918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99600"/>
              </a:lnSpc>
              <a:defRPr/>
            </a:pPr>
            <a:r>
              <a:rPr lang="ko-KR" sz="15000" i="0" u="none" strike="noStrike">
                <a:solidFill>
                  <a:srgbClr val="45682f"/>
                </a:solidFill>
                <a:latin typeface="휴먼둥근헤드라인"/>
                <a:ea typeface="휴먼둥근헤드라인"/>
              </a:rPr>
              <a:t>찬</a:t>
            </a:r>
            <a:r>
              <a:rPr lang="ko-KR" altLang="en-US" sz="15000" i="0" u="none" strike="noStrike">
                <a:solidFill>
                  <a:srgbClr val="45682f"/>
                </a:solidFill>
                <a:latin typeface="휴먼둥근헤드라인"/>
                <a:ea typeface="휴먼둥근헤드라인"/>
              </a:rPr>
              <a:t> </a:t>
            </a:r>
            <a:r>
              <a:rPr lang="ko-KR" sz="15000" i="0" u="none" strike="noStrike">
                <a:solidFill>
                  <a:srgbClr val="45682f"/>
                </a:solidFill>
                <a:latin typeface="휴먼둥근헤드라인"/>
                <a:ea typeface="휴먼둥근헤드라인"/>
              </a:rPr>
              <a:t>송</a:t>
            </a:r>
            <a:r>
              <a:rPr lang="ko-KR" altLang="en-US" sz="15000" i="0" u="none" strike="noStrike">
                <a:solidFill>
                  <a:srgbClr val="45682f"/>
                </a:solidFill>
                <a:latin typeface="휴먼둥근헤드라인"/>
                <a:ea typeface="휴먼둥근헤드라인"/>
              </a:rPr>
              <a:t> </a:t>
            </a:r>
            <a:endParaRPr lang="ko-KR" sz="15000" i="0" u="none" strike="noStrike">
              <a:solidFill>
                <a:srgbClr val="45682f"/>
              </a:solidFill>
              <a:latin typeface="휴먼둥근헤드라인"/>
              <a:ea typeface="휴먼둥근헤드라인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48099" y="5143500"/>
            <a:ext cx="105918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lvl="0" indent="0" algn="ctr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10000" b="1" i="0" u="none" strike="noStrike" kern="1200" cap="none" spc="0" normalizeH="0" baseline="0">
                <a:solidFill>
                  <a:srgbClr val="45682f"/>
                </a:solidFill>
                <a:latin typeface="휴먼둥근헤드라인"/>
                <a:ea typeface="휴먼둥근헤드라인"/>
              </a:rPr>
              <a:t>586</a:t>
            </a:r>
            <a:r>
              <a:rPr kumimoji="0" lang="ko-KR" altLang="en-US" sz="10000" b="1" i="0" u="none" strike="noStrike" kern="1200" cap="none" spc="0" normalizeH="0" baseline="0">
                <a:solidFill>
                  <a:srgbClr val="45682f"/>
                </a:solidFill>
                <a:latin typeface="휴먼둥근헤드라인"/>
                <a:ea typeface="휴먼둥근헤드라인"/>
              </a:rPr>
              <a:t>장</a:t>
            </a:r>
            <a:endParaRPr kumimoji="0" lang="ko-KR" altLang="en-US" sz="10000" b="1" i="0" u="none" strike="noStrike" kern="1200" cap="none" spc="0" normalizeH="0" baseline="0">
              <a:solidFill>
                <a:srgbClr val="45682f"/>
              </a:solidFill>
              <a:latin typeface="휴먼둥근헤드라인"/>
              <a:ea typeface="휴먼둥근헤드라인"/>
            </a:endParaRPr>
          </a:p>
        </p:txBody>
      </p:sp>
      <p:sp>
        <p:nvSpPr>
          <p:cNvPr id="22" name="TextBox 20"/>
          <p:cNvSpPr txBox="1"/>
          <p:nvPr/>
        </p:nvSpPr>
        <p:spPr>
          <a:xfrm>
            <a:off x="1828800" y="7099300"/>
            <a:ext cx="146304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lvl="0" indent="0" algn="ctr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7000" b="1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“</a:t>
            </a:r>
            <a:r>
              <a:rPr kumimoji="0" lang="ko-KR" altLang="en-US" sz="7000" b="1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 어느 민족 누구게나 </a:t>
            </a:r>
            <a:r>
              <a:rPr kumimoji="0" lang="en-US" altLang="ko-KR" sz="7000" b="1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”</a:t>
            </a:r>
            <a:endParaRPr kumimoji="0" lang="en-US" altLang="ko-KR" sz="7000" b="1" i="0" u="none" strike="noStrike" kern="1200" cap="none" spc="0" normalizeH="0" baseline="0">
              <a:solidFill>
                <a:srgbClr val="45682f"/>
              </a:solidFill>
              <a:latin typeface="HY헤드라인M"/>
              <a:ea typeface="HY헤드라인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efb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 rot="72905">
            <a:off x="10990576" y="8217176"/>
            <a:ext cx="2387600" cy="1701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 rot="1247942">
            <a:off x="12778718" y="5683926"/>
            <a:ext cx="1930400" cy="3352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3200400" y="5562600"/>
            <a:ext cx="3657600" cy="36195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9144000" y="7429500"/>
            <a:ext cx="3086100" cy="16891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6">
            <a:alphaModFix amt="50000"/>
          </a:blip>
          <a:stretch>
            <a:fillRect/>
          </a:stretch>
        </p:blipFill>
        <p:spPr>
          <a:xfrm rot="2700000">
            <a:off x="13430866" y="3949083"/>
            <a:ext cx="1079500" cy="3556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20460000">
            <a:off x="3349945" y="4263961"/>
            <a:ext cx="419100" cy="5207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 rotWithShape="1">
          <a:blip r:embed="rId8">
            <a:alphaModFix amt="50000"/>
          </a:blip>
          <a:stretch>
            <a:fillRect/>
          </a:stretch>
        </p:blipFill>
        <p:spPr>
          <a:xfrm rot="1680000">
            <a:off x="6884847" y="8826882"/>
            <a:ext cx="850900" cy="3683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>
            <a:off x="5810250" y="4813300"/>
            <a:ext cx="6667500" cy="25400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5041284" y="2376423"/>
            <a:ext cx="8205431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99600"/>
              </a:lnSpc>
              <a:defRPr/>
            </a:pPr>
            <a:r>
              <a:rPr lang="ko-KR" sz="15000" b="0" i="0" u="none" strike="noStrike">
                <a:solidFill>
                  <a:srgbClr val="45682f"/>
                </a:solidFill>
                <a:latin typeface="HY헤드라인M"/>
                <a:ea typeface="HY헤드라인M"/>
              </a:rPr>
              <a:t>대표기도</a:t>
            </a:r>
            <a:endParaRPr lang="ko-KR" sz="15000" b="0" i="0" u="none" strike="noStrike">
              <a:solidFill>
                <a:srgbClr val="45682f"/>
              </a:solidFill>
              <a:latin typeface="HY헤드라인M"/>
              <a:ea typeface="HY헤드라인M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71900" y="5143500"/>
            <a:ext cx="107442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lvl="0" indent="0" algn="ctr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1000" b="0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김기현 안수집사</a:t>
            </a:r>
            <a:endParaRPr kumimoji="0" lang="ko-KR" altLang="en-US" sz="11000" b="0" i="0" u="none" strike="noStrike" kern="1200" cap="none" spc="0" normalizeH="0" baseline="0">
              <a:solidFill>
                <a:srgbClr val="45682f"/>
              </a:solidFill>
              <a:latin typeface="HY헤드라인M"/>
              <a:ea typeface="HY헤드라인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-241300" y="7404100"/>
            <a:ext cx="4368800" cy="3111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6776700" y="2070100"/>
            <a:ext cx="2044700" cy="2387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 rot="16200000">
            <a:off x="15582900" y="-457200"/>
            <a:ext cx="3594100" cy="28702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tretch>
            <a:fillRect/>
          </a:stretch>
        </p:blipFill>
        <p:spPr>
          <a:xfrm rot="19920000">
            <a:off x="15252700" y="1739900"/>
            <a:ext cx="1231900" cy="3937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 rot="5400000">
            <a:off x="-1016000" y="6019800"/>
            <a:ext cx="3149600" cy="1727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1140000">
            <a:off x="4394200" y="9118600"/>
            <a:ext cx="508000" cy="69850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848100" y="3060700"/>
            <a:ext cx="105918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99600"/>
              </a:lnSpc>
              <a:defRPr/>
            </a:pPr>
            <a:r>
              <a:rPr lang="ko-KR" altLang="en-US" sz="15000" b="1" i="0" u="none" strike="noStrike" dirty="0">
                <a:solidFill>
                  <a:srgbClr val="45682F"/>
                </a:solidFill>
                <a:latin typeface="HY헤드라인M"/>
                <a:ea typeface="HY헤드라인M"/>
              </a:rPr>
              <a:t>교 회 소 식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90599" y="6515100"/>
            <a:ext cx="163068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lvl="0" indent="0" algn="ctr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9000" b="1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환영합니다</a:t>
            </a:r>
            <a:r>
              <a:rPr kumimoji="0" lang="en-US" altLang="ko-KR" sz="9000" b="1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.</a:t>
            </a:r>
            <a:r>
              <a:rPr kumimoji="0" lang="ko-KR" altLang="en-US" sz="9000" b="1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 사랑합니다</a:t>
            </a:r>
            <a:r>
              <a:rPr kumimoji="0" lang="en-US" altLang="ko-KR" sz="9000" b="1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-1574800" y="-304800"/>
            <a:ext cx="8686800" cy="6146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-622300" y="-114300"/>
            <a:ext cx="2540000" cy="2971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3220700" y="0"/>
            <a:ext cx="5118100" cy="3441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11442700" y="-152400"/>
            <a:ext cx="2247900" cy="12319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6">
            <a:alphaModFix amt="50000"/>
          </a:blip>
          <a:stretch>
            <a:fillRect/>
          </a:stretch>
        </p:blipFill>
        <p:spPr>
          <a:xfrm>
            <a:off x="2895600" y="1562100"/>
            <a:ext cx="762000" cy="685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19920000">
            <a:off x="15913100" y="1651000"/>
            <a:ext cx="1651000" cy="5334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8">
            <a:alphaModFix amt="50000"/>
          </a:blip>
          <a:stretch>
            <a:fillRect/>
          </a:stretch>
        </p:blipFill>
        <p:spPr>
          <a:xfrm rot="18180000">
            <a:off x="508000" y="2603500"/>
            <a:ext cx="685800" cy="685800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0" y="495300"/>
            <a:ext cx="182880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99600"/>
              </a:lnSpc>
              <a:defRPr/>
            </a:pPr>
            <a:r>
              <a:rPr lang="en-US" altLang="ko-KR" sz="13000" b="0" i="0" u="none" strike="noStrike">
                <a:solidFill>
                  <a:srgbClr val="45682f"/>
                </a:solidFill>
                <a:latin typeface="휴먼둥근헤드라인"/>
                <a:ea typeface="휴먼둥근헤드라인"/>
              </a:rPr>
              <a:t>6</a:t>
            </a:r>
            <a:r>
              <a:rPr lang="ko-KR" altLang="en-US" sz="13000" b="0" i="0" u="none" strike="noStrike">
                <a:solidFill>
                  <a:srgbClr val="45682f"/>
                </a:solidFill>
                <a:latin typeface="휴먼둥근헤드라인"/>
                <a:ea typeface="휴먼둥근헤드라인"/>
              </a:rPr>
              <a:t>월의 성구</a:t>
            </a:r>
            <a:endParaRPr lang="ko-KR" altLang="en-US" sz="13000" b="0" i="0" u="none" strike="noStrike">
              <a:solidFill>
                <a:srgbClr val="45682f"/>
              </a:solidFill>
              <a:latin typeface="휴먼둥근헤드라인"/>
              <a:ea typeface="휴먼둥근헤드라인"/>
            </a:endParaRPr>
          </a:p>
        </p:txBody>
      </p:sp>
      <p:sp>
        <p:nvSpPr>
          <p:cNvPr id="29" name="TextBox 22"/>
          <p:cNvSpPr txBox="1"/>
          <p:nvPr/>
        </p:nvSpPr>
        <p:spPr>
          <a:xfrm>
            <a:off x="304800" y="3086100"/>
            <a:ext cx="17678400" cy="49530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lvl="0" indent="0" algn="ctr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7800" b="1" i="0" u="none" strike="noStrike" kern="1200" cap="none" spc="0" normalizeH="0" baseline="0">
                <a:solidFill>
                  <a:srgbClr val="45682f"/>
                </a:solidFill>
                <a:effectLst/>
                <a:latin typeface="HY헤드라인M"/>
                <a:ea typeface="HY헤드라인M"/>
              </a:rPr>
              <a:t>사람이 친구를 위하여 자기 목숨을 버리면 이보다 더 큰 사랑이 없나니</a:t>
            </a:r>
            <a:endParaRPr kumimoji="0" lang="ko-KR" altLang="en-US" sz="7800" b="1" i="0" u="none" strike="noStrike" kern="1200" cap="none" spc="0" normalizeH="0" baseline="0">
              <a:solidFill>
                <a:srgbClr val="45682f"/>
              </a:solidFill>
              <a:effectLst/>
              <a:latin typeface="HY헤드라인M"/>
              <a:ea typeface="HY헤드라인M"/>
            </a:endParaRPr>
          </a:p>
        </p:txBody>
      </p:sp>
      <p:sp>
        <p:nvSpPr>
          <p:cNvPr id="9" name="TextBox 22"/>
          <p:cNvSpPr txBox="1"/>
          <p:nvPr/>
        </p:nvSpPr>
        <p:spPr>
          <a:xfrm>
            <a:off x="990599" y="8928100"/>
            <a:ext cx="16306800" cy="9398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lvl="0" indent="0" algn="r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7500" b="0" i="0" u="none" strike="noStrike" kern="1200" cap="none" spc="0" normalizeH="0" baseline="0">
                <a:solidFill>
                  <a:srgbClr val="45682f"/>
                </a:solidFill>
                <a:effectLst/>
                <a:latin typeface="HY헤드라인M"/>
                <a:ea typeface="HY헤드라인M"/>
              </a:rPr>
              <a:t>요한복음 </a:t>
            </a:r>
            <a:r>
              <a:rPr kumimoji="0" lang="en-US" altLang="ko-KR" sz="7500" b="0" i="0" u="none" strike="noStrike" kern="1200" cap="none" spc="0" normalizeH="0" baseline="0">
                <a:solidFill>
                  <a:srgbClr val="45682f"/>
                </a:solidFill>
                <a:effectLst/>
                <a:latin typeface="HY헤드라인M"/>
                <a:ea typeface="HY헤드라인M"/>
              </a:rPr>
              <a:t>15</a:t>
            </a:r>
            <a:r>
              <a:rPr kumimoji="0" lang="ko-KR" altLang="en-US" sz="7500" b="0" i="0" u="none" strike="noStrike" kern="1200" cap="none" spc="0" normalizeH="0" baseline="0">
                <a:solidFill>
                  <a:srgbClr val="45682f"/>
                </a:solidFill>
                <a:effectLst/>
                <a:latin typeface="HY헤드라인M"/>
                <a:ea typeface="HY헤드라인M"/>
              </a:rPr>
              <a:t>장 </a:t>
            </a:r>
            <a:r>
              <a:rPr kumimoji="0" lang="en-US" altLang="ko-KR" sz="7500" b="0" i="0" u="none" strike="noStrike" kern="1200" cap="none" spc="0" normalizeH="0" baseline="0">
                <a:solidFill>
                  <a:srgbClr val="45682f"/>
                </a:solidFill>
                <a:effectLst/>
                <a:latin typeface="HY헤드라인M"/>
                <a:ea typeface="HY헤드라인M"/>
              </a:rPr>
              <a:t>13</a:t>
            </a:r>
            <a:r>
              <a:rPr kumimoji="0" lang="ko-KR" altLang="en-US" sz="7500" b="0" i="0" u="none" strike="noStrike" kern="1200" cap="none" spc="0" normalizeH="0" baseline="0">
                <a:solidFill>
                  <a:srgbClr val="45682f"/>
                </a:solidFill>
                <a:effectLst/>
                <a:latin typeface="HY헤드라인M"/>
                <a:ea typeface="HY헤드라인M"/>
              </a:rPr>
              <a:t>절</a:t>
            </a:r>
            <a:endParaRPr kumimoji="0" lang="ko-KR" altLang="en-US" sz="7500" b="0" i="0" u="none" strike="noStrike" kern="1200" cap="none" spc="0" normalizeH="0" baseline="0">
              <a:solidFill>
                <a:srgbClr val="45682f"/>
              </a:solidFill>
              <a:effectLst/>
              <a:latin typeface="HY헤드라인M"/>
              <a:ea typeface="HY헤드라인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-1574800" y="-304800"/>
            <a:ext cx="8686800" cy="6146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-622300" y="-114300"/>
            <a:ext cx="2540000" cy="2971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3220700" y="0"/>
            <a:ext cx="5118100" cy="3441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11442700" y="-152400"/>
            <a:ext cx="2247900" cy="12319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6">
            <a:alphaModFix amt="50000"/>
          </a:blip>
          <a:stretch>
            <a:fillRect/>
          </a:stretch>
        </p:blipFill>
        <p:spPr>
          <a:xfrm>
            <a:off x="2895600" y="1562100"/>
            <a:ext cx="762000" cy="685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19920000">
            <a:off x="15913100" y="1651000"/>
            <a:ext cx="1651000" cy="5334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8">
            <a:alphaModFix amt="50000"/>
          </a:blip>
          <a:stretch>
            <a:fillRect/>
          </a:stretch>
        </p:blipFill>
        <p:spPr>
          <a:xfrm rot="18180000">
            <a:off x="508000" y="2603500"/>
            <a:ext cx="685800" cy="685800"/>
          </a:xfrm>
          <a:prstGeom prst="rect">
            <a:avLst/>
          </a:prstGeom>
        </p:spPr>
      </p:pic>
      <p:sp>
        <p:nvSpPr>
          <p:cNvPr id="30" name="TextBox 22"/>
          <p:cNvSpPr txBox="1"/>
          <p:nvPr/>
        </p:nvSpPr>
        <p:spPr>
          <a:xfrm>
            <a:off x="342900" y="1295400"/>
            <a:ext cx="17602200" cy="8991600"/>
          </a:xfrm>
          <a:prstGeom prst="rect">
            <a:avLst/>
          </a:prstGeom>
        </p:spPr>
        <p:txBody>
          <a:bodyPr lIns="0" tIns="0" rIns="0" bIns="0" anchor="ctr"/>
          <a:p>
            <a:pPr marL="0" lvl="0" indent="0" algn="l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sz="6700" b="1" i="0" u="none" strike="noStrike" kern="1200" cap="none" spc="0" normalizeH="0" baseline="0" mc:Ignorable="hp" hp:hslEmbossed="0">
                <a:solidFill>
                  <a:srgbClr val="434343"/>
                </a:solidFill>
                <a:latin typeface="HY헤드라인M"/>
                <a:ea typeface="HY헤드라인M"/>
              </a:rPr>
              <a:t>1. 교회력 / 오늘은 성령강림주일 후 </a:t>
            </a:r>
            <a:endParaRPr xmlns:mc="http://schemas.openxmlformats.org/markup-compatibility/2006" xmlns:hp="http://schemas.haansoft.com/office/presentation/8.0" kumimoji="0" lang="ko-KR" sz="6700" b="1" i="0" u="none" strike="noStrike" kern="1200" cap="none" spc="0" normalizeH="0" baseline="0" mc:Ignorable="hp" hp:hslEmbossed="0">
              <a:solidFill>
                <a:srgbClr val="434343"/>
              </a:solidFill>
              <a:latin typeface="HY헤드라인M"/>
              <a:ea typeface="HY헤드라인M"/>
            </a:endParaRPr>
          </a:p>
          <a:p>
            <a:pPr marL="0" lvl="0" indent="0" algn="l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6700" b="1" i="0" u="none" strike="noStrike" kern="1200" cap="none" spc="0" normalizeH="0" baseline="0" mc:Ignorable="hp" hp:hslEmbossed="0">
                <a:solidFill>
                  <a:srgbClr val="434343"/>
                </a:solidFill>
                <a:latin typeface="HY헤드라인M"/>
                <a:ea typeface="HY헤드라인M"/>
              </a:rPr>
              <a:t>   </a:t>
            </a:r>
            <a:r>
              <a:rPr xmlns:mc="http://schemas.openxmlformats.org/markup-compatibility/2006" xmlns:hp="http://schemas.haansoft.com/office/presentation/8.0" kumimoji="0" lang="ko-KR" sz="6700" b="1" i="0" u="none" strike="noStrike" kern="1200" cap="none" spc="0" normalizeH="0" baseline="0" mc:Ignorable="hp" hp:hslEmbossed="0">
                <a:solidFill>
                  <a:srgbClr val="434343"/>
                </a:solidFill>
                <a:latin typeface="HY헤드라인M"/>
                <a:ea typeface="HY헤드라인M"/>
              </a:rPr>
              <a:t>둘째주일입니다. </a:t>
            </a:r>
            <a:endParaRPr xmlns:mc="http://schemas.openxmlformats.org/markup-compatibility/2006" xmlns:hp="http://schemas.haansoft.com/office/presentation/8.0" kumimoji="0" lang="ko-KR" sz="6700" b="1" i="0" u="none" strike="noStrike" kern="1200" cap="none" spc="0" normalizeH="0" baseline="0" mc:Ignorable="hp" hp:hslEmbossed="0">
              <a:solidFill>
                <a:srgbClr val="434343"/>
              </a:solidFill>
              <a:latin typeface="HY헤드라인M"/>
              <a:ea typeface="HY헤드라인M"/>
            </a:endParaRPr>
          </a:p>
          <a:p>
            <a:pPr marL="0" lvl="0" indent="0" algn="l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sz="6700" b="1" i="0" u="none" strike="noStrike" kern="1200" cap="none" spc="0" normalizeH="0" baseline="0" mc:Ignorable="hp" hp:hslEmbossed="0">
                <a:solidFill>
                  <a:srgbClr val="434343"/>
                </a:solidFill>
                <a:latin typeface="HY헤드라인M"/>
                <a:ea typeface="HY헤드라인M"/>
              </a:rPr>
              <a:t>2. 정기제직회 / 오늘 오후 </a:t>
            </a:r>
            <a:endParaRPr xmlns:mc="http://schemas.openxmlformats.org/markup-compatibility/2006" xmlns:hp="http://schemas.haansoft.com/office/presentation/8.0" kumimoji="0" lang="ko-KR" sz="6700" b="1" i="0" u="none" strike="noStrike" kern="1200" cap="none" spc="0" normalizeH="0" baseline="0" mc:Ignorable="hp" hp:hslEmbossed="0">
              <a:solidFill>
                <a:srgbClr val="434343"/>
              </a:solidFill>
              <a:latin typeface="HY헤드라인M"/>
              <a:ea typeface="HY헤드라인M"/>
            </a:endParaRPr>
          </a:p>
          <a:p>
            <a:pPr marL="0" lvl="0" indent="0" algn="l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sz="6700" b="1" i="0" u="none" strike="noStrike" kern="1200" cap="none" spc="0" normalizeH="0" baseline="0" mc:Ignorable="hp" hp:hslEmbossed="0">
                <a:solidFill>
                  <a:srgbClr val="434343"/>
                </a:solidFill>
                <a:latin typeface="HY헤드라인M"/>
                <a:ea typeface="HY헤드라인M"/>
              </a:rPr>
              <a:t>3. 일일수련회 / 6월 21일(주일) </a:t>
            </a:r>
            <a:endParaRPr xmlns:mc="http://schemas.openxmlformats.org/markup-compatibility/2006" xmlns:hp="http://schemas.haansoft.com/office/presentation/8.0" kumimoji="0" lang="ko-KR" sz="6700" b="1" i="0" u="none" strike="noStrike" kern="1200" cap="none" spc="0" normalizeH="0" baseline="0" mc:Ignorable="hp" hp:hslEmbossed="0">
              <a:solidFill>
                <a:srgbClr val="434343"/>
              </a:solidFill>
              <a:latin typeface="HY헤드라인M"/>
              <a:ea typeface="HY헤드라인M"/>
            </a:endParaRPr>
          </a:p>
          <a:p>
            <a:pPr marL="0" lvl="0" indent="0" algn="l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sz="6700" b="1" i="0" u="none" strike="noStrike" kern="1200" cap="none" spc="0" normalizeH="0" baseline="0" mc:Ignorable="hp" hp:hslEmbossed="0">
                <a:solidFill>
                  <a:srgbClr val="434343"/>
                </a:solidFill>
                <a:latin typeface="HY헤드라인M"/>
                <a:ea typeface="HY헤드라인M"/>
              </a:rPr>
              <a:t>4. 수어시사 / 다음주 오후 </a:t>
            </a:r>
            <a:endParaRPr xmlns:mc="http://schemas.openxmlformats.org/markup-compatibility/2006" xmlns:hp="http://schemas.haansoft.com/office/presentation/8.0" kumimoji="0" lang="ko-KR" sz="6700" b="1" i="0" u="none" strike="noStrike" kern="1200" cap="none" spc="0" normalizeH="0" baseline="0" mc:Ignorable="hp" hp:hslEmbossed="0">
              <a:solidFill>
                <a:srgbClr val="434343"/>
              </a:solidFill>
              <a:latin typeface="HY헤드라인M"/>
              <a:ea typeface="HY헤드라인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-1574800" y="-304800"/>
            <a:ext cx="8686800" cy="6146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-622300" y="-114300"/>
            <a:ext cx="2540000" cy="2971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3220700" y="0"/>
            <a:ext cx="5118100" cy="3441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11442700" y="-152400"/>
            <a:ext cx="2247900" cy="12319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6">
            <a:alphaModFix amt="50000"/>
          </a:blip>
          <a:stretch>
            <a:fillRect/>
          </a:stretch>
        </p:blipFill>
        <p:spPr>
          <a:xfrm>
            <a:off x="3276600" y="1866900"/>
            <a:ext cx="762000" cy="685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19920000">
            <a:off x="15913100" y="1651000"/>
            <a:ext cx="1651000" cy="5334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8">
            <a:alphaModFix amt="50000"/>
          </a:blip>
          <a:stretch>
            <a:fillRect/>
          </a:stretch>
        </p:blipFill>
        <p:spPr>
          <a:xfrm rot="18180000">
            <a:off x="508000" y="2603500"/>
            <a:ext cx="685800" cy="685800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0" y="990600"/>
            <a:ext cx="182880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99600"/>
              </a:lnSpc>
              <a:defRPr/>
            </a:pPr>
            <a:r>
              <a:rPr lang="en-US" altLang="ko-KR" sz="12000" b="0" i="0" u="none" strike="noStrike">
                <a:solidFill>
                  <a:srgbClr val="45682f"/>
                </a:solidFill>
                <a:latin typeface="HY헤드라인M"/>
                <a:ea typeface="HY헤드라인M"/>
              </a:rPr>
              <a:t>6</a:t>
            </a:r>
            <a:r>
              <a:rPr lang="ko-KR" altLang="en-US" sz="12000" b="0" i="0" u="none" strike="noStrike">
                <a:solidFill>
                  <a:srgbClr val="45682f"/>
                </a:solidFill>
                <a:latin typeface="HY헤드라인M"/>
                <a:ea typeface="HY헤드라인M"/>
              </a:rPr>
              <a:t>월의 기도제목</a:t>
            </a:r>
            <a:endParaRPr lang="ko-KR" altLang="en-US" sz="12000" b="0" i="0" u="none" strike="noStrike">
              <a:solidFill>
                <a:srgbClr val="45682f"/>
              </a:solidFill>
              <a:latin typeface="HY헤드라인M"/>
              <a:ea typeface="HY헤드라인M"/>
            </a:endParaRPr>
          </a:p>
        </p:txBody>
      </p:sp>
      <p:sp>
        <p:nvSpPr>
          <p:cNvPr id="29" name="TextBox 22"/>
          <p:cNvSpPr txBox="1"/>
          <p:nvPr/>
        </p:nvSpPr>
        <p:spPr>
          <a:xfrm>
            <a:off x="533400" y="2857500"/>
            <a:ext cx="17297400" cy="69342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lvl="0" indent="0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sz="7000" b="1" i="0" u="none" strike="noStrike" kern="1200" cap="none" spc="0" normalizeH="0" baseline="0">
                <a:solidFill>
                  <a:srgbClr val="434343"/>
                </a:solidFill>
                <a:effectLst/>
                <a:latin typeface="HY헤드라인M"/>
                <a:ea typeface="HY헤드라인M"/>
              </a:rPr>
              <a:t>● 나라와 민족을 위하여 </a:t>
            </a:r>
            <a:endParaRPr kumimoji="0" lang="ko-KR" sz="7000" b="1" i="0" u="none" strike="noStrike" kern="1200" cap="none" spc="0" normalizeH="0" baseline="0">
              <a:solidFill>
                <a:srgbClr val="434343"/>
              </a:solidFill>
              <a:effectLst/>
              <a:latin typeface="HY헤드라인M"/>
              <a:ea typeface="HY헤드라인M"/>
            </a:endParaRPr>
          </a:p>
          <a:p>
            <a:pPr marL="0" lvl="0" indent="0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sz="7000" b="1" i="0" u="none" strike="noStrike" kern="1200" cap="none" spc="0" normalizeH="0" baseline="0">
                <a:solidFill>
                  <a:srgbClr val="434343"/>
                </a:solidFill>
                <a:effectLst/>
                <a:latin typeface="HY헤드라인M"/>
                <a:ea typeface="HY헤드라인M"/>
              </a:rPr>
              <a:t>● 가정의 평안과 자녀의 지혜를 위하여</a:t>
            </a:r>
            <a:endParaRPr kumimoji="0" lang="ko-KR" sz="7000" b="1" i="0" u="none" strike="noStrike" kern="1200" cap="none" spc="0" normalizeH="0" baseline="0">
              <a:solidFill>
                <a:srgbClr val="434343"/>
              </a:solidFill>
              <a:effectLst/>
              <a:latin typeface="HY헤드라인M"/>
              <a:ea typeface="HY헤드라인M"/>
            </a:endParaRPr>
          </a:p>
          <a:p>
            <a:pPr marL="0" lvl="0" indent="0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sz="7000" b="1" i="0" u="none" strike="noStrike" kern="1200" cap="none" spc="0" normalizeH="0" baseline="0">
                <a:solidFill>
                  <a:srgbClr val="434343"/>
                </a:solidFill>
                <a:effectLst/>
                <a:latin typeface="HY헤드라인M"/>
                <a:ea typeface="HY헤드라인M"/>
              </a:rPr>
              <a:t>● </a:t>
            </a:r>
            <a:r>
              <a:rPr kumimoji="0" lang="ko-KR" altLang="en-US" sz="7000" b="1" i="0" u="none" strike="noStrike" kern="1200" cap="none" spc="0" normalizeH="0" baseline="0">
                <a:solidFill>
                  <a:srgbClr val="434343"/>
                </a:solidFill>
                <a:effectLst/>
                <a:latin typeface="HY헤드라인M"/>
                <a:ea typeface="HY헤드라인M"/>
              </a:rPr>
              <a:t>전국농아인교회와 농인선교 위하여</a:t>
            </a:r>
            <a:endParaRPr kumimoji="0" lang="ko-KR" altLang="en-US" sz="7000" b="1" i="0" u="none" strike="noStrike" kern="1200" cap="none" spc="0" normalizeH="0" baseline="0">
              <a:solidFill>
                <a:srgbClr val="434343"/>
              </a:solidFill>
              <a:effectLst/>
              <a:latin typeface="HY헤드라인M"/>
              <a:ea typeface="HY헤드라인M"/>
            </a:endParaRPr>
          </a:p>
          <a:p>
            <a:pPr marL="0" lvl="0" indent="0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sz="7000" b="1" i="0" u="none" strike="noStrike" kern="1200" cap="none" spc="0" normalizeH="0" baseline="0">
                <a:solidFill>
                  <a:srgbClr val="434343"/>
                </a:solidFill>
                <a:effectLst/>
                <a:latin typeface="HY헤드라인M"/>
                <a:ea typeface="HY헤드라인M"/>
              </a:rPr>
              <a:t>●</a:t>
            </a:r>
            <a:r>
              <a:rPr kumimoji="0" lang="ko-KR" altLang="en-US" sz="7000" b="1" i="0" u="none" strike="noStrike" kern="1200" cap="none" spc="0" normalizeH="0" baseline="0">
                <a:solidFill>
                  <a:srgbClr val="434343"/>
                </a:solidFill>
                <a:effectLst/>
                <a:latin typeface="HY헤드라인M"/>
                <a:ea typeface="HY헤드라인M"/>
              </a:rPr>
              <a:t> 호국보훈의 달을 위하여 (희생, 헌신 기억)</a:t>
            </a:r>
            <a:endParaRPr kumimoji="0" lang="ko-KR" altLang="en-US" sz="7000" b="1" i="0" u="none" strike="noStrike" kern="1200" cap="none" spc="0" normalizeH="0" baseline="0">
              <a:solidFill>
                <a:srgbClr val="434343"/>
              </a:solidFill>
              <a:effectLst/>
              <a:latin typeface="HY헤드라인M"/>
              <a:ea typeface="HY헤드라인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-241300" y="7404100"/>
            <a:ext cx="4368800" cy="3111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6776700" y="2070100"/>
            <a:ext cx="2044700" cy="2387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 rot="16200000">
            <a:off x="15582900" y="-457200"/>
            <a:ext cx="3594100" cy="28702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tretch>
            <a:fillRect/>
          </a:stretch>
        </p:blipFill>
        <p:spPr>
          <a:xfrm rot="19920000">
            <a:off x="15252700" y="1739900"/>
            <a:ext cx="1231900" cy="3937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 rot="5400000">
            <a:off x="-1016000" y="6019800"/>
            <a:ext cx="3149600" cy="1727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1140000">
            <a:off x="4394200" y="9118600"/>
            <a:ext cx="508000" cy="69850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848100" y="2146300"/>
            <a:ext cx="105918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99600"/>
              </a:lnSpc>
              <a:defRPr/>
            </a:pPr>
            <a:r>
              <a:rPr lang="ko-KR" altLang="en-US" sz="15000" b="1" i="0" u="none" strike="noStrike" dirty="0">
                <a:solidFill>
                  <a:srgbClr val="45682F"/>
                </a:solidFill>
                <a:latin typeface="HY헤드라인M"/>
                <a:ea typeface="HY헤드라인M"/>
              </a:rPr>
              <a:t>봉  헌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48099" y="5143500"/>
            <a:ext cx="105918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lvl="0" indent="0" algn="ctr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10000" b="1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50</a:t>
            </a:r>
            <a:r>
              <a:rPr kumimoji="0" lang="ko-KR" altLang="en-US" sz="10000" b="1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장 </a:t>
            </a:r>
            <a:r>
              <a:rPr kumimoji="0" lang="en-US" altLang="ko-KR" sz="10000" b="1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1</a:t>
            </a:r>
            <a:r>
              <a:rPr kumimoji="0" lang="ko-KR" altLang="en-US" sz="10000" b="1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절</a:t>
            </a:r>
          </a:p>
        </p:txBody>
      </p:sp>
      <p:sp>
        <p:nvSpPr>
          <p:cNvPr id="22" name="TextBox 20"/>
          <p:cNvSpPr txBox="1"/>
          <p:nvPr/>
        </p:nvSpPr>
        <p:spPr>
          <a:xfrm>
            <a:off x="1828800" y="7099300"/>
            <a:ext cx="146304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lvl="0" indent="0" algn="ctr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7000" b="1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“</a:t>
            </a:r>
            <a:r>
              <a:rPr kumimoji="0" lang="ko-KR" altLang="en-US" sz="7000" b="1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내게 있는 모든 것을</a:t>
            </a:r>
            <a:r>
              <a:rPr kumimoji="0" lang="en-US" altLang="ko-KR" sz="7000" b="1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-241300" y="7404100"/>
            <a:ext cx="4368800" cy="3111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6776700" y="2070100"/>
            <a:ext cx="2044700" cy="2387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 rot="16200000">
            <a:off x="15582900" y="-457200"/>
            <a:ext cx="3594100" cy="28702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tretch>
            <a:fillRect/>
          </a:stretch>
        </p:blipFill>
        <p:spPr>
          <a:xfrm rot="19920000">
            <a:off x="15252700" y="1739900"/>
            <a:ext cx="1231900" cy="3937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 rot="5400000">
            <a:off x="-1016000" y="6019800"/>
            <a:ext cx="3149600" cy="1727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1140000">
            <a:off x="4394200" y="9118600"/>
            <a:ext cx="508000" cy="69850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848099" y="4254500"/>
            <a:ext cx="105918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99600"/>
              </a:lnSpc>
              <a:defRPr/>
            </a:pPr>
            <a:r>
              <a:rPr lang="ko-KR" altLang="en-US" sz="15000" b="1" i="0" u="none" strike="noStrike" dirty="0">
                <a:solidFill>
                  <a:srgbClr val="45682F"/>
                </a:solidFill>
                <a:latin typeface="HY헤드라인M"/>
                <a:ea typeface="HY헤드라인M"/>
              </a:rPr>
              <a:t>봉 헌 기 도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1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ffe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-241300" y="7404100"/>
            <a:ext cx="4368800" cy="3111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6776700" y="2070100"/>
            <a:ext cx="2044700" cy="2387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 rot="16200000">
            <a:off x="15582900" y="-457200"/>
            <a:ext cx="3594100" cy="28702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tretch>
            <a:fillRect/>
          </a:stretch>
        </p:blipFill>
        <p:spPr>
          <a:xfrm rot="19920000">
            <a:off x="15252700" y="1739900"/>
            <a:ext cx="1231900" cy="3937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 rot="5400000">
            <a:off x="-1016000" y="6019800"/>
            <a:ext cx="3149600" cy="1727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1140000">
            <a:off x="4394200" y="9118600"/>
            <a:ext cx="508000" cy="69850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848100" y="2146300"/>
            <a:ext cx="105918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99600"/>
              </a:lnSpc>
              <a:defRPr/>
            </a:pPr>
            <a:r>
              <a:rPr lang="ko-KR" altLang="en-US" sz="15000" b="1" i="0" u="none" strike="noStrike">
                <a:solidFill>
                  <a:srgbClr val="45682f"/>
                </a:solidFill>
                <a:latin typeface="HY헤드라인M"/>
                <a:ea typeface="HY헤드라인M"/>
              </a:rPr>
              <a:t>찬 양 대 </a:t>
            </a:r>
            <a:endParaRPr lang="ko-KR" altLang="en-US" sz="15000" b="1" i="0" u="none" strike="noStrike">
              <a:solidFill>
                <a:srgbClr val="45682f"/>
              </a:solidFill>
              <a:latin typeface="HY헤드라인M"/>
              <a:ea typeface="HY헤드라인M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48099" y="5143500"/>
            <a:ext cx="105918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lvl="0" indent="0" algn="ctr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ko-KR" sz="10000" b="1">
                <a:solidFill>
                  <a:srgbClr val="45682f"/>
                </a:solidFill>
                <a:latin typeface="HY헤드라인M"/>
                <a:ea typeface="HY헤드라인M"/>
              </a:rPr>
              <a:t>571</a:t>
            </a:r>
            <a:r>
              <a:rPr kumimoji="0" lang="ko-KR" altLang="en-US" sz="10000" b="1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장</a:t>
            </a:r>
            <a:endParaRPr kumimoji="0" lang="ko-KR" altLang="en-US" sz="10000" b="1" i="0" u="none" strike="noStrike" kern="1200" cap="none" spc="0" normalizeH="0" baseline="0">
              <a:solidFill>
                <a:srgbClr val="45682f"/>
              </a:solidFill>
              <a:latin typeface="HY헤드라인M"/>
              <a:ea typeface="HY헤드라인M"/>
            </a:endParaRPr>
          </a:p>
        </p:txBody>
      </p:sp>
      <p:sp>
        <p:nvSpPr>
          <p:cNvPr id="22" name="TextBox 20"/>
          <p:cNvSpPr txBox="1"/>
          <p:nvPr/>
        </p:nvSpPr>
        <p:spPr>
          <a:xfrm>
            <a:off x="1828800" y="7404100"/>
            <a:ext cx="146304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lvl="0" indent="0" algn="ctr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8000" b="1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호   산   나</a:t>
            </a:r>
            <a:endParaRPr kumimoji="0" lang="ko-KR" altLang="en-US" sz="8000" b="1" i="0" u="none" strike="noStrike" kern="1200" cap="none" spc="0" normalizeH="0" baseline="0">
              <a:solidFill>
                <a:srgbClr val="45682f"/>
              </a:solidFill>
              <a:latin typeface="HY헤드라인M"/>
              <a:ea typeface="HY헤드라인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ffe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 rot="5400000">
            <a:off x="12407900" y="-635000"/>
            <a:ext cx="4584700" cy="3657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1684000" y="-635000"/>
            <a:ext cx="2641600" cy="3073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1849100" y="5778500"/>
            <a:ext cx="4991100" cy="4953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 rot="5400000">
            <a:off x="12954000" y="6997700"/>
            <a:ext cx="3822700" cy="2095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6">
            <a:alphaModFix amt="70000"/>
          </a:blip>
          <a:stretch>
            <a:fillRect/>
          </a:stretch>
        </p:blipFill>
        <p:spPr>
          <a:xfrm rot="3420000">
            <a:off x="13131800" y="7505700"/>
            <a:ext cx="736600" cy="736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1140000">
            <a:off x="11493500" y="2451100"/>
            <a:ext cx="622300" cy="7747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8">
            <a:alphaModFix amt="50000"/>
          </a:blip>
          <a:stretch>
            <a:fillRect/>
          </a:stretch>
        </p:blipFill>
        <p:spPr>
          <a:xfrm rot="3960000">
            <a:off x="16446500" y="7404100"/>
            <a:ext cx="838200" cy="3683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 rotWithShape="1">
          <a:blip r:embed="rId9">
            <a:alphaModFix amt="50000"/>
          </a:blip>
          <a:stretch>
            <a:fillRect/>
          </a:stretch>
        </p:blipFill>
        <p:spPr>
          <a:xfrm rot="3420000">
            <a:off x="14478000" y="4927600"/>
            <a:ext cx="749300" cy="7493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>
            <a:off x="1790700" y="5499100"/>
            <a:ext cx="6667500" cy="254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 rotWithShape="1">
          <a:blip r:embed="rId11">
            <a:alphaModFix amt="50000"/>
          </a:blip>
          <a:stretch>
            <a:fillRect/>
          </a:stretch>
        </p:blipFill>
        <p:spPr>
          <a:xfrm rot="3960000">
            <a:off x="14998700" y="1803400"/>
            <a:ext cx="838200" cy="36830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828800" y="3086100"/>
            <a:ext cx="73152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l">
              <a:lnSpc>
                <a:spcPct val="99600"/>
              </a:lnSpc>
              <a:defRPr/>
            </a:pPr>
            <a:r>
              <a:rPr lang="ko-KR" altLang="en-US" sz="14000" b="0" i="0" u="none" strike="noStrike">
                <a:solidFill>
                  <a:srgbClr val="45682f"/>
                </a:solidFill>
                <a:latin typeface="HY헤드라인M"/>
                <a:ea typeface="HY헤드라인M"/>
              </a:rPr>
              <a:t>성경</a:t>
            </a:r>
            <a:r>
              <a:rPr lang="ko-KR" sz="14000" b="0" i="0" u="none" strike="noStrike">
                <a:solidFill>
                  <a:srgbClr val="45682f"/>
                </a:solidFill>
                <a:latin typeface="HY헤드라인M"/>
                <a:ea typeface="HY헤드라인M"/>
              </a:rPr>
              <a:t>봉독</a:t>
            </a:r>
            <a:endParaRPr lang="ko-KR" sz="14000" b="0" i="0" u="none" strike="noStrike">
              <a:solidFill>
                <a:srgbClr val="45682f"/>
              </a:solidFill>
              <a:latin typeface="HY헤드라인M"/>
              <a:ea typeface="HY헤드라인M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90600" y="6134100"/>
            <a:ext cx="118110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lvl="0" indent="0" algn="l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8500" b="0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 갈라디아서 </a:t>
            </a:r>
            <a:r>
              <a:rPr kumimoji="0" lang="en-US" altLang="ko-KR" sz="8500" b="0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5</a:t>
            </a:r>
            <a:r>
              <a:rPr kumimoji="0" lang="ko-KR" altLang="en-US" sz="8500" b="0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장 </a:t>
            </a:r>
            <a:r>
              <a:rPr kumimoji="0" lang="en-US" altLang="ko-KR" sz="8500" b="0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1</a:t>
            </a:r>
            <a:r>
              <a:rPr kumimoji="0" lang="ko-KR" altLang="en-US" sz="8500" b="0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절</a:t>
            </a:r>
            <a:endParaRPr kumimoji="0" lang="ko-KR" altLang="en-US" sz="8500" b="0" i="0" u="none" strike="noStrike" kern="1200" cap="none" spc="0" normalizeH="0" baseline="0">
              <a:solidFill>
                <a:srgbClr val="45682f"/>
              </a:solidFill>
              <a:latin typeface="HY헤드라인M"/>
              <a:ea typeface="HY헤드라인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tretch>
            <a:fillRect/>
          </a:stretch>
        </p:blipFill>
        <p:spPr>
          <a:xfrm rot="3420000">
            <a:off x="863600" y="3289300"/>
            <a:ext cx="863600" cy="863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tretch>
            <a:fillRect/>
          </a:stretch>
        </p:blipFill>
        <p:spPr>
          <a:xfrm rot="1140000">
            <a:off x="1117600" y="965200"/>
            <a:ext cx="1079500" cy="8001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tretch>
            <a:fillRect/>
          </a:stretch>
        </p:blipFill>
        <p:spPr>
          <a:xfrm rot="1680000">
            <a:off x="4406900" y="1079500"/>
            <a:ext cx="1231900" cy="393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tretch>
            <a:fillRect/>
          </a:stretch>
        </p:blipFill>
        <p:spPr>
          <a:xfrm>
            <a:off x="1155700" y="5918200"/>
            <a:ext cx="723900" cy="1016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6">
            <a:alphaModFix amt="50000"/>
          </a:blip>
          <a:stretch>
            <a:fillRect/>
          </a:stretch>
        </p:blipFill>
        <p:spPr>
          <a:xfrm>
            <a:off x="9309100" y="812800"/>
            <a:ext cx="774700" cy="8509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>
            <a:off x="7124700" y="698500"/>
            <a:ext cx="660400" cy="8763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8">
            <a:alphaModFix amt="50000"/>
          </a:blip>
          <a:stretch>
            <a:fillRect/>
          </a:stretch>
        </p:blipFill>
        <p:spPr>
          <a:xfrm>
            <a:off x="10947400" y="711200"/>
            <a:ext cx="812800" cy="8382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 rotWithShape="1">
          <a:blip r:embed="rId9">
            <a:alphaModFix amt="50000"/>
          </a:blip>
          <a:stretch>
            <a:fillRect/>
          </a:stretch>
        </p:blipFill>
        <p:spPr>
          <a:xfrm rot="19920000">
            <a:off x="14084300" y="914400"/>
            <a:ext cx="1231900" cy="3937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 rotWithShape="1">
          <a:blip r:embed="rId10">
            <a:alphaModFix amt="50000"/>
          </a:blip>
          <a:stretch>
            <a:fillRect/>
          </a:stretch>
        </p:blipFill>
        <p:spPr>
          <a:xfrm rot="18180000">
            <a:off x="16459200" y="2413000"/>
            <a:ext cx="977900" cy="9779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 rotWithShape="1">
          <a:blip r:embed="rId11">
            <a:alphaModFix amt="50000"/>
          </a:blip>
          <a:stretch>
            <a:fillRect/>
          </a:stretch>
        </p:blipFill>
        <p:spPr>
          <a:xfrm rot="20460000">
            <a:off x="16776700" y="6731000"/>
            <a:ext cx="1219200" cy="8255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 rotWithShape="1">
          <a:blip r:embed="rId12">
            <a:alphaModFix amt="50000"/>
          </a:blip>
          <a:stretch>
            <a:fillRect/>
          </a:stretch>
        </p:blipFill>
        <p:spPr>
          <a:xfrm>
            <a:off x="16141700" y="4305300"/>
            <a:ext cx="800100" cy="8382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 rotWithShape="1">
          <a:blip r:embed="rId13">
            <a:alphaModFix amt="50000"/>
          </a:blip>
          <a:stretch>
            <a:fillRect/>
          </a:stretch>
        </p:blipFill>
        <p:spPr>
          <a:xfrm>
            <a:off x="16941800" y="571500"/>
            <a:ext cx="660400" cy="8636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 rotWithShape="1">
          <a:blip r:embed="rId14">
            <a:alphaModFix amt="50000"/>
          </a:blip>
          <a:stretch>
            <a:fillRect/>
          </a:stretch>
        </p:blipFill>
        <p:spPr>
          <a:xfrm rot="1140000">
            <a:off x="520700" y="8509000"/>
            <a:ext cx="1219200" cy="9144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tretch>
            <a:fillRect/>
          </a:stretch>
        </p:blipFill>
        <p:spPr>
          <a:xfrm rot="1680000">
            <a:off x="4826000" y="8750300"/>
            <a:ext cx="1231900" cy="3937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 rotWithShape="1">
          <a:blip r:embed="rId15">
            <a:alphaModFix amt="50000"/>
          </a:blip>
          <a:stretch>
            <a:fillRect/>
          </a:stretch>
        </p:blipFill>
        <p:spPr>
          <a:xfrm>
            <a:off x="9423400" y="8115300"/>
            <a:ext cx="1003300" cy="7620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 rotWithShape="1">
          <a:blip r:embed="rId16">
            <a:alphaModFix amt="50000"/>
          </a:blip>
          <a:stretch>
            <a:fillRect/>
          </a:stretch>
        </p:blipFill>
        <p:spPr>
          <a:xfrm>
            <a:off x="7454900" y="8445500"/>
            <a:ext cx="812800" cy="10287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 rotWithShape="1">
          <a:blip r:embed="rId8">
            <a:alphaModFix amt="50000"/>
          </a:blip>
          <a:stretch>
            <a:fillRect/>
          </a:stretch>
        </p:blipFill>
        <p:spPr>
          <a:xfrm>
            <a:off x="13652500" y="8674100"/>
            <a:ext cx="774700" cy="8001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tretch>
            <a:fillRect/>
          </a:stretch>
        </p:blipFill>
        <p:spPr>
          <a:xfrm rot="1680000">
            <a:off x="15024100" y="7899400"/>
            <a:ext cx="1231900" cy="39370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 rotWithShape="1">
          <a:blip r:embed="rId17">
            <a:alphaModFix amt="50000"/>
          </a:blip>
          <a:stretch>
            <a:fillRect/>
          </a:stretch>
        </p:blipFill>
        <p:spPr>
          <a:xfrm rot="5400000">
            <a:off x="16878300" y="8940800"/>
            <a:ext cx="787400" cy="10033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tretch>
            <a:fillRect/>
          </a:stretch>
        </p:blipFill>
        <p:spPr>
          <a:xfrm rot="3420000">
            <a:off x="11506200" y="8978900"/>
            <a:ext cx="850900" cy="85090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 rotWithShape="1">
          <a:blip r:embed="rId18">
            <a:alphaModFix amt="50000"/>
          </a:blip>
          <a:stretch>
            <a:fillRect/>
          </a:stretch>
        </p:blipFill>
        <p:spPr>
          <a:xfrm>
            <a:off x="2692400" y="8623300"/>
            <a:ext cx="850900" cy="762000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2781300" y="6361358"/>
            <a:ext cx="12115800" cy="15240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166000"/>
              </a:lnSpc>
              <a:defRPr/>
            </a:pPr>
            <a:r>
              <a:rPr lang="en-US" sz="400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- </a:t>
            </a:r>
            <a:r>
              <a:rPr lang="ko-KR" sz="400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자리에</a:t>
            </a:r>
            <a:r>
              <a:rPr lang="en-US" sz="400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lang="ko-KR" sz="400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착석하시어</a:t>
            </a:r>
            <a:r>
              <a:rPr lang="en-US" sz="400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lang="ko-KR" sz="400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기도로</a:t>
            </a:r>
            <a:r>
              <a:rPr lang="en-US" sz="400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lang="ko-KR" sz="400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예배를</a:t>
            </a:r>
            <a:r>
              <a:rPr lang="en-US" sz="400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lang="ko-KR" sz="400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준비해주세요</a:t>
            </a:r>
            <a:r>
              <a:rPr lang="en-US" sz="400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.</a:t>
            </a:r>
          </a:p>
          <a:p>
            <a:pPr lvl="0" algn="ctr">
              <a:lnSpc>
                <a:spcPct val="166000"/>
              </a:lnSpc>
              <a:defRPr/>
            </a:pPr>
            <a:r>
              <a:rPr lang="en-US" sz="400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- </a:t>
            </a:r>
            <a:r>
              <a:rPr lang="ko-KR" sz="400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휴대폰은</a:t>
            </a:r>
            <a:r>
              <a:rPr lang="en-US" sz="400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lang="ko-KR" sz="400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무음이나</a:t>
            </a:r>
            <a:r>
              <a:rPr lang="en-US" sz="400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lang="ko-KR" sz="400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진동으로</a:t>
            </a:r>
            <a:r>
              <a:rPr lang="en-US" sz="400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lang="ko-KR" sz="4000" i="0" u="none" strike="noStrike" dirty="0" err="1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설정부탁드립니다</a:t>
            </a:r>
            <a:r>
              <a:rPr lang="en-US" sz="400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.</a:t>
            </a: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 rotWithShape="1">
          <a:blip r:embed="rId19"/>
          <a:stretch>
            <a:fillRect/>
          </a:stretch>
        </p:blipFill>
        <p:spPr>
          <a:xfrm>
            <a:off x="8839200" y="2108200"/>
            <a:ext cx="596900" cy="9271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 rotWithShape="1">
          <a:blip r:embed="rId20"/>
          <a:stretch>
            <a:fillRect/>
          </a:stretch>
        </p:blipFill>
        <p:spPr>
          <a:xfrm>
            <a:off x="3429000" y="5918200"/>
            <a:ext cx="11430000" cy="12700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1835150" y="3986458"/>
            <a:ext cx="14008100" cy="13843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117859"/>
              </a:lnSpc>
              <a:defRPr/>
            </a:pPr>
            <a:r>
              <a:rPr lang="ko-KR" sz="8000" b="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잠시</a:t>
            </a:r>
            <a:r>
              <a:rPr lang="en-US" sz="8000" b="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lang="ko-KR" sz="8000" b="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후</a:t>
            </a:r>
            <a:r>
              <a:rPr lang="en-US" sz="8000" b="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lang="ko-KR" sz="8000" b="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예배가</a:t>
            </a:r>
            <a:r>
              <a:rPr lang="en-US" sz="8000" b="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lang="ko-KR" sz="8000" b="0" i="0" u="none" strike="noStrike" dirty="0">
                <a:solidFill>
                  <a:srgbClr val="434343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시작됩니다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ffe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/>
          <p:cNvSpPr txBox="1"/>
          <p:nvPr/>
        </p:nvSpPr>
        <p:spPr>
          <a:xfrm>
            <a:off x="685800" y="0"/>
            <a:ext cx="17602200" cy="102870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>
              <a:lnSpc>
                <a:spcPct val="149400"/>
              </a:lnSpc>
              <a:defRPr/>
            </a:pPr>
            <a:r>
              <a:rPr lang="en-US" altLang="ko-KR" sz="90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1</a:t>
            </a:r>
            <a:r>
              <a:rPr lang="ko-KR" altLang="en-US" sz="90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그리스도께서 우리를 자유롭게 하려고 자유를 주셨으니 그러므로 굳건하게 서서 다시는 종의 멍에를 메지 말라</a:t>
            </a:r>
            <a:endParaRPr lang="ko-KR" altLang="en-US" sz="9000" b="0" i="0" u="none" strike="noStrike">
              <a:solidFill>
                <a:srgbClr val="434343"/>
              </a:solidFill>
              <a:latin typeface="HY헤드라인M"/>
              <a:ea typeface="HY헤드라인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ffe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 rot="5400000">
            <a:off x="13748957" y="-635000"/>
            <a:ext cx="4584700" cy="3657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3025057" y="-635000"/>
            <a:ext cx="2641600" cy="3073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3771009" y="5778500"/>
            <a:ext cx="4991100" cy="4953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 rot="5400000">
            <a:off x="14875909" y="6997700"/>
            <a:ext cx="3822700" cy="2095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6">
            <a:alphaModFix amt="70000"/>
          </a:blip>
          <a:stretch>
            <a:fillRect/>
          </a:stretch>
        </p:blipFill>
        <p:spPr>
          <a:xfrm rot="3420000">
            <a:off x="15053709" y="7505700"/>
            <a:ext cx="736600" cy="736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1140000">
            <a:off x="12834557" y="2451100"/>
            <a:ext cx="622300" cy="7747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8">
            <a:alphaModFix amt="50000"/>
          </a:blip>
          <a:stretch>
            <a:fillRect/>
          </a:stretch>
        </p:blipFill>
        <p:spPr>
          <a:xfrm rot="3960000">
            <a:off x="18368408" y="7404100"/>
            <a:ext cx="838200" cy="3683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 rotWithShape="1">
          <a:blip r:embed="rId9">
            <a:alphaModFix amt="50000"/>
          </a:blip>
          <a:stretch>
            <a:fillRect/>
          </a:stretch>
        </p:blipFill>
        <p:spPr>
          <a:xfrm rot="3420000">
            <a:off x="16399909" y="4927600"/>
            <a:ext cx="749300" cy="7493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>
            <a:off x="1790700" y="5499100"/>
            <a:ext cx="6667500" cy="254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 rotWithShape="1">
          <a:blip r:embed="rId11">
            <a:alphaModFix amt="50000"/>
          </a:blip>
          <a:stretch>
            <a:fillRect/>
          </a:stretch>
        </p:blipFill>
        <p:spPr>
          <a:xfrm rot="3960000">
            <a:off x="16339757" y="1803400"/>
            <a:ext cx="838200" cy="36830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828800" y="3086100"/>
            <a:ext cx="83058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l">
              <a:lnSpc>
                <a:spcPct val="99600"/>
              </a:lnSpc>
              <a:defRPr/>
            </a:pPr>
            <a:r>
              <a:rPr lang="ko-KR" altLang="en-US" sz="14000" b="0" i="0" u="none" strike="noStrike">
                <a:solidFill>
                  <a:srgbClr val="45682f"/>
                </a:solidFill>
                <a:latin typeface="HY헤드라인M"/>
                <a:ea typeface="HY헤드라인M"/>
              </a:rPr>
              <a:t>수어설교</a:t>
            </a:r>
            <a:endParaRPr lang="ko-KR" altLang="en-US" sz="14000" b="0" i="0" u="none" strike="noStrike">
              <a:solidFill>
                <a:srgbClr val="45682f"/>
              </a:solidFill>
              <a:latin typeface="HY헤드라인M"/>
              <a:ea typeface="HY헤드라인M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6489700"/>
            <a:ext cx="157734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lvl="0" indent="0" algn="l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8500" b="0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“</a:t>
            </a:r>
            <a:r>
              <a:rPr kumimoji="0" lang="ko-KR" altLang="en-US" sz="8500" b="0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 잊지 말아야 할 자유 </a:t>
            </a:r>
            <a:r>
              <a:rPr kumimoji="0" lang="en-US" altLang="ko-KR" sz="8500" b="0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”</a:t>
            </a:r>
            <a:endParaRPr kumimoji="0" lang="en-US" altLang="ko-KR" sz="8500" b="0" i="0" u="none" strike="noStrike" kern="1200" cap="none" spc="0" normalizeH="0" baseline="0">
              <a:solidFill>
                <a:srgbClr val="45682f"/>
              </a:solidFill>
              <a:latin typeface="HY헤드라인M"/>
              <a:ea typeface="HY헤드라인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ffe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/>
          <p:cNvSpPr txBox="1"/>
          <p:nvPr/>
        </p:nvSpPr>
        <p:spPr>
          <a:xfrm>
            <a:off x="685800" y="0"/>
            <a:ext cx="17602200" cy="102870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>
              <a:lnSpc>
                <a:spcPct val="149400"/>
              </a:lnSpc>
              <a:defRPr/>
            </a:pPr>
            <a:r>
              <a:rPr lang="en-US" altLang="ko-KR" sz="90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1</a:t>
            </a:r>
            <a:r>
              <a:rPr lang="ko-KR" altLang="en-US" sz="90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그리스도께서 우리를 자유롭게 하려고 자유를 주셨으니 그러므로 굳건하게 서서 다시는 종의 멍에를 메지 말라</a:t>
            </a:r>
            <a:endParaRPr lang="ko-KR" altLang="en-US" sz="9000" b="0" i="0" u="none" strike="noStrike">
              <a:solidFill>
                <a:srgbClr val="434343"/>
              </a:solidFill>
              <a:latin typeface="HY헤드라인M"/>
              <a:ea typeface="HY헤드라인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ffe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-241300" y="7404100"/>
            <a:ext cx="4368800" cy="3111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6776700" y="2070100"/>
            <a:ext cx="2044700" cy="2387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 rot="16200000">
            <a:off x="15582900" y="-457200"/>
            <a:ext cx="3594100" cy="28702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tretch>
            <a:fillRect/>
          </a:stretch>
        </p:blipFill>
        <p:spPr>
          <a:xfrm rot="19920000">
            <a:off x="15252700" y="1739900"/>
            <a:ext cx="1231900" cy="3937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 rot="5400000">
            <a:off x="-1016000" y="6019800"/>
            <a:ext cx="3149600" cy="1727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1140000">
            <a:off x="4394200" y="9118600"/>
            <a:ext cx="508000" cy="69850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848099" y="4254500"/>
            <a:ext cx="105918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99600"/>
              </a:lnSpc>
              <a:defRPr/>
            </a:pPr>
            <a:r>
              <a:rPr lang="ko-KR" altLang="en-US" sz="15000" b="1" i="0" u="none" strike="noStrike">
                <a:solidFill>
                  <a:srgbClr val="45682f"/>
                </a:solidFill>
                <a:latin typeface="HY헤드라인M"/>
                <a:ea typeface="HY헤드라인M"/>
              </a:rPr>
              <a:t>기   도</a:t>
            </a:r>
            <a:endParaRPr lang="ko-KR" altLang="en-US" sz="15000" b="1" i="0" u="none" strike="noStrike">
              <a:solidFill>
                <a:srgbClr val="45682f"/>
              </a:solidFill>
              <a:latin typeface="HY헤드라인M"/>
              <a:ea typeface="HY헤드라인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ffe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-241300" y="7404100"/>
            <a:ext cx="4368800" cy="3111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6776700" y="2070100"/>
            <a:ext cx="2044700" cy="2387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 rot="16200000">
            <a:off x="15582900" y="-457200"/>
            <a:ext cx="3594100" cy="28702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tretch>
            <a:fillRect/>
          </a:stretch>
        </p:blipFill>
        <p:spPr>
          <a:xfrm rot="19920000">
            <a:off x="15252700" y="1739900"/>
            <a:ext cx="1231900" cy="3937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 rot="5400000">
            <a:off x="-1016000" y="6019800"/>
            <a:ext cx="3149600" cy="1727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1140000">
            <a:off x="4394200" y="9118600"/>
            <a:ext cx="508000" cy="69850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848100" y="2146300"/>
            <a:ext cx="105918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99600"/>
              </a:lnSpc>
              <a:defRPr/>
            </a:pPr>
            <a:r>
              <a:rPr lang="ko-KR" sz="15000" i="0" u="none" strike="noStrike">
                <a:solidFill>
                  <a:srgbClr val="45682f"/>
                </a:solidFill>
                <a:latin typeface="휴먼둥근헤드라인"/>
                <a:ea typeface="휴먼둥근헤드라인"/>
              </a:rPr>
              <a:t>찬</a:t>
            </a:r>
            <a:r>
              <a:rPr lang="ko-KR" altLang="en-US" sz="15000" i="0" u="none" strike="noStrike">
                <a:solidFill>
                  <a:srgbClr val="45682f"/>
                </a:solidFill>
                <a:latin typeface="휴먼둥근헤드라인"/>
                <a:ea typeface="휴먼둥근헤드라인"/>
              </a:rPr>
              <a:t> </a:t>
            </a:r>
            <a:r>
              <a:rPr lang="ko-KR" sz="15000" i="0" u="none" strike="noStrike">
                <a:solidFill>
                  <a:srgbClr val="45682f"/>
                </a:solidFill>
                <a:latin typeface="휴먼둥근헤드라인"/>
                <a:ea typeface="휴먼둥근헤드라인"/>
              </a:rPr>
              <a:t>송</a:t>
            </a:r>
            <a:r>
              <a:rPr lang="ko-KR" altLang="en-US" sz="15000" i="0" u="none" strike="noStrike">
                <a:solidFill>
                  <a:srgbClr val="45682f"/>
                </a:solidFill>
                <a:latin typeface="휴먼둥근헤드라인"/>
                <a:ea typeface="휴먼둥근헤드라인"/>
              </a:rPr>
              <a:t> </a:t>
            </a:r>
            <a:endParaRPr lang="ko-KR" sz="15000" i="0" u="none" strike="noStrike">
              <a:solidFill>
                <a:srgbClr val="45682f"/>
              </a:solidFill>
              <a:latin typeface="휴먼둥근헤드라인"/>
              <a:ea typeface="휴먼둥근헤드라인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48099" y="5143500"/>
            <a:ext cx="105918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lvl="0" indent="0" algn="ctr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10000" b="1" i="0" u="none" strike="noStrike" kern="1200" cap="none" spc="0" normalizeH="0" baseline="0">
                <a:solidFill>
                  <a:srgbClr val="45682f"/>
                </a:solidFill>
                <a:latin typeface="휴먼둥근헤드라인"/>
                <a:ea typeface="휴먼둥근헤드라인"/>
              </a:rPr>
              <a:t>310</a:t>
            </a:r>
            <a:r>
              <a:rPr kumimoji="0" lang="ko-KR" altLang="en-US" sz="10000" b="1" i="0" u="none" strike="noStrike" kern="1200" cap="none" spc="0" normalizeH="0" baseline="0">
                <a:solidFill>
                  <a:srgbClr val="45682f"/>
                </a:solidFill>
                <a:latin typeface="휴먼둥근헤드라인"/>
                <a:ea typeface="휴먼둥근헤드라인"/>
              </a:rPr>
              <a:t>장</a:t>
            </a:r>
            <a:endParaRPr kumimoji="0" lang="ko-KR" altLang="en-US" sz="10000" b="1" i="0" u="none" strike="noStrike" kern="1200" cap="none" spc="0" normalizeH="0" baseline="0">
              <a:solidFill>
                <a:srgbClr val="45682f"/>
              </a:solidFill>
              <a:latin typeface="휴먼둥근헤드라인"/>
              <a:ea typeface="휴먼둥근헤드라인"/>
            </a:endParaRPr>
          </a:p>
        </p:txBody>
      </p:sp>
      <p:sp>
        <p:nvSpPr>
          <p:cNvPr id="22" name="TextBox 20"/>
          <p:cNvSpPr txBox="1"/>
          <p:nvPr/>
        </p:nvSpPr>
        <p:spPr>
          <a:xfrm>
            <a:off x="1828800" y="7099300"/>
            <a:ext cx="146304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lvl="0" indent="0" algn="ctr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7000" b="1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“</a:t>
            </a:r>
            <a:r>
              <a:rPr kumimoji="0" lang="ko-KR" altLang="en-US" sz="7000" b="1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 아 하나님의 은혜로 </a:t>
            </a:r>
            <a:r>
              <a:rPr kumimoji="0" lang="en-US" altLang="ko-KR" sz="7000" b="1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”</a:t>
            </a:r>
            <a:endParaRPr kumimoji="0" lang="en-US" altLang="ko-KR" sz="7000" b="1" i="0" u="none" strike="noStrike" kern="1200" cap="none" spc="0" normalizeH="0" baseline="0">
              <a:solidFill>
                <a:srgbClr val="45682f"/>
              </a:solidFill>
              <a:latin typeface="HY헤드라인M"/>
              <a:ea typeface="HY헤드라인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-241300" y="7404100"/>
            <a:ext cx="4368800" cy="3111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6776700" y="2070100"/>
            <a:ext cx="2044700" cy="2387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 rot="16200000">
            <a:off x="15582900" y="-457200"/>
            <a:ext cx="3594100" cy="28702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tretch>
            <a:fillRect/>
          </a:stretch>
        </p:blipFill>
        <p:spPr>
          <a:xfrm rot="19920000">
            <a:off x="15252700" y="1739900"/>
            <a:ext cx="1231900" cy="3937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 rot="5400000">
            <a:off x="-1016000" y="6019800"/>
            <a:ext cx="3149600" cy="1727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1140000">
            <a:off x="4394200" y="9118600"/>
            <a:ext cx="508000" cy="69850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848099" y="4254500"/>
            <a:ext cx="105918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99600"/>
              </a:lnSpc>
              <a:defRPr/>
            </a:pPr>
            <a:r>
              <a:rPr lang="ko-KR" altLang="en-US" sz="15000" b="1" i="0" u="none" strike="noStrike" dirty="0">
                <a:solidFill>
                  <a:srgbClr val="45682F"/>
                </a:solidFill>
                <a:latin typeface="HY헤드라인M"/>
                <a:ea typeface="HY헤드라인M"/>
              </a:rPr>
              <a:t>※ 축   도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-241300" y="7404100"/>
            <a:ext cx="4368800" cy="3111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6776700" y="2070100"/>
            <a:ext cx="2044700" cy="2387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 rot="16200000">
            <a:off x="15582900" y="-457200"/>
            <a:ext cx="3594100" cy="28702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tretch>
            <a:fillRect/>
          </a:stretch>
        </p:blipFill>
        <p:spPr>
          <a:xfrm rot="19920000">
            <a:off x="15252700" y="1739900"/>
            <a:ext cx="1231900" cy="3937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 rot="5400000">
            <a:off x="-1016000" y="6019800"/>
            <a:ext cx="3149600" cy="1727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1140000">
            <a:off x="4394200" y="9118600"/>
            <a:ext cx="508000" cy="69850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848100" y="2146300"/>
            <a:ext cx="105918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99600"/>
              </a:lnSpc>
              <a:defRPr/>
            </a:pPr>
            <a:r>
              <a:rPr lang="ko-KR" altLang="en-US" sz="15000" b="1" i="0" u="none" strike="noStrike" dirty="0">
                <a:solidFill>
                  <a:srgbClr val="45682F"/>
                </a:solidFill>
                <a:latin typeface="HY헤드라인M"/>
                <a:ea typeface="HY헤드라인M"/>
              </a:rPr>
              <a:t>송  영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48099" y="5143500"/>
            <a:ext cx="105918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lvl="0" indent="0" algn="ctr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10000" b="1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57</a:t>
            </a:r>
            <a:r>
              <a:rPr kumimoji="0" lang="ko-KR" altLang="en-US" sz="10000" b="1" i="0" u="none" strike="noStrike" kern="1200" cap="none" spc="0" normalizeH="0" baseline="0">
                <a:solidFill>
                  <a:srgbClr val="45682F"/>
                </a:solidFill>
                <a:latin typeface="HY헤드라인M"/>
                <a:ea typeface="HY헤드라인M"/>
              </a:rPr>
              <a:t> 장</a:t>
            </a:r>
          </a:p>
        </p:txBody>
      </p:sp>
      <p:sp>
        <p:nvSpPr>
          <p:cNvPr id="22" name="TextBox 20"/>
          <p:cNvSpPr txBox="1"/>
          <p:nvPr/>
        </p:nvSpPr>
        <p:spPr>
          <a:xfrm>
            <a:off x="1828800" y="7099300"/>
            <a:ext cx="146304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lvl="0" indent="0" algn="ctr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8000" b="1" i="0" u="none" strike="noStrike" kern="1200" cap="none" spc="0" normalizeH="0" baseline="0" dirty="0">
                <a:solidFill>
                  <a:srgbClr val="45682F"/>
                </a:solidFill>
                <a:latin typeface="HY헤드라인M"/>
                <a:ea typeface="HY헤드라인M"/>
              </a:rPr>
              <a:t>“</a:t>
            </a:r>
            <a:r>
              <a:rPr kumimoji="0" lang="ko-KR" altLang="en-US" sz="8000" b="1" i="0" u="none" strike="noStrike" kern="1200" cap="none" spc="0" normalizeH="0" baseline="0" dirty="0">
                <a:solidFill>
                  <a:srgbClr val="45682F"/>
                </a:solidFill>
                <a:latin typeface="HY헤드라인M"/>
                <a:ea typeface="HY헤드라인M"/>
              </a:rPr>
              <a:t>오늘 주신 말씀에</a:t>
            </a:r>
            <a:r>
              <a:rPr kumimoji="0" lang="en-US" altLang="ko-KR" sz="8000" b="1" i="0" u="none" strike="noStrike" kern="1200" cap="none" spc="0" normalizeH="0" baseline="0" dirty="0">
                <a:solidFill>
                  <a:srgbClr val="45682F"/>
                </a:solidFill>
                <a:latin typeface="HY헤드라인M"/>
                <a:ea typeface="HY헤드라인M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2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efb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7505700" y="1308100"/>
            <a:ext cx="3289300" cy="1803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5372100" y="7137400"/>
            <a:ext cx="7099300" cy="2159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 rot="2460000">
            <a:off x="14160500" y="2959100"/>
            <a:ext cx="3644900" cy="3962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 rot="2400000">
            <a:off x="12661900" y="6997700"/>
            <a:ext cx="2997200" cy="2387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723900" y="6489700"/>
            <a:ext cx="4114800" cy="2933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 rot="19260000">
            <a:off x="889000" y="2692400"/>
            <a:ext cx="2832100" cy="33020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3162300" y="2374900"/>
            <a:ext cx="11950700" cy="56134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 rot="21540000">
            <a:off x="5880100" y="1828800"/>
            <a:ext cx="1879600" cy="6096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 rot="5400000">
            <a:off x="10985500" y="1282700"/>
            <a:ext cx="787400" cy="13081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667000" y="6743700"/>
            <a:ext cx="12954000" cy="4572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149400"/>
              </a:lnSpc>
              <a:defRPr/>
            </a:pPr>
            <a:r>
              <a:rPr lang="ko-KR" sz="45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주님</a:t>
            </a:r>
            <a:r>
              <a:rPr lang="en-US" sz="45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45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안에서</a:t>
            </a:r>
            <a:r>
              <a:rPr lang="en-US" sz="45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45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승리하는</a:t>
            </a:r>
            <a:r>
              <a:rPr lang="en-US" sz="45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45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한</a:t>
            </a:r>
            <a:r>
              <a:rPr lang="en-US" sz="45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45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주</a:t>
            </a:r>
            <a:r>
              <a:rPr lang="en-US" sz="45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45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되시길</a:t>
            </a:r>
            <a:r>
              <a:rPr lang="en-US" sz="45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45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바랍니다</a:t>
            </a:r>
            <a:r>
              <a:rPr lang="en-US" sz="45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.</a:t>
            </a:r>
            <a:endParaRPr lang="en-US" sz="4500" b="0" i="0" u="none" strike="noStrike">
              <a:solidFill>
                <a:srgbClr val="434343"/>
              </a:solidFill>
              <a:latin typeface="HY헤드라인M"/>
              <a:ea typeface="HY헤드라인M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 rotWithShape="1">
          <a:blip r:embed="rId11"/>
          <a:stretch>
            <a:fillRect/>
          </a:stretch>
        </p:blipFill>
        <p:spPr>
          <a:xfrm>
            <a:off x="8864600" y="2806700"/>
            <a:ext cx="558800" cy="8763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3708400" y="4152900"/>
            <a:ext cx="10871200" cy="1764698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99600"/>
              </a:lnSpc>
              <a:defRPr/>
            </a:pPr>
            <a:r>
              <a:rPr lang="ko-KR" sz="100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예배를</a:t>
            </a:r>
            <a:r>
              <a:rPr lang="en-US" sz="100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 </a:t>
            </a:r>
            <a:r>
              <a:rPr lang="ko-KR" sz="100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마칩니다</a:t>
            </a:r>
            <a:endParaRPr lang="ko-KR" sz="10000" b="0" i="0" u="none" strike="noStrike">
              <a:solidFill>
                <a:srgbClr val="434343"/>
              </a:solidFill>
              <a:latin typeface="HY헤드라인M"/>
              <a:ea typeface="HY헤드라인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ffe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 rot="5400000">
            <a:off x="13388214" y="-635000"/>
            <a:ext cx="4584700" cy="3657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2633771" y="-635000"/>
            <a:ext cx="2641600" cy="3073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2932808" y="5778500"/>
            <a:ext cx="4991100" cy="49530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 rot="5400000">
            <a:off x="14037708" y="6997700"/>
            <a:ext cx="3822700" cy="2095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6">
            <a:alphaModFix amt="70000"/>
          </a:blip>
          <a:stretch>
            <a:fillRect/>
          </a:stretch>
        </p:blipFill>
        <p:spPr>
          <a:xfrm rot="3420000">
            <a:off x="14215508" y="7505700"/>
            <a:ext cx="736600" cy="736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1140000">
            <a:off x="12682157" y="2451100"/>
            <a:ext cx="622300" cy="7747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8">
            <a:alphaModFix amt="50000"/>
          </a:blip>
          <a:stretch>
            <a:fillRect/>
          </a:stretch>
        </p:blipFill>
        <p:spPr>
          <a:xfrm rot="3960000">
            <a:off x="17530208" y="7404100"/>
            <a:ext cx="838200" cy="3683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 rotWithShape="1">
          <a:blip r:embed="rId9">
            <a:alphaModFix amt="50000"/>
          </a:blip>
          <a:stretch>
            <a:fillRect/>
          </a:stretch>
        </p:blipFill>
        <p:spPr>
          <a:xfrm rot="3420000">
            <a:off x="15561708" y="4927600"/>
            <a:ext cx="749300" cy="7493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>
            <a:off x="2171700" y="3670300"/>
            <a:ext cx="6667500" cy="254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 rotWithShape="1">
          <a:blip r:embed="rId11">
            <a:alphaModFix amt="50000"/>
          </a:blip>
          <a:stretch>
            <a:fillRect/>
          </a:stretch>
        </p:blipFill>
        <p:spPr>
          <a:xfrm rot="3960000">
            <a:off x="15948471" y="1803400"/>
            <a:ext cx="838200" cy="368300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914400" y="4229100"/>
            <a:ext cx="14182932" cy="25908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l">
              <a:lnSpc>
                <a:spcPct val="132800"/>
              </a:lnSpc>
              <a:defRPr/>
            </a:pPr>
            <a:r>
              <a:rPr lang="en-US" altLang="ko-KR" sz="6500" i="0" u="none" strike="noStrike">
                <a:solidFill>
                  <a:srgbClr val="434343"/>
                </a:solidFill>
                <a:latin typeface="휴먼둥근헤드라인"/>
                <a:ea typeface="휴먼둥근헤드라인"/>
              </a:rPr>
              <a:t>“</a:t>
            </a:r>
            <a:r>
              <a:rPr lang="ko-KR" altLang="en-US" sz="6500" i="0" u="none" strike="noStrike">
                <a:solidFill>
                  <a:srgbClr val="434343"/>
                </a:solidFill>
                <a:latin typeface="휴먼둥근헤드라인"/>
                <a:ea typeface="휴먼둥근헤드라인"/>
              </a:rPr>
              <a:t> 하나님은 영이시니 예배하는 자가 </a:t>
            </a:r>
            <a:endParaRPr lang="ko-KR" altLang="en-US" sz="6500" i="0" u="none" strike="noStrike">
              <a:solidFill>
                <a:srgbClr val="434343"/>
              </a:solidFill>
              <a:latin typeface="휴먼둥근헤드라인"/>
              <a:ea typeface="휴먼둥근헤드라인"/>
            </a:endParaRPr>
          </a:p>
          <a:p>
            <a:pPr lvl="0" algn="l">
              <a:lnSpc>
                <a:spcPct val="132800"/>
              </a:lnSpc>
              <a:defRPr/>
            </a:pPr>
            <a:r>
              <a:rPr lang="ko-KR" altLang="en-US" sz="6500" i="0" u="none" strike="noStrike">
                <a:solidFill>
                  <a:srgbClr val="434343"/>
                </a:solidFill>
                <a:latin typeface="휴먼둥근헤드라인"/>
                <a:ea typeface="휴먼둥근헤드라인"/>
              </a:rPr>
              <a:t>   신령과 진정으로 예배할지니라 </a:t>
            </a:r>
            <a:r>
              <a:rPr lang="en-US" altLang="ko-KR" sz="6500" i="0" u="none" strike="noStrike">
                <a:solidFill>
                  <a:srgbClr val="434343"/>
                </a:solidFill>
                <a:latin typeface="휴먼둥근헤드라인"/>
                <a:ea typeface="휴먼둥근헤드라인"/>
              </a:rPr>
              <a:t>”</a:t>
            </a:r>
            <a:endParaRPr lang="en-US" altLang="ko-KR" sz="6500" i="0" u="none" strike="noStrike">
              <a:solidFill>
                <a:srgbClr val="434343"/>
              </a:solidFill>
              <a:latin typeface="휴먼둥근헤드라인"/>
              <a:ea typeface="휴먼둥근헤드라인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438400" y="7150100"/>
            <a:ext cx="4114801" cy="4318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l">
              <a:lnSpc>
                <a:spcPct val="149400"/>
              </a:lnSpc>
              <a:defRPr/>
            </a:pPr>
            <a:r>
              <a:rPr lang="en-US" sz="5000" b="1" i="0" u="none" strike="noStrike">
                <a:solidFill>
                  <a:srgbClr val="434343"/>
                </a:solidFill>
                <a:latin typeface="휴먼둥근헤드라인"/>
                <a:ea typeface="휴먼둥근헤드라인"/>
              </a:rPr>
              <a:t>[</a:t>
            </a:r>
            <a:r>
              <a:rPr lang="ko-KR" sz="5000" b="1" i="0" u="none" strike="noStrike">
                <a:solidFill>
                  <a:srgbClr val="434343"/>
                </a:solidFill>
                <a:latin typeface="휴먼둥근헤드라인"/>
                <a:ea typeface="휴먼둥근헤드라인"/>
              </a:rPr>
              <a:t>요</a:t>
            </a:r>
            <a:r>
              <a:rPr lang="en-US" sz="5000" b="1" i="0" u="none" strike="noStrike">
                <a:solidFill>
                  <a:srgbClr val="434343"/>
                </a:solidFill>
                <a:latin typeface="휴먼둥근헤드라인"/>
                <a:ea typeface="휴먼둥근헤드라인"/>
              </a:rPr>
              <a:t> </a:t>
            </a:r>
            <a:r>
              <a:rPr lang="en-US" altLang="ko-KR" sz="5000" i="0" u="none" strike="noStrike">
                <a:solidFill>
                  <a:srgbClr val="434343"/>
                </a:solidFill>
                <a:latin typeface="휴먼둥근헤드라인"/>
                <a:ea typeface="휴먼둥근헤드라인"/>
              </a:rPr>
              <a:t>4:24</a:t>
            </a:r>
            <a:r>
              <a:rPr lang="en-US" sz="5000" b="1" i="0" u="none" strike="noStrike">
                <a:solidFill>
                  <a:srgbClr val="434343"/>
                </a:solidFill>
                <a:latin typeface="휴먼둥근헤드라인"/>
                <a:ea typeface="휴먼둥근헤드라인"/>
              </a:rPr>
              <a:t>]</a:t>
            </a:r>
            <a:endParaRPr lang="en-US" sz="5000" b="1" i="0" u="none" strike="noStrike">
              <a:solidFill>
                <a:srgbClr val="434343"/>
              </a:solidFill>
              <a:latin typeface="휴먼둥근헤드라인"/>
              <a:ea typeface="휴먼둥근헤드라인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209800" y="1485900"/>
            <a:ext cx="58674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99600"/>
              </a:lnSpc>
              <a:defRPr/>
            </a:pPr>
            <a:r>
              <a:rPr lang="ko-KR" altLang="en-US" sz="14000" i="0" u="none" strike="noStrike">
                <a:solidFill>
                  <a:srgbClr val="45682f"/>
                </a:solidFill>
                <a:effectLst/>
                <a:latin typeface="휴먼둥근헤드라인"/>
                <a:ea typeface="휴먼둥근헤드라인"/>
              </a:rPr>
              <a:t>묵  도</a:t>
            </a:r>
            <a:endParaRPr lang="ko-KR" altLang="en-US" sz="14000" i="0" u="none" strike="noStrike">
              <a:solidFill>
                <a:srgbClr val="45682f"/>
              </a:solidFill>
              <a:latin typeface="휴먼둥근헤드라인"/>
              <a:ea typeface="휴먼둥근헤드라인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-241300" y="7404100"/>
            <a:ext cx="4368800" cy="3111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6776700" y="2070100"/>
            <a:ext cx="2044700" cy="2387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 rot="16200000">
            <a:off x="15582900" y="-457200"/>
            <a:ext cx="3594100" cy="28702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tretch>
            <a:fillRect/>
          </a:stretch>
        </p:blipFill>
        <p:spPr>
          <a:xfrm rot="19920000">
            <a:off x="15252700" y="1739900"/>
            <a:ext cx="1231900" cy="3937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 rot="5400000">
            <a:off x="-1016000" y="6019800"/>
            <a:ext cx="3149600" cy="1727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1140000">
            <a:off x="4394200" y="9118600"/>
            <a:ext cx="508000" cy="69850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848100" y="2146300"/>
            <a:ext cx="105918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99600"/>
              </a:lnSpc>
              <a:defRPr/>
            </a:pPr>
            <a:r>
              <a:rPr lang="ko-KR" sz="14000" b="1" i="0" u="none" strike="noStrike" dirty="0">
                <a:solidFill>
                  <a:srgbClr val="45682F"/>
                </a:solidFill>
                <a:latin typeface="HY헤드라인M"/>
                <a:ea typeface="HY헤드라인M"/>
              </a:rPr>
              <a:t>※</a:t>
            </a:r>
            <a:r>
              <a:rPr lang="ko-KR" altLang="en-US" sz="14000" b="1" i="0" u="none" strike="noStrike" dirty="0">
                <a:solidFill>
                  <a:srgbClr val="45682F"/>
                </a:solidFill>
                <a:latin typeface="HY헤드라인M"/>
                <a:ea typeface="HY헤드라인M"/>
              </a:rPr>
              <a:t> </a:t>
            </a:r>
            <a:r>
              <a:rPr lang="ko-KR" sz="14000" b="1" i="0" u="none" strike="noStrike" dirty="0">
                <a:solidFill>
                  <a:srgbClr val="45682F"/>
                </a:solidFill>
                <a:latin typeface="HY헤드라인M"/>
                <a:ea typeface="HY헤드라인M"/>
              </a:rPr>
              <a:t>찬</a:t>
            </a:r>
            <a:r>
              <a:rPr lang="ko-KR" altLang="en-US" sz="14000" b="1" i="0" u="none" strike="noStrike" dirty="0">
                <a:solidFill>
                  <a:srgbClr val="45682F"/>
                </a:solidFill>
                <a:latin typeface="HY헤드라인M"/>
                <a:ea typeface="HY헤드라인M"/>
              </a:rPr>
              <a:t> </a:t>
            </a:r>
            <a:r>
              <a:rPr lang="ko-KR" sz="14000" b="1" i="0" u="none" strike="noStrike" dirty="0">
                <a:solidFill>
                  <a:srgbClr val="45682F"/>
                </a:solidFill>
                <a:latin typeface="HY헤드라인M"/>
                <a:ea typeface="HY헤드라인M"/>
              </a:rPr>
              <a:t>송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48099" y="5905500"/>
            <a:ext cx="105918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lvl="0" indent="0" algn="ctr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en-US" altLang="ko-KR" sz="12000" b="1" i="0" u="none" strike="noStrike" kern="1200" cap="none" spc="0" normalizeH="0" baseline="0" dirty="0">
                <a:solidFill>
                  <a:srgbClr val="45682F"/>
                </a:solidFill>
                <a:latin typeface="HY헤드라인M"/>
                <a:ea typeface="HY헤드라인M"/>
              </a:rPr>
              <a:t>1</a:t>
            </a:r>
            <a:r>
              <a:rPr kumimoji="0" lang="ko-KR" altLang="en-US" sz="12000" b="1" i="0" u="none" strike="noStrike" kern="1200" cap="none" spc="0" normalizeH="0" baseline="0" dirty="0">
                <a:solidFill>
                  <a:srgbClr val="45682F"/>
                </a:solidFill>
                <a:latin typeface="HY헤드라인M"/>
                <a:ea typeface="HY헤드라인M"/>
              </a:rPr>
              <a:t> 장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-241300" y="7404100"/>
            <a:ext cx="4368800" cy="3111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6776700" y="2070100"/>
            <a:ext cx="2044700" cy="2387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 rot="16200000">
            <a:off x="15582900" y="-457200"/>
            <a:ext cx="3594100" cy="28702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tretch>
            <a:fillRect/>
          </a:stretch>
        </p:blipFill>
        <p:spPr>
          <a:xfrm rot="19920000">
            <a:off x="15252700" y="1739900"/>
            <a:ext cx="1231900" cy="3937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 rot="5400000">
            <a:off x="-1016000" y="6019800"/>
            <a:ext cx="3149600" cy="1727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1140000">
            <a:off x="4394200" y="9118600"/>
            <a:ext cx="508000" cy="69850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848100" y="2146300"/>
            <a:ext cx="105918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99600"/>
              </a:lnSpc>
              <a:defRPr/>
            </a:pPr>
            <a:r>
              <a:rPr lang="ko-KR" altLang="en-US" sz="15000" i="0" u="none" strike="noStrike" dirty="0">
                <a:solidFill>
                  <a:srgbClr val="45682F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신 앙 고 백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48099" y="5905500"/>
            <a:ext cx="10591800" cy="1778000"/>
          </a:xfrm>
          <a:prstGeom prst="rect">
            <a:avLst/>
          </a:prstGeom>
        </p:spPr>
        <p:txBody>
          <a:bodyPr lIns="0" tIns="0" rIns="0" bIns="0" anchor="ctr"/>
          <a:lstStyle/>
          <a:p>
            <a:pPr marL="0" lvl="0" indent="0" algn="ctr" defTabSz="914400" rtl="0" eaLnBrk="1" latinLnBrk="0" hangingPunct="1">
              <a:lnSpc>
                <a:spcPct val="996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kumimoji="0" lang="ko-KR" altLang="en-US" sz="11000" i="0" u="none" strike="noStrike" kern="1200" cap="none" spc="0" normalizeH="0" baseline="0" dirty="0">
                <a:solidFill>
                  <a:srgbClr val="45682F"/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사 도 신 경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</p:sld>
</file>

<file path=ppt/slides/slide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ffe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4681200" y="7289800"/>
            <a:ext cx="4178300" cy="38481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 rot="20280000">
            <a:off x="-292100" y="6629400"/>
            <a:ext cx="3619500" cy="36195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3220700" y="9232900"/>
            <a:ext cx="2527300" cy="1384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2095500" y="9652000"/>
            <a:ext cx="2717800" cy="8890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6">
            <a:alphaModFix amt="50000"/>
          </a:blip>
          <a:stretch>
            <a:fillRect/>
          </a:stretch>
        </p:blipFill>
        <p:spPr>
          <a:xfrm rot="1680000">
            <a:off x="4394200" y="8915400"/>
            <a:ext cx="850900" cy="3683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3120000">
            <a:off x="16408400" y="7429500"/>
            <a:ext cx="292100" cy="4445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0" y="571500"/>
            <a:ext cx="18288000" cy="6638212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149400"/>
              </a:lnSpc>
              <a:defRPr/>
            </a:pP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나는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전능하신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아버지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하나님</a:t>
            </a:r>
            <a:r>
              <a:rPr lang="en-US" alt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,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천지의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창조주를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믿습니다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.</a:t>
            </a:r>
            <a:endParaRPr lang="en-US" sz="7200" b="0" i="0" u="none" strike="noStrike">
              <a:solidFill>
                <a:srgbClr val="434343"/>
              </a:solidFill>
              <a:latin typeface="HY헤드라인M"/>
              <a:ea typeface="HY헤드라인M"/>
            </a:endParaRPr>
          </a:p>
          <a:p>
            <a:pPr lvl="0" algn="ctr">
              <a:lnSpc>
                <a:spcPct val="149400"/>
              </a:lnSpc>
              <a:defRPr/>
            </a:pP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나는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그의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유일하신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아들</a:t>
            </a:r>
            <a:r>
              <a:rPr lang="en-US" alt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,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우리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주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예수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그리스도를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믿습니다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.</a:t>
            </a:r>
            <a:endParaRPr lang="en-US" sz="7200" b="0" i="0" u="none" strike="noStrike">
              <a:solidFill>
                <a:srgbClr val="434343"/>
              </a:solidFill>
              <a:latin typeface="HY헤드라인M"/>
              <a:ea typeface="HY헤드라인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4681200" y="7289800"/>
            <a:ext cx="4178300" cy="38481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 rot="20280000">
            <a:off x="-292100" y="6629400"/>
            <a:ext cx="3619500" cy="36195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3220700" y="9232900"/>
            <a:ext cx="2527300" cy="1384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2095500" y="9652000"/>
            <a:ext cx="2717800" cy="8890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6">
            <a:alphaModFix amt="50000"/>
          </a:blip>
          <a:stretch>
            <a:fillRect/>
          </a:stretch>
        </p:blipFill>
        <p:spPr>
          <a:xfrm rot="1680000">
            <a:off x="4394200" y="8915400"/>
            <a:ext cx="850900" cy="3683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3120000">
            <a:off x="16408400" y="7429500"/>
            <a:ext cx="292100" cy="4445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0" y="832738"/>
            <a:ext cx="18288000" cy="708660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149400"/>
              </a:lnSpc>
              <a:defRPr/>
            </a:pP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그는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성령으로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잉태되어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동정녀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마리아에게서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나시고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,</a:t>
            </a:r>
            <a:endParaRPr lang="en-US" sz="7200" b="0" i="0" u="none" strike="noStrike">
              <a:solidFill>
                <a:srgbClr val="434343"/>
              </a:solidFill>
              <a:latin typeface="HY헤드라인M"/>
              <a:ea typeface="HY헤드라인M"/>
            </a:endParaRPr>
          </a:p>
          <a:p>
            <a:pPr lvl="0" algn="ctr">
              <a:lnSpc>
                <a:spcPct val="149400"/>
              </a:lnSpc>
              <a:defRPr/>
            </a:pP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본디오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빌라도에게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고난을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받아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십자가에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endParaRPr lang="en-US" sz="7200" b="0" i="0" u="none" strike="noStrike">
              <a:solidFill>
                <a:srgbClr val="434343"/>
              </a:solidFill>
              <a:latin typeface="HY헤드라인M"/>
              <a:ea typeface="HY헤드라인M"/>
            </a:endParaRPr>
          </a:p>
          <a:p>
            <a:pPr lvl="0" algn="ctr">
              <a:lnSpc>
                <a:spcPct val="149400"/>
              </a:lnSpc>
              <a:defRPr/>
            </a:pP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못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박혀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죽으시고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,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장사된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지</a:t>
            </a:r>
            <a:r>
              <a:rPr lang="ko-KR" alt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사흘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만에</a:t>
            </a:r>
            <a:endParaRPr lang="ko-KR" sz="7200" b="0" i="0" u="none" strike="noStrike">
              <a:solidFill>
                <a:srgbClr val="434343"/>
              </a:solidFill>
              <a:latin typeface="HY헤드라인M"/>
              <a:ea typeface="HY헤드라인M"/>
            </a:endParaRPr>
          </a:p>
          <a:p>
            <a:pPr lvl="0" algn="ctr">
              <a:lnSpc>
                <a:spcPct val="149400"/>
              </a:lnSpc>
              <a:defRPr/>
            </a:pP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죽은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자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가운데서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다시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살아나셨으며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,</a:t>
            </a:r>
            <a:endParaRPr lang="en-US" sz="7200" b="0" i="0" u="none" strike="noStrike">
              <a:solidFill>
                <a:srgbClr val="434343"/>
              </a:solidFill>
              <a:latin typeface="HY헤드라인M"/>
              <a:ea typeface="HY헤드라인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4681200" y="7289800"/>
            <a:ext cx="4178300" cy="38481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 rot="20280000">
            <a:off x="-292100" y="6629400"/>
            <a:ext cx="3619500" cy="36195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3220700" y="9232900"/>
            <a:ext cx="2527300" cy="1384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2095500" y="9652000"/>
            <a:ext cx="2717800" cy="889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6">
            <a:alphaModFix amt="50000"/>
          </a:blip>
          <a:stretch>
            <a:fillRect/>
          </a:stretch>
        </p:blipFill>
        <p:spPr>
          <a:xfrm rot="3420000">
            <a:off x="482600" y="5829300"/>
            <a:ext cx="749300" cy="7493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20460000">
            <a:off x="17183100" y="5765800"/>
            <a:ext cx="660400" cy="8255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8">
            <a:alphaModFix amt="50000"/>
          </a:blip>
          <a:stretch>
            <a:fillRect/>
          </a:stretch>
        </p:blipFill>
        <p:spPr>
          <a:xfrm rot="1680000">
            <a:off x="4394200" y="8915400"/>
            <a:ext cx="850900" cy="3683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 rotWithShape="1">
          <a:blip r:embed="rId9">
            <a:alphaModFix amt="50000"/>
          </a:blip>
          <a:stretch>
            <a:fillRect/>
          </a:stretch>
        </p:blipFill>
        <p:spPr>
          <a:xfrm rot="3120000">
            <a:off x="16408400" y="7429500"/>
            <a:ext cx="292100" cy="4445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0" y="465685"/>
            <a:ext cx="18288000" cy="7399830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149400"/>
              </a:lnSpc>
              <a:defRPr/>
            </a:pP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하늘에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오르시어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전능하신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아버지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하나님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endParaRPr lang="en-US" sz="7200" b="0" i="0" u="none" strike="noStrike">
              <a:solidFill>
                <a:srgbClr val="434343"/>
              </a:solidFill>
              <a:latin typeface="HY헤드라인M"/>
              <a:ea typeface="HY헤드라인M"/>
            </a:endParaRPr>
          </a:p>
          <a:p>
            <a:pPr lvl="0" algn="ctr">
              <a:lnSpc>
                <a:spcPct val="149400"/>
              </a:lnSpc>
              <a:defRPr/>
            </a:pP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우편에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앉아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계시다가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,</a:t>
            </a:r>
            <a:endParaRPr lang="en-US" sz="7200" b="0" i="0" u="none" strike="noStrike">
              <a:solidFill>
                <a:srgbClr val="434343"/>
              </a:solidFill>
              <a:latin typeface="HY헤드라인M"/>
              <a:ea typeface="HY헤드라인M"/>
            </a:endParaRPr>
          </a:p>
          <a:p>
            <a:pPr lvl="0" algn="ctr">
              <a:lnSpc>
                <a:spcPct val="149400"/>
              </a:lnSpc>
              <a:defRPr/>
            </a:pP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거기로부터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살아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있는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자와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죽은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자를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심판하러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오십니다</a:t>
            </a:r>
            <a:r>
              <a:rPr lang="en-US" sz="72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.</a:t>
            </a:r>
            <a:endParaRPr lang="en-US" sz="7200" b="0" i="0" u="none" strike="noStrike">
              <a:solidFill>
                <a:srgbClr val="434343"/>
              </a:solidFill>
              <a:latin typeface="HY헤드라인M"/>
              <a:ea typeface="HY헤드라인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ffe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4681200" y="7289800"/>
            <a:ext cx="4178300" cy="38481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 rot="20280000">
            <a:off x="-292100" y="6629400"/>
            <a:ext cx="3619500" cy="36195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13220700" y="9232900"/>
            <a:ext cx="2527300" cy="13843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2095500" y="9652000"/>
            <a:ext cx="2717800" cy="889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6">
            <a:alphaModFix amt="50000"/>
          </a:blip>
          <a:stretch>
            <a:fillRect/>
          </a:stretch>
        </p:blipFill>
        <p:spPr>
          <a:xfrm rot="3420000">
            <a:off x="482600" y="5829300"/>
            <a:ext cx="749300" cy="7493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7">
            <a:alphaModFix amt="50000"/>
          </a:blip>
          <a:stretch>
            <a:fillRect/>
          </a:stretch>
        </p:blipFill>
        <p:spPr>
          <a:xfrm rot="20460000">
            <a:off x="17183100" y="5765800"/>
            <a:ext cx="660400" cy="8255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8">
            <a:alphaModFix amt="50000"/>
          </a:blip>
          <a:stretch>
            <a:fillRect/>
          </a:stretch>
        </p:blipFill>
        <p:spPr>
          <a:xfrm rot="1680000">
            <a:off x="4394200" y="8915400"/>
            <a:ext cx="850900" cy="3683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 rotWithShape="1">
          <a:blip r:embed="rId9">
            <a:alphaModFix amt="50000"/>
          </a:blip>
          <a:stretch>
            <a:fillRect/>
          </a:stretch>
        </p:blipFill>
        <p:spPr>
          <a:xfrm rot="3120000">
            <a:off x="16408400" y="7429500"/>
            <a:ext cx="292100" cy="4445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0" y="0"/>
            <a:ext cx="18288000" cy="9042782"/>
          </a:xfrm>
          <a:prstGeom prst="rect">
            <a:avLst/>
          </a:prstGeom>
        </p:spPr>
        <p:txBody>
          <a:bodyPr lIns="0" tIns="0" rIns="0" bIns="0" anchor="ctr"/>
          <a:lstStyle/>
          <a:p>
            <a:pPr lvl="0" algn="ctr">
              <a:lnSpc>
                <a:spcPct val="149400"/>
              </a:lnSpc>
              <a:defRPr/>
            </a:pPr>
            <a:r>
              <a:rPr lang="ko-KR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나는</a:t>
            </a:r>
            <a:r>
              <a:rPr lang="en-US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성령을</a:t>
            </a:r>
            <a:r>
              <a:rPr lang="en-US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믿으며</a:t>
            </a:r>
            <a:r>
              <a:rPr lang="en-US" altLang="ko-KR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,</a:t>
            </a:r>
            <a:r>
              <a:rPr lang="en-US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거룩한</a:t>
            </a:r>
            <a:r>
              <a:rPr lang="en-US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공교회와</a:t>
            </a:r>
            <a:r>
              <a:rPr lang="en-US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성도의</a:t>
            </a:r>
            <a:r>
              <a:rPr lang="en-US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교제와</a:t>
            </a:r>
            <a:r>
              <a:rPr lang="en-US" altLang="ko-KR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죄를</a:t>
            </a:r>
            <a:r>
              <a:rPr lang="en-US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용서받는</a:t>
            </a:r>
            <a:r>
              <a:rPr lang="en-US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것과</a:t>
            </a:r>
            <a:r>
              <a:rPr lang="en-US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endParaRPr lang="en-US" sz="6800" b="0" i="0" u="none" strike="noStrike">
              <a:solidFill>
                <a:srgbClr val="434343"/>
              </a:solidFill>
              <a:latin typeface="HY헤드라인M"/>
              <a:ea typeface="HY헤드라인M"/>
            </a:endParaRPr>
          </a:p>
          <a:p>
            <a:pPr lvl="0" algn="ctr">
              <a:lnSpc>
                <a:spcPct val="149400"/>
              </a:lnSpc>
              <a:defRPr/>
            </a:pPr>
            <a:r>
              <a:rPr lang="ko-KR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몸의</a:t>
            </a:r>
            <a:r>
              <a:rPr lang="en-US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부활과</a:t>
            </a:r>
            <a:r>
              <a:rPr lang="ko-KR" altLang="en-US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영생을</a:t>
            </a:r>
            <a:r>
              <a:rPr lang="en-US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 </a:t>
            </a:r>
            <a:r>
              <a:rPr lang="ko-KR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믿습니다</a:t>
            </a:r>
            <a:r>
              <a:rPr lang="en-US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.</a:t>
            </a:r>
            <a:endParaRPr lang="en-US" sz="6800" b="0" i="0" u="none" strike="noStrike">
              <a:solidFill>
                <a:srgbClr val="434343"/>
              </a:solidFill>
              <a:latin typeface="HY헤드라인M"/>
              <a:ea typeface="HY헤드라인M"/>
            </a:endParaRPr>
          </a:p>
          <a:p>
            <a:pPr lvl="0" algn="ctr">
              <a:lnSpc>
                <a:spcPct val="149400"/>
              </a:lnSpc>
              <a:defRPr/>
            </a:pPr>
            <a:r>
              <a:rPr lang="ko-KR" sz="6800" b="0" i="0" u="none" strike="noStrike">
                <a:solidFill>
                  <a:srgbClr val="434343"/>
                </a:solidFill>
                <a:latin typeface="HY헤드라인M"/>
                <a:ea typeface="HY헤드라인M"/>
              </a:rPr>
              <a:t>아멘</a:t>
            </a:r>
            <a:endParaRPr lang="ko-KR" sz="6800" b="0" i="0" u="none" strike="noStrike">
              <a:solidFill>
                <a:srgbClr val="434343"/>
              </a:solidFill>
              <a:latin typeface="HY헤드라인M"/>
              <a:ea typeface="HY헤드라인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/>
  <ep:Words>279</ep:Words>
  <ep:PresentationFormat>사용자 지정</ep:PresentationFormat>
  <ep:Paragraphs>67</ep:Paragraphs>
  <ep:Slides>27</ep:Slides>
  <ep:Notes>0</ep:Notes>
  <ep:TotalTime>0</ep:TotalTime>
  <ep:HiddenSlides>0</ep:HiddenSlides>
  <ep:MMClips>0</ep:MMClips>
  <ep: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27</vt:i4>
      </vt:variant>
    </vt:vector>
  </ep:HeadingPairs>
  <ep:TitlesOfParts>
    <vt:vector size="28" baseType="lpstr">
      <vt:lpstr>Office Theme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2006-08-16T00:00:00.000</dcterms:created>
  <dc:creator>홍성농아인교회</dc:creator>
  <cp:lastModifiedBy>여리</cp:lastModifiedBy>
  <dcterms:modified xsi:type="dcterms:W3CDTF">2026-06-06T06:48:38.016</dcterms:modified>
  <cp:revision>105</cp:revision>
  <cp:version/>
</cp:coreProperties>
</file>