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2000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612" y="72"/>
      </p:cViewPr>
      <p:guideLst>
        <p:guide orient="horz" pos="3239"/>
        <p:guide pos="57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presProps" Target="presProps.xml"  /><Relationship Id="rId32" Type="http://schemas.openxmlformats.org/officeDocument/2006/relationships/viewProps" Target="viewProps.xml"  /><Relationship Id="rId33" Type="http://schemas.openxmlformats.org/officeDocument/2006/relationships/theme" Target="theme/theme1.xml"  /><Relationship Id="rId34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9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5.png"  /><Relationship Id="rId3" Type="http://schemas.openxmlformats.org/officeDocument/2006/relationships/image" Target="../media/image56.png"  /><Relationship Id="rId4" Type="http://schemas.openxmlformats.org/officeDocument/2006/relationships/image" Target="../media/image57.png"  /><Relationship Id="rId5" Type="http://schemas.openxmlformats.org/officeDocument/2006/relationships/image" Target="../media/image58.png"  /><Relationship Id="rId6" Type="http://schemas.openxmlformats.org/officeDocument/2006/relationships/image" Target="../media/image11.png"  /><Relationship Id="rId7" Type="http://schemas.openxmlformats.org/officeDocument/2006/relationships/image" Target="../media/image7.png"  /><Relationship Id="rId8" Type="http://schemas.openxmlformats.org/officeDocument/2006/relationships/image" Target="../media/image8.png"  /><Relationship Id="rId9" Type="http://schemas.openxmlformats.org/officeDocument/2006/relationships/image" Target="../media/image5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4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17.png"  /><Relationship Id="rId11" Type="http://schemas.openxmlformats.org/officeDocument/2006/relationships/image" Target="../media/image18.png"  /><Relationship Id="rId12" Type="http://schemas.openxmlformats.org/officeDocument/2006/relationships/image" Target="../media/image19.png"  /><Relationship Id="rId13" Type="http://schemas.openxmlformats.org/officeDocument/2006/relationships/image" Target="../media/image20.png"  /><Relationship Id="rId14" Type="http://schemas.openxmlformats.org/officeDocument/2006/relationships/image" Target="../media/image21.png"  /><Relationship Id="rId15" Type="http://schemas.openxmlformats.org/officeDocument/2006/relationships/image" Target="../media/image22.png"  /><Relationship Id="rId16" Type="http://schemas.openxmlformats.org/officeDocument/2006/relationships/image" Target="../media/image23.png"  /><Relationship Id="rId17" Type="http://schemas.openxmlformats.org/officeDocument/2006/relationships/image" Target="../media/image24.png"  /><Relationship Id="rId18" Type="http://schemas.openxmlformats.org/officeDocument/2006/relationships/image" Target="../media/image25.png"  /><Relationship Id="rId19" Type="http://schemas.openxmlformats.org/officeDocument/2006/relationships/image" Target="../media/image26.png"  /><Relationship Id="rId2" Type="http://schemas.openxmlformats.org/officeDocument/2006/relationships/image" Target="../media/image6.png"  /><Relationship Id="rId20" Type="http://schemas.openxmlformats.org/officeDocument/2006/relationships/image" Target="../media/image27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Relationship Id="rId7" Type="http://schemas.openxmlformats.org/officeDocument/2006/relationships/image" Target="../media/image14.png"  /><Relationship Id="rId8" Type="http://schemas.openxmlformats.org/officeDocument/2006/relationships/image" Target="../media/image15.png"  /><Relationship Id="rId9" Type="http://schemas.openxmlformats.org/officeDocument/2006/relationships/image" Target="../media/image16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59.png"  /><Relationship Id="rId11" Type="http://schemas.openxmlformats.org/officeDocument/2006/relationships/image" Target="../media/image8.png"  /><Relationship Id="rId2" Type="http://schemas.openxmlformats.org/officeDocument/2006/relationships/image" Target="../media/image65.png"  /><Relationship Id="rId3" Type="http://schemas.openxmlformats.org/officeDocument/2006/relationships/image" Target="../media/image66.png"  /><Relationship Id="rId4" Type="http://schemas.openxmlformats.org/officeDocument/2006/relationships/image" Target="../media/image67.png"  /><Relationship Id="rId5" Type="http://schemas.openxmlformats.org/officeDocument/2006/relationships/image" Target="../media/image4.png"  /><Relationship Id="rId6" Type="http://schemas.openxmlformats.org/officeDocument/2006/relationships/image" Target="../media/image6.png"  /><Relationship Id="rId7" Type="http://schemas.openxmlformats.org/officeDocument/2006/relationships/image" Target="../media/image68.png"  /><Relationship Id="rId8" Type="http://schemas.openxmlformats.org/officeDocument/2006/relationships/image" Target="../media/image8.png"  /><Relationship Id="rId9" Type="http://schemas.openxmlformats.org/officeDocument/2006/relationships/image" Target="../media/image6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9.png"  /><Relationship Id="rId3" Type="http://schemas.openxmlformats.org/officeDocument/2006/relationships/image" Target="../media/image70.png"  /><Relationship Id="rId4" Type="http://schemas.openxmlformats.org/officeDocument/2006/relationships/image" Target="../media/image71.png"  /><Relationship Id="rId5" Type="http://schemas.openxmlformats.org/officeDocument/2006/relationships/image" Target="../media/image72.png"  /><Relationship Id="rId6" Type="http://schemas.openxmlformats.org/officeDocument/2006/relationships/image" Target="../media/image73.png"  /><Relationship Id="rId7" Type="http://schemas.openxmlformats.org/officeDocument/2006/relationships/image" Target="../media/image74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83.png"  /><Relationship Id="rId11" Type="http://schemas.openxmlformats.org/officeDocument/2006/relationships/image" Target="../media/image84.png"  /><Relationship Id="rId2" Type="http://schemas.openxmlformats.org/officeDocument/2006/relationships/image" Target="../media/image75.png"  /><Relationship Id="rId3" Type="http://schemas.openxmlformats.org/officeDocument/2006/relationships/image" Target="../media/image76.png"  /><Relationship Id="rId4" Type="http://schemas.openxmlformats.org/officeDocument/2006/relationships/image" Target="../media/image77.png"  /><Relationship Id="rId5" Type="http://schemas.openxmlformats.org/officeDocument/2006/relationships/image" Target="../media/image78.png"  /><Relationship Id="rId6" Type="http://schemas.openxmlformats.org/officeDocument/2006/relationships/image" Target="../media/image79.png"  /><Relationship Id="rId7" Type="http://schemas.openxmlformats.org/officeDocument/2006/relationships/image" Target="../media/image80.png"  /><Relationship Id="rId8" Type="http://schemas.openxmlformats.org/officeDocument/2006/relationships/image" Target="../media/image81.png"  /><Relationship Id="rId9" Type="http://schemas.openxmlformats.org/officeDocument/2006/relationships/image" Target="../media/image8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4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Relationship Id="rId4" Type="http://schemas.openxmlformats.org/officeDocument/2006/relationships/image" Target="../media/image4.png"  /><Relationship Id="rId5" Type="http://schemas.openxmlformats.org/officeDocument/2006/relationships/image" Target="../media/image44.png"  /><Relationship Id="rId6" Type="http://schemas.openxmlformats.org/officeDocument/2006/relationships/image" Target="../media/image8.png"  /><Relationship Id="rId7" Type="http://schemas.openxmlformats.org/officeDocument/2006/relationships/image" Target="../media/image4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Relationship Id="rId4" Type="http://schemas.openxmlformats.org/officeDocument/2006/relationships/image" Target="../media/image4.png"  /><Relationship Id="rId5" Type="http://schemas.openxmlformats.org/officeDocument/2006/relationships/image" Target="../media/image44.png"  /><Relationship Id="rId6" Type="http://schemas.openxmlformats.org/officeDocument/2006/relationships/image" Target="../media/image8.png"  /><Relationship Id="rId7" Type="http://schemas.openxmlformats.org/officeDocument/2006/relationships/image" Target="../media/image45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31.png"  /><Relationship Id="rId5" Type="http://schemas.openxmlformats.org/officeDocument/2006/relationships/image" Target="../media/image48.png"  /><Relationship Id="rId6" Type="http://schemas.openxmlformats.org/officeDocument/2006/relationships/image" Target="../media/image32.png"  /><Relationship Id="rId7" Type="http://schemas.openxmlformats.org/officeDocument/2006/relationships/image" Target="../media/image49.png"  /><Relationship Id="rId8" Type="http://schemas.openxmlformats.org/officeDocument/2006/relationships/image" Target="../media/image34.png"  /><Relationship Id="rId9" Type="http://schemas.openxmlformats.org/officeDocument/2006/relationships/image" Target="../media/image50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31.png"  /><Relationship Id="rId5" Type="http://schemas.openxmlformats.org/officeDocument/2006/relationships/image" Target="../media/image48.png"  /><Relationship Id="rId6" Type="http://schemas.openxmlformats.org/officeDocument/2006/relationships/image" Target="../media/image32.png"  /><Relationship Id="rId7" Type="http://schemas.openxmlformats.org/officeDocument/2006/relationships/image" Target="../media/image49.png"  /><Relationship Id="rId8" Type="http://schemas.openxmlformats.org/officeDocument/2006/relationships/image" Target="../media/image34.png"  /><Relationship Id="rId9" Type="http://schemas.openxmlformats.org/officeDocument/2006/relationships/image" Target="../media/image50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080000" y="8140700"/>
            <a:ext cx="8597900" cy="2616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15900" y="5753100"/>
            <a:ext cx="6477000" cy="4584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798300" y="5765800"/>
            <a:ext cx="6718300" cy="4762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660400" y="8826500"/>
            <a:ext cx="3060700" cy="167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4020800" y="7721600"/>
            <a:ext cx="2400300" cy="2794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420000">
            <a:off x="13347700" y="8026400"/>
            <a:ext cx="1041400" cy="1041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20460000">
            <a:off x="2108200" y="7366000"/>
            <a:ext cx="635000" cy="80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1680000">
            <a:off x="16306800" y="6235700"/>
            <a:ext cx="876300" cy="381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8788400" y="2070100"/>
            <a:ext cx="711200" cy="10922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47950" y="4000500"/>
            <a:ext cx="12992100" cy="3094386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1300"/>
              </a:lnSpc>
              <a:defRPr/>
            </a:pPr>
            <a:r>
              <a:rPr lang="ko-KR" sz="16000" i="0" u="none" strike="noStrike" spc="800">
                <a:solidFill>
                  <a:srgbClr val="434343"/>
                </a:solidFill>
                <a:latin typeface="휴먼둥근헤드라인"/>
                <a:ea typeface="휴먼둥근헤드라인"/>
              </a:rPr>
              <a:t>주일예배</a:t>
            </a:r>
            <a:endParaRPr lang="ko-KR" sz="16000" i="0" u="none" strike="noStrike" spc="800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찬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송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endParaRPr lang="ko-KR" sz="15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210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시온성과 같은 교회 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7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e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72905">
            <a:off x="10990576" y="8217176"/>
            <a:ext cx="2387600" cy="170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247942">
            <a:off x="12778718" y="5683926"/>
            <a:ext cx="1930400" cy="3352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200400" y="5562600"/>
            <a:ext cx="3657600" cy="3619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144000" y="7429500"/>
            <a:ext cx="3086100" cy="1689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2700000">
            <a:off x="13430866" y="3949083"/>
            <a:ext cx="1079500" cy="355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3349945" y="4263961"/>
            <a:ext cx="419100" cy="520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6884847" y="8826882"/>
            <a:ext cx="850900" cy="368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810250" y="4813300"/>
            <a:ext cx="6667500" cy="25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041284" y="2376423"/>
            <a:ext cx="8205431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대표기도</a:t>
            </a:r>
            <a:endParaRPr lang="ko-KR" sz="15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1900" y="5143500"/>
            <a:ext cx="107442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10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오현주 권사</a:t>
            </a:r>
            <a:endParaRPr kumimoji="0" lang="ko-KR" altLang="en-US" sz="110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30607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교 회 소 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0599" y="6515100"/>
            <a:ext cx="16306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환영합니다</a:t>
            </a:r>
            <a:r>
              <a:rPr kumimoji="0" lang="en-US" altLang="ko-KR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.</a:t>
            </a:r>
            <a:r>
              <a:rPr kumimoji="0" lang="ko-KR" altLang="en-US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사랑합니다</a:t>
            </a:r>
            <a:r>
              <a:rPr kumimoji="0" lang="en-US" altLang="ko-KR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2895600" y="15621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495300"/>
            <a:ext cx="18288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en-US" altLang="ko-KR" sz="13000" b="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6</a:t>
            </a:r>
            <a:r>
              <a:rPr lang="ko-KR" altLang="en-US" sz="13000" b="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월의 성구</a:t>
            </a:r>
            <a:endParaRPr lang="ko-KR" altLang="en-US" sz="13000" b="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304800" y="3086100"/>
            <a:ext cx="17678400" cy="4953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800" b="1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사람이 친구를 위하여 자기 목숨을 버리면 이보다 더 큰 사랑이 없나니</a:t>
            </a:r>
            <a:endParaRPr kumimoji="0" lang="ko-KR" altLang="en-US" sz="7800" b="1" i="0" u="none" strike="noStrike" kern="1200" cap="none" spc="0" normalizeH="0" baseline="0">
              <a:solidFill>
                <a:srgbClr val="45682f"/>
              </a:solidFill>
              <a:effectLst/>
              <a:latin typeface="HY헤드라인M"/>
              <a:ea typeface="HY헤드라인M"/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990599" y="8928100"/>
            <a:ext cx="16306800" cy="9398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요한복음 </a:t>
            </a:r>
            <a:r>
              <a:rPr kumimoji="0" lang="en-US" altLang="ko-KR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15</a:t>
            </a: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장 </a:t>
            </a:r>
            <a:r>
              <a:rPr kumimoji="0" lang="en-US" altLang="ko-KR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13</a:t>
            </a: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절</a:t>
            </a:r>
            <a:endParaRPr kumimoji="0" lang="ko-KR" altLang="en-US" sz="7500" b="0" i="0" u="none" strike="noStrike" kern="1200" cap="none" spc="0" normalizeH="0" baseline="0">
              <a:solidFill>
                <a:srgbClr val="45682f"/>
              </a:solidFill>
              <a:effectLst/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2895600" y="15621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30" name="TextBox 22"/>
          <p:cNvSpPr txBox="1"/>
          <p:nvPr/>
        </p:nvSpPr>
        <p:spPr>
          <a:xfrm>
            <a:off x="342900" y="1295400"/>
            <a:ext cx="17602200" cy="8991600"/>
          </a:xfrm>
          <a:prstGeom prst="rect">
            <a:avLst/>
          </a:prstGeom>
        </p:spPr>
        <p:txBody>
          <a:bodyPr lIns="0" tIns="0" rIns="0" bIns="0" anchor="ctr"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1. 교회력 / 오늘은 성령강림주일 후 </a:t>
            </a:r>
            <a:endPara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  넷</a:t>
            </a: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째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주일입니다. </a:t>
            </a:r>
            <a:endPara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2. 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일일수련회</a:t>
            </a: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/ &lt;예당농인교회와 함께 </a:t>
            </a:r>
            <a:endPara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드리는 예배&gt; 일일수련회는 오늘 진행합니다.</a:t>
            </a:r>
            <a:endPara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3. 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남녀연합전도회 월례회 </a:t>
            </a:r>
            <a:r>
              <a:rPr xmlns:mc="http://schemas.openxmlformats.org/markup-compatibility/2006" xmlns:hp="http://schemas.haansoft.com/office/presentation/8.0" kumimoji="0" lang="en-US" alt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다음주 오후</a:t>
            </a:r>
            <a:endPara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4.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동정 </a:t>
            </a:r>
            <a:r>
              <a:rPr xmlns:mc="http://schemas.openxmlformats.org/markup-compatibility/2006" xmlns:hp="http://schemas.haansoft.com/office/presentation/8.0" kumimoji="0" lang="en-US" alt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ko-KR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22</a:t>
            </a: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일 장애인복지선교협의회 </a:t>
            </a:r>
            <a:endPara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   세미나 참석</a:t>
            </a:r>
            <a:endParaRPr xmlns:mc="http://schemas.openxmlformats.org/markup-compatibility/2006" xmlns:hp="http://schemas.haansoft.com/office/presentation/8.0" kumimoji="0" lang="ko-KR" altLang="en-US" sz="71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3276600" y="18669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990600"/>
            <a:ext cx="18288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en-US" altLang="ko-KR" sz="12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6</a:t>
            </a:r>
            <a:r>
              <a:rPr lang="ko-KR" altLang="en-US" sz="12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월의 기도제목</a:t>
            </a:r>
            <a:endParaRPr lang="ko-KR" altLang="en-US" sz="12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533400" y="2857500"/>
            <a:ext cx="17297400" cy="6934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나라와 민족을 위하여 </a:t>
            </a:r>
            <a:endParaRPr kumimoji="0" lang="ko-KR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가정의 평안과 자녀의 지혜를 위하여</a:t>
            </a:r>
            <a:endParaRPr kumimoji="0" lang="ko-KR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전국농아인교회와 농인선교 위하여</a:t>
            </a:r>
            <a:endParaRPr kumimoji="0" lang="ko-KR" altLang="en-US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 호국보훈의 달을 위하여 (희생, 헌신 기억)</a:t>
            </a:r>
            <a:endParaRPr kumimoji="0" lang="ko-KR" altLang="en-US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봉  헌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50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 </a:t>
            </a: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절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내게 있는 모든 것을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봉 헌 기 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찬 양 대 </a:t>
            </a:r>
            <a:endParaRPr lang="ko-KR" altLang="en-US" sz="15000" b="1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10000" b="1">
                <a:solidFill>
                  <a:srgbClr val="45682f"/>
                </a:solidFill>
                <a:latin typeface="HY헤드라인M"/>
                <a:ea typeface="HY헤드라인M"/>
              </a:rPr>
              <a:t>197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4041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8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호   산   나</a:t>
            </a:r>
            <a:endParaRPr kumimoji="0" lang="ko-KR" altLang="en-US" sz="8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2407900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684000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849100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2954000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3131800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1493500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6446500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4478000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700" y="54991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4998700" y="1803400"/>
            <a:ext cx="838200" cy="368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28800" y="3086100"/>
            <a:ext cx="73152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99600"/>
              </a:lnSpc>
              <a:defRPr/>
            </a:pPr>
            <a:r>
              <a:rPr lang="ko-KR" altLang="en-US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성경</a:t>
            </a:r>
            <a:r>
              <a:rPr lang="ko-KR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봉독</a:t>
            </a:r>
            <a:endParaRPr lang="ko-KR" sz="14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6134100"/>
            <a:ext cx="11811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에베소서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2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21,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22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절</a:t>
            </a:r>
            <a:endParaRPr kumimoji="0" lang="ko-KR" altLang="en-US" sz="85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tretch>
            <a:fillRect/>
          </a:stretch>
        </p:blipFill>
        <p:spPr>
          <a:xfrm rot="3420000">
            <a:off x="863600" y="3289300"/>
            <a:ext cx="863600" cy="863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tretch>
            <a:fillRect/>
          </a:stretch>
        </p:blipFill>
        <p:spPr>
          <a:xfrm rot="1140000">
            <a:off x="1117600" y="965200"/>
            <a:ext cx="1079500" cy="800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4406900" y="1079500"/>
            <a:ext cx="1231900" cy="393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>
            <a:off x="1155700" y="5918200"/>
            <a:ext cx="723900" cy="1016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9309100" y="812800"/>
            <a:ext cx="774700" cy="850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>
            <a:off x="7124700" y="698500"/>
            <a:ext cx="660400" cy="876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>
            <a:off x="10947400" y="711200"/>
            <a:ext cx="812800" cy="838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19920000">
            <a:off x="14084300" y="914400"/>
            <a:ext cx="1231900" cy="393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>
            <a:alphaModFix amt="50000"/>
          </a:blip>
          <a:stretch>
            <a:fillRect/>
          </a:stretch>
        </p:blipFill>
        <p:spPr>
          <a:xfrm rot="18180000">
            <a:off x="16459200" y="2413000"/>
            <a:ext cx="977900" cy="977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20460000">
            <a:off x="16776700" y="6731000"/>
            <a:ext cx="1219200" cy="825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2">
            <a:alphaModFix amt="50000"/>
          </a:blip>
          <a:stretch>
            <a:fillRect/>
          </a:stretch>
        </p:blipFill>
        <p:spPr>
          <a:xfrm>
            <a:off x="16141700" y="4305300"/>
            <a:ext cx="800100" cy="838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3">
            <a:alphaModFix amt="50000"/>
          </a:blip>
          <a:stretch>
            <a:fillRect/>
          </a:stretch>
        </p:blipFill>
        <p:spPr>
          <a:xfrm>
            <a:off x="16941800" y="571500"/>
            <a:ext cx="660400" cy="863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14">
            <a:alphaModFix amt="50000"/>
          </a:blip>
          <a:stretch>
            <a:fillRect/>
          </a:stretch>
        </p:blipFill>
        <p:spPr>
          <a:xfrm rot="1140000">
            <a:off x="520700" y="8509000"/>
            <a:ext cx="1219200" cy="914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4826000" y="8750300"/>
            <a:ext cx="1231900" cy="393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 rotWithShape="1">
          <a:blip r:embed="rId15">
            <a:alphaModFix amt="50000"/>
          </a:blip>
          <a:stretch>
            <a:fillRect/>
          </a:stretch>
        </p:blipFill>
        <p:spPr>
          <a:xfrm>
            <a:off x="9423400" y="8115300"/>
            <a:ext cx="1003300" cy="762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tretch>
            <a:fillRect/>
          </a:stretch>
        </p:blipFill>
        <p:spPr>
          <a:xfrm>
            <a:off x="7454900" y="8445500"/>
            <a:ext cx="812800" cy="1028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>
            <a:off x="13652500" y="8674100"/>
            <a:ext cx="774700" cy="800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15024100" y="7899400"/>
            <a:ext cx="1231900" cy="393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 rotWithShape="1">
          <a:blip r:embed="rId17">
            <a:alphaModFix amt="50000"/>
          </a:blip>
          <a:stretch>
            <a:fillRect/>
          </a:stretch>
        </p:blipFill>
        <p:spPr>
          <a:xfrm rot="5400000">
            <a:off x="16878300" y="8940800"/>
            <a:ext cx="787400" cy="10033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tretch>
            <a:fillRect/>
          </a:stretch>
        </p:blipFill>
        <p:spPr>
          <a:xfrm rot="3420000">
            <a:off x="11506200" y="8978900"/>
            <a:ext cx="850900" cy="8509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 rotWithShape="1">
          <a:blip r:embed="rId18">
            <a:alphaModFix amt="50000"/>
          </a:blip>
          <a:stretch>
            <a:fillRect/>
          </a:stretch>
        </p:blipFill>
        <p:spPr>
          <a:xfrm>
            <a:off x="2692400" y="8623300"/>
            <a:ext cx="850900" cy="762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781300" y="6361358"/>
            <a:ext cx="12115800" cy="1524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66000"/>
              </a:lnSpc>
              <a:defRPr/>
            </a:pP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자리에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착석하시어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기도로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예배를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준비해주세요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  <a:p>
            <a:pPr lvl="0" algn="ctr">
              <a:lnSpc>
                <a:spcPct val="166000"/>
              </a:lnSpc>
              <a:defRPr/>
            </a:pP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휴대폰은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무음이나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진동으로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 err="1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설정부탁드립니다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 rotWithShape="1">
          <a:blip r:embed="rId19"/>
          <a:stretch>
            <a:fillRect/>
          </a:stretch>
        </p:blipFill>
        <p:spPr>
          <a:xfrm>
            <a:off x="8839200" y="2108200"/>
            <a:ext cx="596900" cy="9271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 rotWithShape="1">
          <a:blip r:embed="rId20"/>
          <a:stretch>
            <a:fillRect/>
          </a:stretch>
        </p:blipFill>
        <p:spPr>
          <a:xfrm>
            <a:off x="3429000" y="5918200"/>
            <a:ext cx="11430000" cy="127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835150" y="3986458"/>
            <a:ext cx="14008100" cy="13843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17859"/>
              </a:lnSpc>
              <a:defRPr/>
            </a:pP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잠시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후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예배가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시작됩니다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21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그의 안에서 건물마다 서로 연결하여 주 안에서 성전이 되어 가고</a:t>
            </a:r>
            <a:endParaRPr lang="ko-KR" altLang="en-US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22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너희도 성령 안에서 하나님이 거하실 처소가 되기 위하여 그리스도 예수 안에서 함께 지어져 가느니라</a:t>
            </a:r>
            <a:endParaRPr lang="ko-KR" altLang="en-US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3748957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025057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771009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4875909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5053709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2834557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8368408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6399909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700" y="54991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6339757" y="1803400"/>
            <a:ext cx="838200" cy="368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28800" y="3086100"/>
            <a:ext cx="8305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99600"/>
              </a:lnSpc>
              <a:defRPr/>
            </a:pPr>
            <a:r>
              <a:rPr lang="ko-KR" altLang="en-US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수어설교</a:t>
            </a:r>
            <a:endParaRPr lang="ko-KR" altLang="en-US" sz="14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9700"/>
            <a:ext cx="15773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함께 지어져 가는 공동체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85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21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그의 안에서 건물마다 서로 연결하여 주 안에서 성전이 되어 가고</a:t>
            </a:r>
            <a:endParaRPr lang="ko-KR" altLang="en-US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22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너희도 성령 안에서 하나님이 거하실 처소가 되기 위하여 그리스도 예수 안에서 함께 지어져 가느니라</a:t>
            </a:r>
            <a:endParaRPr lang="ko-KR" altLang="en-US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기   도</a:t>
            </a:r>
            <a:endParaRPr lang="ko-KR" altLang="en-US" sz="15000" b="1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찬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송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endParaRPr lang="ko-KR" sz="15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220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사랑하는 주님 앞에 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7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※ 축   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송  영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57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장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오늘 주신 말씀에</a:t>
            </a:r>
            <a:r>
              <a:rPr kumimoji="0" lang="en-US" altLang="ko-KR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e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05700" y="1308100"/>
            <a:ext cx="3289300" cy="180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72100" y="7137400"/>
            <a:ext cx="7099300" cy="2159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460000">
            <a:off x="14160500" y="2959100"/>
            <a:ext cx="3644900" cy="396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2400000">
            <a:off x="12661900" y="6997700"/>
            <a:ext cx="2997200" cy="2387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23900" y="6489700"/>
            <a:ext cx="4114800" cy="2933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19260000">
            <a:off x="889000" y="2692400"/>
            <a:ext cx="2832100" cy="3302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162300" y="2374900"/>
            <a:ext cx="11950700" cy="5613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21540000">
            <a:off x="5880100" y="1828800"/>
            <a:ext cx="1879600" cy="60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5400000">
            <a:off x="10985500" y="1282700"/>
            <a:ext cx="787400" cy="13081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67000" y="6743700"/>
            <a:ext cx="12954000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주님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안에서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승리하는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한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되시길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바랍니다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45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8864600" y="2806700"/>
            <a:ext cx="558800" cy="876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08400" y="4152900"/>
            <a:ext cx="10871200" cy="1764698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예배를</a:t>
            </a:r>
            <a:r>
              <a:rPr lang="en-US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 </a:t>
            </a:r>
            <a:r>
              <a:rPr lang="ko-KR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마칩니다</a:t>
            </a:r>
            <a:endParaRPr lang="ko-KR" sz="10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3388214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633771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932808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4037708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4215508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2682157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7530208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5561708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2171700" y="36703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5948471" y="1803400"/>
            <a:ext cx="838200" cy="368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" y="4229100"/>
            <a:ext cx="14182932" cy="25908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132800"/>
              </a:lnSpc>
              <a:defRPr/>
            </a:pPr>
            <a:r>
              <a:rPr lang="en-US" altLang="ko-KR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“</a:t>
            </a:r>
            <a:r>
              <a:rPr lang="ko-KR" altLang="en-US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하나님은 영이시니 예배하는 자가 </a:t>
            </a:r>
            <a:endParaRPr lang="ko-KR" altLang="en-US" sz="6500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  <a:p>
            <a:pPr lvl="0" algn="l">
              <a:lnSpc>
                <a:spcPct val="132800"/>
              </a:lnSpc>
              <a:defRPr/>
            </a:pPr>
            <a:r>
              <a:rPr lang="ko-KR" altLang="en-US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  신령과 진정으로 예배할지니라 </a:t>
            </a:r>
            <a:r>
              <a:rPr lang="en-US" altLang="ko-KR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”</a:t>
            </a:r>
            <a:endParaRPr lang="en-US" altLang="ko-KR" sz="6500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38400" y="7150100"/>
            <a:ext cx="4114801" cy="4318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149400"/>
              </a:lnSpc>
              <a:defRPr/>
            </a:pP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[</a:t>
            </a:r>
            <a:r>
              <a:rPr lang="ko-KR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요</a:t>
            </a: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</a:t>
            </a:r>
            <a:r>
              <a:rPr lang="en-US" altLang="ko-KR" sz="50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4:24</a:t>
            </a: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]</a:t>
            </a:r>
            <a:endParaRPr lang="en-US" sz="5000" b="1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09800" y="1485900"/>
            <a:ext cx="5867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4000" i="0" u="none" strike="noStrike">
                <a:solidFill>
                  <a:srgbClr val="45682f"/>
                </a:solidFill>
                <a:effectLst/>
                <a:latin typeface="휴먼둥근헤드라인"/>
                <a:ea typeface="휴먼둥근헤드라인"/>
              </a:rPr>
              <a:t>묵  도</a:t>
            </a:r>
            <a:endParaRPr lang="ko-KR" altLang="en-US" sz="14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※</a:t>
            </a:r>
            <a:r>
              <a:rPr lang="ko-KR" altLang="en-US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찬</a:t>
            </a:r>
            <a:r>
              <a:rPr lang="ko-KR" altLang="en-US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905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2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12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 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i="0" u="none" strike="noStrike" dirty="0">
                <a:solidFill>
                  <a:srgbClr val="45682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 앙 고 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905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1000" i="0" u="none" strike="noStrike" kern="1200" cap="none" spc="0" normalizeH="0" baseline="0" dirty="0">
                <a:solidFill>
                  <a:srgbClr val="45682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 도 신 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571500"/>
            <a:ext cx="18288000" cy="6638212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전능하신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아버지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하나님</a:t>
            </a:r>
            <a:r>
              <a:rPr lang="en-US" alt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천지의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창조주를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유일하신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아들</a:t>
            </a:r>
            <a:r>
              <a:rPr lang="en-US" alt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우리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예수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그리스도를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832738"/>
            <a:ext cx="18288000" cy="70866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성령으로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잉태되어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동정녀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마리아에게서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나시고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본디오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빌라도에게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고난을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받아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십자가에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못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박혀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죽으시고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장사된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지</a:t>
            </a:r>
            <a:r>
              <a:rPr lang="ko-KR" alt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사흘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만에</a:t>
            </a:r>
            <a:endParaRPr lang="ko-KR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가운데서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다시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살아나셨으며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3420000">
            <a:off x="482600" y="5829300"/>
            <a:ext cx="749300" cy="74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17183100" y="5765800"/>
            <a:ext cx="660400" cy="82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465685"/>
            <a:ext cx="18288000" cy="739983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하늘에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오르시어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전능하신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아버지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하나님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우편에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앉아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계시다가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거기로부터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살아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있는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심판하러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오십니다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3420000">
            <a:off x="482600" y="5829300"/>
            <a:ext cx="749300" cy="74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17183100" y="5765800"/>
            <a:ext cx="660400" cy="82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0"/>
            <a:ext cx="18288000" cy="9042782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성령을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믿으며</a:t>
            </a:r>
            <a:r>
              <a:rPr lang="en-US" alt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거룩한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공교회와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성도의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교제와</a:t>
            </a:r>
            <a:r>
              <a:rPr lang="en-US" alt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죄를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용서받는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것과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몸의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부활과</a:t>
            </a:r>
            <a:r>
              <a:rPr lang="ko-KR" alt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영생을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아멘</a:t>
            </a:r>
            <a:endParaRPr lang="ko-KR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309</ep:Words>
  <ep:PresentationFormat>사용자 지정</ep:PresentationFormat>
  <ep:Paragraphs>71</ep:Paragraphs>
  <ep:Slides>29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ep:HeadingPairs>
  <ep:TitlesOfParts>
    <vt:vector size="30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dc:creator>홍성농아인교회</dc:creator>
  <cp:lastModifiedBy>여리</cp:lastModifiedBy>
  <dcterms:modified xsi:type="dcterms:W3CDTF">2026-06-20T23:40:00.732</dcterms:modified>
  <cp:revision>109</cp:revision>
  <cp:version/>
</cp:coreProperties>
</file>