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D15DEF-5267-6847-EF58-7CBB2114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BD70A96-9FB7-7285-41E9-6F518E8E7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C822-F4DD-4F3B-B2D9-96FCF904295C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F470AED-88EC-DBF9-D960-57993C58C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4C8E0EE-12D3-008A-0705-04C5507BA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7F9D-EE91-44E9-B7BE-E45B7BB6E9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604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8E7C544-7587-7579-9EEB-3BAAFA4D5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8D78458-CEAF-0E2C-1494-073D20E39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8011FB0-EF54-4930-E01F-E7F62EBCE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9C822-F4DD-4F3B-B2D9-96FCF904295C}" type="datetimeFigureOut">
              <a:rPr lang="ko-KR" altLang="en-US" smtClean="0"/>
              <a:t>2023-11-28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94B30E6-6CD9-5E1B-3FCA-7310F76F7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1504901-C4C2-6B63-346B-9DFAD24A5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C7F9D-EE91-44E9-B7BE-E45B7BB6E9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54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6B9D9710-7D1C-74E8-F26E-E505D0089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BEBF02F-B4B3-E4E3-3FEC-D54D95D3AA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55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2E1E192A-19E8-9C21-CD0E-6528B3B29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10C0456-F637-5D37-BE3F-608189A585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05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0A6EA4D4-85D1-5246-55DE-BAA5A253E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69E0D36-87CC-AF41-7FBA-7DC1F81E86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91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078F4529-A51D-2C60-014E-53603B3A9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195B3A8-E5CB-D42C-BF15-FFE8564996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27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43D47EA2-3339-E7FC-6159-C5542E28E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9B8980A-AA3D-6AD1-4185-C393745056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8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9A6B2388-81E1-FDA3-9407-380DAA1AB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8735E45-2886-80BD-2740-DD010F428B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29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98AAF960-0C26-AA52-A29A-447702A5D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B1AA89E-F64F-D111-9A02-D7549ADF31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14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BD3E48DC-513E-4F16-D375-3967FE2C5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492F7A7-68CF-0713-6C0F-58CB7AA785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96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F72D6880-FE02-AA63-7677-349E1BA77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9E5DC01-22C7-3C9E-8EDC-4E12B7CF63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08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3E8B23D1-7317-F41C-E5D7-7DCCCEF53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DB82662-86CB-CEEA-0039-27D97DDAF5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C21D3A8D-823D-934F-5C1F-FC83B53B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8D08107-44D7-176D-2C45-BA9E79B40F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38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77035CFC-9BD6-46D8-22F7-DCB747B39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3BB29A7-2529-4454-3F7B-AF8E72A54A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22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AE74F501-9511-B692-5BD1-0E3DF8D0D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62D3504-7C85-7BB1-44F0-B52CA276C6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09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6" baseType="lpstr"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금숙 한</dc:creator>
  <cp:lastModifiedBy>금숙 한</cp:lastModifiedBy>
  <cp:revision>1</cp:revision>
  <dcterms:created xsi:type="dcterms:W3CDTF">2023-11-28T09:17:30Z</dcterms:created>
  <dcterms:modified xsi:type="dcterms:W3CDTF">2023-11-28T09:17:30Z</dcterms:modified>
</cp:coreProperties>
</file>