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1EA451-C26B-E047-A59A-E86DB2C0E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67B10B5-E1CF-7AAA-3124-30ECE5411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875E-0C07-46E9-BD92-53ED9E9D37B0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BCF8AAE-0895-F8AD-6CD1-B3BAF4755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632D100-C3A5-6B24-02FE-7B1FF932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1D4A-A6E0-40BC-AF0D-C2A271DF68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91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8D65EA1-6616-B866-5C5E-18B02B93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CBBC9CB-8D49-79F3-7650-265A92DC0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31E293-E1F2-9782-1CEB-DFEA95283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875E-0C07-46E9-BD92-53ED9E9D37B0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C90F78-0625-E4C4-328B-C4215A238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A30052-AEE9-C441-D9E6-548B1463E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81D4A-A6E0-40BC-AF0D-C2A271DF68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37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553F8D2-20E6-8789-D59B-B2B6707A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F5F1C41-320F-EB88-A31B-8F4B0A3CB1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00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14FACD7E-E4F5-078E-1372-A15FBDF9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EE206C9-F72A-6EAB-5CD0-88015CD595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2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C29FE5A-AEAF-2EC5-789F-AB0447706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30DB991-1623-0BC0-9A9F-69AE8BE1A0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94F65957-915E-4738-9ED3-4D207AD6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1EB52F3-D455-A866-F2ED-34D46D5BA4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1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FA316BA3-988C-23E3-4308-5A8F205C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D73C146-EF3C-60DD-B3DB-D65605C9D1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6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BE53080-973B-DA21-A031-584EB309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8DB5B55-113F-8A20-EE86-589EBE46BE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6A8B5F87-412F-7CB7-52F7-AFBC17AA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5F89821-93D6-596C-3954-59B27625B5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8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3E73D7B9-BB14-1E41-E362-278CB3A4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C58F9AD-2787-8DAB-5CAC-C10C14010F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8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D208600D-DCCB-114B-98E3-93406385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352B9A2-FE88-B5A9-EDEE-85A6688F1F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8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FAD0D7A1-59B3-888C-3845-6DBDA8B1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B4B5010-38BF-74EF-2D00-BE11324757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7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53C52EE9-8B2C-DD62-22E8-F76D90D8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D0797FB-F5DE-7FE5-DDAD-80CE6021B0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8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7E02B0A-B519-33FF-7F2B-D927C388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E06AFAC-5D87-5941-C283-AB928C6A86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00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금숙 한</dc:creator>
  <cp:lastModifiedBy>금숙 한</cp:lastModifiedBy>
  <cp:revision>1</cp:revision>
  <dcterms:created xsi:type="dcterms:W3CDTF">2023-10-31T06:17:39Z</dcterms:created>
  <dcterms:modified xsi:type="dcterms:W3CDTF">2023-10-31T06:17:39Z</dcterms:modified>
</cp:coreProperties>
</file>