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0CEA9-0245-BF58-B1DA-A99B649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D03091-864F-1931-FF3E-634BEE0E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F4B7-3516-46FC-BE51-ED37C55A25F3}" type="datetimeFigureOut">
              <a:rPr lang="ko-KR" altLang="en-US" smtClean="0"/>
              <a:t>2022-12-23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6B176FB-1A66-30BD-AF09-40C0A4E0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6A4D22D-DDB0-2F78-5C28-1FA2044A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3A52-A219-4A54-87E3-7D60419EDD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1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DE4830-3F25-81CB-BF91-315BCFF0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74D2D1-A211-3CD7-F664-BAAE6B429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9CFF99-685F-3FF4-4078-0DC1DE501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F4B7-3516-46FC-BE51-ED37C55A25F3}" type="datetimeFigureOut">
              <a:rPr lang="ko-KR" altLang="en-US" smtClean="0"/>
              <a:t>2022-12-23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41F082-1290-F74F-FBE6-138BB5142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CCD611-BB1A-0476-860D-6C721CE3E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3A52-A219-4A54-87E3-7D60419EDD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DE84156-DB16-1F95-38DA-041862D3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E6D87C-30B6-6608-5C7D-5B7F8F0ED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99252F0-7951-56AF-0E71-A3B0B315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500" b="0">
                <a:solidFill>
                  <a:schemeClr val="accent5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겨울 놀이 하는 사람들 그리기</a:t>
            </a:r>
            <a:endParaRPr lang="ko-KR" altLang="en-US" sz="3500" b="0" dirty="0">
              <a:solidFill>
                <a:schemeClr val="accent5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B89AAD-185A-2C85-B7E8-413F6A769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2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8A127DF-C394-D80E-139F-D7CFF8A6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500" b="0">
                <a:solidFill>
                  <a:schemeClr val="accent5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스노우볼 꾸미기</a:t>
            </a:r>
            <a:endParaRPr lang="ko-KR" altLang="en-US" sz="3500" b="0" dirty="0">
              <a:solidFill>
                <a:schemeClr val="accent5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4C2181-85EA-A9F9-21CA-071C63B5D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1161F33-4DCF-0A8F-B0BD-296F55B2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20B7B8-21CB-2ACC-BDB7-A3C7DEE33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722813C-DCDF-ED01-F91A-20382DB4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95561E-ECB5-E39B-BE9C-59ABD5A25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EC32FFF-A769-95EC-968A-A3F1F396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61EE53-D319-B7CD-0603-9FD08083A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E2070CB-1475-568C-59E0-3DB9E37D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1F5F01-8C75-E3EC-F371-C687C4CE6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98E6606-D853-D4DC-F566-6E663BD5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000" b="0">
                <a:solidFill>
                  <a:schemeClr val="accent5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타이포_헬로피오피 테두리B" panose="02020503020101020101" pitchFamily="18" charset="-127"/>
                <a:ea typeface="타이포_헬로피오피 테두리B" panose="02020503020101020101" pitchFamily="18" charset="-127"/>
              </a:rPr>
              <a:t>교재를 볼까요</a:t>
            </a:r>
            <a:r>
              <a:rPr lang="en-US" altLang="ko-KR" sz="5000" b="0">
                <a:solidFill>
                  <a:schemeClr val="accent5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타이포_헬로피오피 테두리B" panose="02020503020101020101" pitchFamily="18" charset="-127"/>
                <a:ea typeface="타이포_헬로피오피 테두리B" panose="02020503020101020101" pitchFamily="18" charset="-127"/>
              </a:rPr>
              <a:t>!</a:t>
            </a:r>
            <a:endParaRPr lang="ko-KR" altLang="en-US" sz="5000" b="0" dirty="0">
              <a:solidFill>
                <a:schemeClr val="accent5">
                  <a:lumMod val="25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타이포_헬로피오피 테두리B" panose="02020503020101020101" pitchFamily="18" charset="-127"/>
              <a:ea typeface="타이포_헬로피오피 테두리B" panose="020205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848E36-2EC9-5514-985B-FB987C8B8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4683F03-0171-5980-DC33-4A3B7116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43836D-F9D4-E9BE-D1AC-D4C312F9C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51F5514-DF5E-7013-CBE4-36247B25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16226A-EC98-C396-0C8E-BC8D0805A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03ECE91-3BAD-E330-A05D-B507DAAB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F5D51D-7602-193E-4578-A53567269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B4EDA39-FC76-D6FA-310E-4CA8109E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500" b="0">
                <a:solidFill>
                  <a:schemeClr val="accent5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활동지</a:t>
            </a:r>
            <a:endParaRPr lang="ko-KR" altLang="en-US" sz="3500" b="0" dirty="0">
              <a:solidFill>
                <a:schemeClr val="accent5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F4EEF9-7979-8694-1805-3EAA2D61E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62A36E1-B724-82B5-8FD8-0B3D2DB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500" b="0">
                <a:solidFill>
                  <a:schemeClr val="accent5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스노우볼 그리기</a:t>
            </a:r>
            <a:endParaRPr lang="ko-KR" altLang="en-US" sz="3500" b="0" dirty="0">
              <a:solidFill>
                <a:schemeClr val="accent5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47A496-FB97-4AEE-6EF9-850E71E3C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CB0F310-3E7E-F9B3-A810-E269738C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500" b="0">
                <a:solidFill>
                  <a:schemeClr val="accent5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스노우볼 꾸미고 비닐봉투 붙이기</a:t>
            </a:r>
            <a:endParaRPr lang="ko-KR" altLang="en-US" sz="3500" b="0" dirty="0">
              <a:solidFill>
                <a:schemeClr val="accent5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255699-E1C2-19E6-4BC9-F102F195D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와이드스크린</PresentationFormat>
  <Paragraphs>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Arial</vt:lpstr>
      <vt:lpstr>HY헤드라인M</vt:lpstr>
      <vt:lpstr>맑은 고딕</vt:lpstr>
      <vt:lpstr>타이포_헬로피오피 테두리B</vt:lpstr>
      <vt:lpstr>Office 테마</vt:lpstr>
      <vt:lpstr>PowerPoint 프레젠테이션</vt:lpstr>
      <vt:lpstr>PowerPoint 프레젠테이션</vt:lpstr>
      <vt:lpstr>교재를 볼까요!</vt:lpstr>
      <vt:lpstr>PowerPoint 프레젠테이션</vt:lpstr>
      <vt:lpstr>PowerPoint 프레젠테이션</vt:lpstr>
      <vt:lpstr>PowerPoint 프레젠테이션</vt:lpstr>
      <vt:lpstr>활동지</vt:lpstr>
      <vt:lpstr>스노우볼 그리기</vt:lpstr>
      <vt:lpstr>스노우볼 꾸미고 비닐봉투 붙이기</vt:lpstr>
      <vt:lpstr>겨울 놀이 하는 사람들 그리기</vt:lpstr>
      <vt:lpstr>스노우볼 꾸미기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 금숙</dc:creator>
  <cp:lastModifiedBy>한 금숙</cp:lastModifiedBy>
  <cp:revision>1</cp:revision>
  <dcterms:created xsi:type="dcterms:W3CDTF">2022-12-23T09:39:37Z</dcterms:created>
  <dcterms:modified xsi:type="dcterms:W3CDTF">2022-12-23T09:39:37Z</dcterms:modified>
</cp:coreProperties>
</file>