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aveSubsetFonts="1">
  <p:sldMasterIdLst>
    <p:sldMasterId id="214748371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lastView="sldThumbnailView">
  <p:normalViewPr>
    <p:restoredLeft sz="9670"/>
    <p:restoredTop sz="95314"/>
  </p:normalViewPr>
  <p:slideViewPr>
    <p:cSldViewPr snapToObjects="1">
      <p:cViewPr varScale="1">
        <p:scale>
          <a:sx n="100" d="100"/>
          <a:sy n="100" d="100"/>
        </p:scale>
        <p:origin x="0" y="0"/>
      </p:cViewPr>
      <p:guideLst>
        <p:guide orient="horz" pos="2158"/>
        <p:guide pos="383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7216" cy="73737216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slide" Target="slides/slide16.xml"  /><Relationship Id="rId18" Type="http://schemas.openxmlformats.org/officeDocument/2006/relationships/slide" Target="slides/slide17.xml"  /><Relationship Id="rId19" Type="http://schemas.openxmlformats.org/officeDocument/2006/relationships/slide" Target="slides/slide18.xml"  /><Relationship Id="rId2" Type="http://schemas.openxmlformats.org/officeDocument/2006/relationships/slide" Target="slides/slide1.xml"  /><Relationship Id="rId20" Type="http://schemas.openxmlformats.org/officeDocument/2006/relationships/slide" Target="slides/slide19.xml"  /><Relationship Id="rId21" Type="http://schemas.openxmlformats.org/officeDocument/2006/relationships/slide" Target="slides/slide20.xml"  /><Relationship Id="rId22" Type="http://schemas.openxmlformats.org/officeDocument/2006/relationships/slide" Target="slides/slide21.xml"  /><Relationship Id="rId23" Type="http://schemas.openxmlformats.org/officeDocument/2006/relationships/slide" Target="slides/slide22.xml"  /><Relationship Id="rId24" Type="http://schemas.openxmlformats.org/officeDocument/2006/relationships/slide" Target="slides/slide23.xml"  /><Relationship Id="rId25" Type="http://schemas.openxmlformats.org/officeDocument/2006/relationships/slide" Target="slides/slide24.xml"  /><Relationship Id="rId26" Type="http://schemas.openxmlformats.org/officeDocument/2006/relationships/slide" Target="slides/slide25.xml"  /><Relationship Id="rId27" Type="http://schemas.openxmlformats.org/officeDocument/2006/relationships/slide" Target="slides/slide26.xml"  /><Relationship Id="rId28" Type="http://schemas.openxmlformats.org/officeDocument/2006/relationships/slide" Target="slides/slide27.xml"  /><Relationship Id="rId29" Type="http://schemas.openxmlformats.org/officeDocument/2006/relationships/slide" Target="slides/slide28.xml"  /><Relationship Id="rId3" Type="http://schemas.openxmlformats.org/officeDocument/2006/relationships/slide" Target="slides/slide2.xml"  /><Relationship Id="rId30" Type="http://schemas.openxmlformats.org/officeDocument/2006/relationships/slide" Target="slides/slide29.xml"  /><Relationship Id="rId31" Type="http://schemas.openxmlformats.org/officeDocument/2006/relationships/slide" Target="slides/slide30.xml"  /><Relationship Id="rId32" Type="http://schemas.openxmlformats.org/officeDocument/2006/relationships/slide" Target="slides/slide31.xml"  /><Relationship Id="rId33" Type="http://schemas.openxmlformats.org/officeDocument/2006/relationships/slide" Target="slides/slide32.xml"  /><Relationship Id="rId34" Type="http://schemas.openxmlformats.org/officeDocument/2006/relationships/slide" Target="slides/slide33.xml"  /><Relationship Id="rId35" Type="http://schemas.openxmlformats.org/officeDocument/2006/relationships/slide" Target="slides/slide34.xml"  /><Relationship Id="rId36" Type="http://schemas.openxmlformats.org/officeDocument/2006/relationships/slide" Target="slides/slide35.xml"  /><Relationship Id="rId37" Type="http://schemas.openxmlformats.org/officeDocument/2006/relationships/slide" Target="slides/slide36.xml"  /><Relationship Id="rId38" Type="http://schemas.openxmlformats.org/officeDocument/2006/relationships/slide" Target="slides/slide37.xml"  /><Relationship Id="rId39" Type="http://schemas.openxmlformats.org/officeDocument/2006/relationships/slide" Target="slides/slide38.xml"  /><Relationship Id="rId4" Type="http://schemas.openxmlformats.org/officeDocument/2006/relationships/slide" Target="slides/slide3.xml"  /><Relationship Id="rId40" Type="http://schemas.openxmlformats.org/officeDocument/2006/relationships/slide" Target="slides/slide39.xml"  /><Relationship Id="rId41" Type="http://schemas.openxmlformats.org/officeDocument/2006/relationships/slide" Target="slides/slide40.xml"  /><Relationship Id="rId42" Type="http://schemas.openxmlformats.org/officeDocument/2006/relationships/slide" Target="slides/slide41.xml"  /><Relationship Id="rId43" Type="http://schemas.openxmlformats.org/officeDocument/2006/relationships/slide" Target="slides/slide42.xml"  /><Relationship Id="rId44" Type="http://schemas.openxmlformats.org/officeDocument/2006/relationships/slide" Target="slides/slide43.xml"  /><Relationship Id="rId45" Type="http://schemas.openxmlformats.org/officeDocument/2006/relationships/slide" Target="slides/slide44.xml"  /><Relationship Id="rId46" Type="http://schemas.openxmlformats.org/officeDocument/2006/relationships/slide" Target="slides/slide45.xml"  /><Relationship Id="rId47" Type="http://schemas.openxmlformats.org/officeDocument/2006/relationships/presProps" Target="presProps.xml"  /><Relationship Id="rId48" Type="http://schemas.openxmlformats.org/officeDocument/2006/relationships/viewProps" Target="viewProps.xml"  /><Relationship Id="rId49" Type="http://schemas.openxmlformats.org/officeDocument/2006/relationships/theme" Target="theme/theme1.xml"  /><Relationship Id="rId5" Type="http://schemas.openxmlformats.org/officeDocument/2006/relationships/slide" Target="slides/slide4.xml"  /><Relationship Id="rId50" Type="http://schemas.openxmlformats.org/officeDocument/2006/relationships/tableStyles" Target="tableStyles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 hasCustomPrompt="1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 smtClean="0"/>
              <a:t>첫째 목차</a:t>
            </a:r>
            <a:endParaRPr lang="ko-KR" altLang="en-US"/>
          </a:p>
          <a:p>
            <a:pPr lvl="0"/>
            <a:r>
              <a:rPr lang="ko-KR" altLang="en-US" smtClean="0"/>
              <a:t>둘째 목차</a:t>
            </a:r>
            <a:endParaRPr lang="ko-KR" altLang="en-US"/>
          </a:p>
          <a:p>
            <a:pPr lvl="0"/>
            <a:r>
              <a:rPr lang="ko-KR" altLang="en-US" smtClean="0"/>
              <a:t>셋째 목차</a:t>
            </a:r>
            <a:endParaRPr lang="ko-KR" altLang="en-US"/>
          </a:p>
          <a:p>
            <a:pPr lvl="0"/>
            <a:r>
              <a:rPr lang="ko-KR" altLang="en-US" smtClean="0"/>
              <a:t>넷째 목차</a:t>
            </a:r>
            <a:endParaRPr lang="ko-KR" altLang="en-US"/>
          </a:p>
          <a:p>
            <a:pPr lvl="0"/>
            <a:r>
              <a:rPr lang="ko-KR" altLang="en-US" smtClean="0"/>
              <a:t>다섯째 목차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idx="0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ko-KR" altLang="en-US" smtClean="0"/>
              <a:t>표를 추가하려면 아이콘을 클릭하십시오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ko-KR" altLang="en-US" smtClean="0"/>
              <a:t>마스터 텍스트 스타일을 편집합니다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5.jpe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6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7.jpe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8.jpeg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9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0.jpe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1.jpeg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2.jpeg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3.jpeg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.jpeg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4.jpeg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5.jpeg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6.jpeg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7.jpeg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8.jpeg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4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9.jpeg"  /></Relationships>
</file>

<file path=ppt/slides/_rels/slide4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4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0.jpeg"  /></Relationships>
</file>

<file path=ppt/slides/_rels/slide4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4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1.jpeg"  /></Relationships>
</file>

<file path=ppt/slides/_rels/slide4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.jpe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3.jpe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4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동물 퀴즈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몸으로 말해요</a:t>
            </a:r>
            <a:r>
              <a:rPr lang="en-US" altLang="ko-KR"/>
              <a:t>!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1" y="0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ko-KR" altLang="en-US"/>
              <a:t>캥거루</a:t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1143000"/>
            <a:ext cx="12192000" cy="5715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1" y="0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ko-KR" altLang="en-US"/>
              <a:t>모기</a:t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1143000"/>
            <a:ext cx="12192000" cy="5715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1" y="0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ko-KR" altLang="en-US"/>
              <a:t>상어</a:t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1166018"/>
            <a:ext cx="12192000" cy="56919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1" y="2857500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en-US" altLang="ko-KR"/>
              <a:t>3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0" y="0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ko-KR" altLang="en-US"/>
              <a:t>말</a:t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1143000"/>
            <a:ext cx="12192000" cy="5715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1" y="0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ko-KR" altLang="en-US"/>
              <a:t>쥐</a:t>
            </a:r>
            <a:r>
              <a:rPr lang="en-US" altLang="ko-KR"/>
              <a:t>(</a:t>
            </a:r>
            <a:r>
              <a:rPr lang="ko-KR" altLang="en-US"/>
              <a:t>햄스터도 정답</a:t>
            </a:r>
            <a:r>
              <a:rPr lang="en-US" altLang="ko-KR"/>
              <a:t>)</a:t>
            </a:r>
            <a:endParaRPr lang="en-US" altLang="ko-KR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1143000"/>
            <a:ext cx="12192000" cy="5715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1" y="2857500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en-US" altLang="ko-KR"/>
              <a:t>1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1" y="0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ko-KR" altLang="en-US"/>
              <a:t>코끼리</a:t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1143000"/>
            <a:ext cx="12192000" cy="5715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1" y="0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ko-KR" altLang="en-US"/>
              <a:t>뱀</a:t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1166018"/>
            <a:ext cx="12192000" cy="56919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1" y="2857500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en-US" altLang="ko-KR"/>
              <a:t>4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1" y="0"/>
            <a:ext cx="10972798" cy="1143000"/>
          </a:xfrm>
        </p:spPr>
        <p:txBody>
          <a:bodyPr/>
          <a:lstStyle/>
          <a:p>
            <a:pPr>
              <a:defRPr lang="ko-KR"/>
            </a:pPr>
            <a:r>
              <a:rPr lang="ko-KR" altLang="en-US"/>
              <a:t>호랑이</a:t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1166018"/>
            <a:ext cx="12192000" cy="56919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599" y="-27432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ko-KR" altLang="en-US"/>
              <a:t>소</a:t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1115567"/>
            <a:ext cx="12192000" cy="57424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1" y="0"/>
            <a:ext cx="10972798" cy="836675"/>
          </a:xfrm>
        </p:spPr>
        <p:txBody>
          <a:bodyPr/>
          <a:lstStyle/>
          <a:p>
            <a:pPr>
              <a:defRPr/>
            </a:pPr>
            <a:r>
              <a:rPr lang="ko-KR" altLang="en-US"/>
              <a:t>개구리</a:t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1052702"/>
            <a:ext cx="12192000" cy="58052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599" y="-27432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ko-KR" altLang="en-US"/>
              <a:t>토끼</a:t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1166018"/>
            <a:ext cx="12192000" cy="56919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0" y="0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ko-KR" altLang="en-US"/>
              <a:t>돼지</a:t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1166018"/>
            <a:ext cx="12192000" cy="56919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599" y="-27432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ko-KR" altLang="en-US"/>
              <a:t>고릴라</a:t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-7476" y="1166018"/>
            <a:ext cx="12199476" cy="56919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1" y="0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ko-KR" altLang="en-US"/>
              <a:t>고양이</a:t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1143000"/>
            <a:ext cx="12192000" cy="5715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1" y="0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ko-KR" altLang="en-US"/>
              <a:t>오리</a:t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1143000"/>
            <a:ext cx="12192000" cy="5715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1" y="0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ko-KR" altLang="en-US"/>
              <a:t>펭귄</a:t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1166018"/>
            <a:ext cx="12192000" cy="56919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1" y="0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ko-KR" altLang="en-US"/>
              <a:t>원숭이</a:t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1143000"/>
            <a:ext cx="12192000" cy="5715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599" y="-27432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ko-KR" altLang="en-US"/>
              <a:t>개</a:t>
            </a:r>
            <a:r>
              <a:rPr lang="en-US" altLang="ko-KR"/>
              <a:t>(</a:t>
            </a:r>
            <a:r>
              <a:rPr lang="ko-KR" altLang="en-US"/>
              <a:t>강아지도 정답</a:t>
            </a:r>
            <a:r>
              <a:rPr lang="en-US" altLang="ko-KR"/>
              <a:t>)</a:t>
            </a:r>
            <a:endParaRPr lang="en-US" altLang="ko-KR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1115567"/>
            <a:ext cx="12192000" cy="57424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599" y="-18288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ko-KR" altLang="en-US"/>
              <a:t>기린</a:t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1166018"/>
            <a:ext cx="12192000" cy="56919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1" y="0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ko-KR" altLang="en-US"/>
              <a:t>닭</a:t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1166018"/>
            <a:ext cx="12192000" cy="56919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599" y="-27432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ko-KR" altLang="en-US"/>
              <a:t>독수리</a:t>
            </a:r>
            <a:r>
              <a:rPr lang="en-US" altLang="ko-KR"/>
              <a:t>(</a:t>
            </a:r>
            <a:r>
              <a:rPr lang="ko-KR" altLang="en-US"/>
              <a:t>매도 정답</a:t>
            </a:r>
            <a:r>
              <a:rPr lang="en-US" altLang="ko-KR"/>
              <a:t>)</a:t>
            </a:r>
            <a:endParaRPr lang="en-US" altLang="ko-KR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980693"/>
            <a:ext cx="12192000" cy="58773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함초롬돋움"/>
        <a:ea typeface=""/>
        <a:cs typeface="Times New Roman"/>
        <a:font script="Jpan" typeface="MS PGothic"/>
        <a:font script="Hang" typeface="함초롬돋움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함초롬돋움"/>
        <a:ea typeface=""/>
        <a:cs typeface="Times New Roman"/>
        <a:font script="Jpan" typeface="MS PGothic"/>
        <a:font script="Hang" typeface="함초롬돋움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46</ep:Words>
  <ep:PresentationFormat>화면 슬라이드 쇼(4:3)</ep:PresentationFormat>
  <ep:Paragraphs>38</ep:Paragraphs>
  <ep:Slides>45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45</vt:i4>
      </vt:variant>
    </vt:vector>
  </ep:HeadingPairs>
  <ep:TitlesOfParts>
    <vt:vector size="46" baseType="lpstr">
      <vt:lpstr>한컴오피스</vt:lpstr>
      <vt:lpstr>동물 퀴즈</vt:lpstr>
      <vt:lpstr>1</vt:lpstr>
      <vt:lpstr>개구리</vt:lpstr>
      <vt:lpstr>슬라이드 4</vt:lpstr>
      <vt:lpstr>기린</vt:lpstr>
      <vt:lpstr>슬라이드 6</vt:lpstr>
      <vt:lpstr>표범(치타도 정답)</vt:lpstr>
      <vt:lpstr>슬라이드 8</vt:lpstr>
      <vt:lpstr>닭</vt:lpstr>
      <vt:lpstr>슬라이드 10</vt:lpstr>
      <vt:lpstr>독수리(매도 정답)</vt:lpstr>
      <vt:lpstr>슬라이드 12</vt:lpstr>
      <vt:lpstr>2</vt:lpstr>
      <vt:lpstr>악어</vt:lpstr>
      <vt:lpstr>슬라이드 15</vt:lpstr>
      <vt:lpstr>캥거루</vt:lpstr>
      <vt:lpstr>슬라이드 17</vt:lpstr>
      <vt:lpstr>사자</vt:lpstr>
      <vt:lpstr>슬라이드 19</vt:lpstr>
      <vt:lpstr>모기</vt:lpstr>
      <vt:lpstr>슬라이드 21</vt:lpstr>
      <vt:lpstr>상어</vt:lpstr>
      <vt:lpstr>슬라이드 23</vt:lpstr>
      <vt:lpstr>3</vt:lpstr>
      <vt:lpstr>말</vt:lpstr>
      <vt:lpstr>호랑이</vt:lpstr>
      <vt:lpstr>지네</vt:lpstr>
      <vt:lpstr>슬라이드 28</vt:lpstr>
      <vt:lpstr>쥐(햄스터도 정답)</vt:lpstr>
      <vt:lpstr>슬라이드 30</vt:lpstr>
      <vt:lpstr>코끼리</vt:lpstr>
      <vt:lpstr>슬라이드 32</vt:lpstr>
      <vt:lpstr>뱀</vt:lpstr>
      <vt:lpstr>슬라이드 34</vt:lpstr>
      <vt:lpstr>4</vt:lpstr>
      <vt:lpstr>호랑이</vt:lpstr>
      <vt:lpstr>슬라이드 37</vt:lpstr>
      <vt:lpstr>소</vt:lpstr>
      <vt:lpstr>슬라이드 39</vt:lpstr>
      <vt:lpstr>토끼</vt:lpstr>
      <vt:lpstr>슬라이드 41</vt:lpstr>
      <vt:lpstr>파리</vt:lpstr>
      <vt:lpstr>슬라이드 43</vt:lpstr>
      <vt:lpstr>도마뱀</vt:lpstr>
      <vt:lpstr>슬라이드 45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2018-08-27T01:57:50.098</dcterms:created>
  <dc:creator>USER</dc:creator>
  <cp:lastModifiedBy>gkh</cp:lastModifiedBy>
  <dcterms:modified xsi:type="dcterms:W3CDTF">2021-03-04T12:55:21.175</dcterms:modified>
  <cp:revision>13</cp:revision>
  <dc:title>동물 퀴즈</dc:title>
  <cp:version>0906.0100.01</cp:version>
</cp:coreProperties>
</file>