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9670"/>
    <p:restoredTop sz="95314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slide" Target="slides/slide38.xml"  /><Relationship Id="rId4" Type="http://schemas.openxmlformats.org/officeDocument/2006/relationships/slide" Target="slides/slide3.xml"  /><Relationship Id="rId40" Type="http://schemas.openxmlformats.org/officeDocument/2006/relationships/slide" Target="slides/slide39.xml"  /><Relationship Id="rId41" Type="http://schemas.openxmlformats.org/officeDocument/2006/relationships/slide" Target="slides/slide40.xml"  /><Relationship Id="rId42" Type="http://schemas.openxmlformats.org/officeDocument/2006/relationships/slide" Target="slides/slide41.xml"  /><Relationship Id="rId43" Type="http://schemas.openxmlformats.org/officeDocument/2006/relationships/slide" Target="slides/slide42.xml"  /><Relationship Id="rId44" Type="http://schemas.openxmlformats.org/officeDocument/2006/relationships/slide" Target="slides/slide43.xml"  /><Relationship Id="rId45" Type="http://schemas.openxmlformats.org/officeDocument/2006/relationships/slide" Target="slides/slide44.xml"  /><Relationship Id="rId46" Type="http://schemas.openxmlformats.org/officeDocument/2006/relationships/slide" Target="slides/slide45.xml"  /><Relationship Id="rId47" Type="http://schemas.openxmlformats.org/officeDocument/2006/relationships/presProps" Target="presProps.xml"  /><Relationship Id="rId48" Type="http://schemas.openxmlformats.org/officeDocument/2006/relationships/viewProps" Target="viewProps.xml"  /><Relationship Id="rId49" Type="http://schemas.openxmlformats.org/officeDocument/2006/relationships/theme" Target="theme/theme1.xml"  /><Relationship Id="rId5" Type="http://schemas.openxmlformats.org/officeDocument/2006/relationships/slide" Target="slides/slide4.xml"  /><Relationship Id="rId50" Type="http://schemas.openxmlformats.org/officeDocument/2006/relationships/tableStyles" Target="tableStyles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jpe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동물 퀴즈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몸으로 말해요</a:t>
            </a:r>
            <a:r>
              <a:rPr lang="en-US" altLang="ko-KR"/>
              <a:t>!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캥거루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모기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상어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66018"/>
            <a:ext cx="12192000" cy="5691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285750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3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말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쥐</a:t>
            </a:r>
            <a:r>
              <a:rPr lang="en-US" altLang="ko-KR"/>
              <a:t>(</a:t>
            </a:r>
            <a:r>
              <a:rPr lang="ko-KR" altLang="en-US"/>
              <a:t>햄스터도 정답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285750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1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코끼리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뱀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66018"/>
            <a:ext cx="12192000" cy="5691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285750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4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 lang="ko-KR"/>
            </a:pPr>
            <a:r>
              <a:rPr lang="ko-KR" altLang="en-US"/>
              <a:t>호랑이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66018"/>
            <a:ext cx="12192000" cy="5691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-27432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소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15567"/>
            <a:ext cx="12192000" cy="5742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836675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개구리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052702"/>
            <a:ext cx="12192000" cy="5805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-27432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토끼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66018"/>
            <a:ext cx="12192000" cy="5691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돼지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66018"/>
            <a:ext cx="12192000" cy="5691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-27432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고릴라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-7476" y="1166018"/>
            <a:ext cx="12199476" cy="5691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고양이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오리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펭귄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66018"/>
            <a:ext cx="12192000" cy="5691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원숭이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-27432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개</a:t>
            </a:r>
            <a:r>
              <a:rPr lang="en-US" altLang="ko-KR"/>
              <a:t>(</a:t>
            </a:r>
            <a:r>
              <a:rPr lang="ko-KR" altLang="en-US"/>
              <a:t>강아지도 정답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15567"/>
            <a:ext cx="12192000" cy="5742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-18288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기린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66018"/>
            <a:ext cx="12192000" cy="5691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닭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166018"/>
            <a:ext cx="12192000" cy="5691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-27432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독수리</a:t>
            </a:r>
            <a:r>
              <a:rPr lang="en-US" altLang="ko-KR"/>
              <a:t>(</a:t>
            </a:r>
            <a:r>
              <a:rPr lang="ko-KR" altLang="en-US"/>
              <a:t>매도 정답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980693"/>
            <a:ext cx="12192000" cy="5877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46</ep:Words>
  <ep:PresentationFormat>화면 슬라이드 쇼(4:3)</ep:PresentationFormat>
  <ep:Paragraphs>38</ep:Paragraphs>
  <ep:Slides>45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ep:HeadingPairs>
  <ep:TitlesOfParts>
    <vt:vector size="46" baseType="lpstr">
      <vt:lpstr>한컴오피스</vt:lpstr>
      <vt:lpstr>동물 퀴즈</vt:lpstr>
      <vt:lpstr>1</vt:lpstr>
      <vt:lpstr>개구리</vt:lpstr>
      <vt:lpstr>슬라이드 4</vt:lpstr>
      <vt:lpstr>기린</vt:lpstr>
      <vt:lpstr>슬라이드 6</vt:lpstr>
      <vt:lpstr>표범(치타도 정답)</vt:lpstr>
      <vt:lpstr>슬라이드 8</vt:lpstr>
      <vt:lpstr>닭</vt:lpstr>
      <vt:lpstr>슬라이드 10</vt:lpstr>
      <vt:lpstr>독수리(매도 정답)</vt:lpstr>
      <vt:lpstr>슬라이드 12</vt:lpstr>
      <vt:lpstr>2</vt:lpstr>
      <vt:lpstr>악어</vt:lpstr>
      <vt:lpstr>슬라이드 15</vt:lpstr>
      <vt:lpstr>캥거루</vt:lpstr>
      <vt:lpstr>슬라이드 17</vt:lpstr>
      <vt:lpstr>사자</vt:lpstr>
      <vt:lpstr>슬라이드 19</vt:lpstr>
      <vt:lpstr>모기</vt:lpstr>
      <vt:lpstr>슬라이드 21</vt:lpstr>
      <vt:lpstr>상어</vt:lpstr>
      <vt:lpstr>슬라이드 23</vt:lpstr>
      <vt:lpstr>3</vt:lpstr>
      <vt:lpstr>말</vt:lpstr>
      <vt:lpstr>호랑이</vt:lpstr>
      <vt:lpstr>지네</vt:lpstr>
      <vt:lpstr>슬라이드 28</vt:lpstr>
      <vt:lpstr>쥐(햄스터도 정답)</vt:lpstr>
      <vt:lpstr>슬라이드 30</vt:lpstr>
      <vt:lpstr>코끼리</vt:lpstr>
      <vt:lpstr>슬라이드 32</vt:lpstr>
      <vt:lpstr>뱀</vt:lpstr>
      <vt:lpstr>슬라이드 34</vt:lpstr>
      <vt:lpstr>4</vt:lpstr>
      <vt:lpstr>호랑이</vt:lpstr>
      <vt:lpstr>슬라이드 37</vt:lpstr>
      <vt:lpstr>소</vt:lpstr>
      <vt:lpstr>슬라이드 39</vt:lpstr>
      <vt:lpstr>토끼</vt:lpstr>
      <vt:lpstr>슬라이드 41</vt:lpstr>
      <vt:lpstr>파리</vt:lpstr>
      <vt:lpstr>슬라이드 43</vt:lpstr>
      <vt:lpstr>도마뱀</vt:lpstr>
      <vt:lpstr>슬라이드 45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2018-08-27T01:57:50.098</dcterms:created>
  <dc:creator>USER</dc:creator>
  <cp:lastModifiedBy>gkh</cp:lastModifiedBy>
  <dcterms:modified xsi:type="dcterms:W3CDTF">2021-03-04T12:55:21.175</dcterms:modified>
  <cp:revision>13</cp:revision>
  <dc:title>동물 퀴즈</dc:title>
  <cp:version>0906.0100.01</cp:version>
</cp:coreProperties>
</file>