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 type="screen4x3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47"/>
    <p:restoredTop sz="94712"/>
  </p:normalViewPr>
  <p:slideViewPr>
    <p:cSldViewPr>
      <p:cViewPr>
        <p:scale>
          <a:sx n="70" d="100"/>
          <a:sy n="70" d="100"/>
        </p:scale>
        <p:origin x="-1392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presProps" Target="presProps.xml"  /><Relationship Id="rId4" Type="http://schemas.openxmlformats.org/officeDocument/2006/relationships/slide" Target="slides/slide3.xml"  /><Relationship Id="rId40" Type="http://schemas.openxmlformats.org/officeDocument/2006/relationships/viewProps" Target="viewProps.xml"  /><Relationship Id="rId41" Type="http://schemas.openxmlformats.org/officeDocument/2006/relationships/theme" Target="theme/theme1.xml"  /><Relationship Id="rId42" Type="http://schemas.openxmlformats.org/officeDocument/2006/relationships/tableStyles" Target="tableStyles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2.png"  /><Relationship Id="rId3" Type="http://schemas.openxmlformats.org/officeDocument/2006/relationships/image" Target="../media/image63.png"  /><Relationship Id="rId4" Type="http://schemas.openxmlformats.org/officeDocument/2006/relationships/image" Target="../media/image64.png"  /><Relationship Id="rId5" Type="http://schemas.openxmlformats.org/officeDocument/2006/relationships/image" Target="../media/image65.png"  /><Relationship Id="rId6" Type="http://schemas.openxmlformats.org/officeDocument/2006/relationships/image" Target="../media/image66.png"  /><Relationship Id="rId7" Type="http://schemas.openxmlformats.org/officeDocument/2006/relationships/image" Target="../media/image67.png"  /><Relationship Id="rId8" Type="http://schemas.openxmlformats.org/officeDocument/2006/relationships/image" Target="../media/image6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9.png"  /><Relationship Id="rId3" Type="http://schemas.openxmlformats.org/officeDocument/2006/relationships/image" Target="../media/image70.png"  /><Relationship Id="rId4" Type="http://schemas.openxmlformats.org/officeDocument/2006/relationships/image" Target="../media/image71.png"  /><Relationship Id="rId5" Type="http://schemas.openxmlformats.org/officeDocument/2006/relationships/image" Target="../media/image72.png"  /><Relationship Id="rId6" Type="http://schemas.openxmlformats.org/officeDocument/2006/relationships/image" Target="../media/image73.png"  /><Relationship Id="rId7" Type="http://schemas.openxmlformats.org/officeDocument/2006/relationships/image" Target="../media/image74.png"  /><Relationship Id="rId8" Type="http://schemas.openxmlformats.org/officeDocument/2006/relationships/image" Target="../media/image7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6.png"  /><Relationship Id="rId3" Type="http://schemas.openxmlformats.org/officeDocument/2006/relationships/image" Target="../media/image77.png"  /><Relationship Id="rId4" Type="http://schemas.openxmlformats.org/officeDocument/2006/relationships/image" Target="../media/image78.png"  /><Relationship Id="rId5" Type="http://schemas.openxmlformats.org/officeDocument/2006/relationships/image" Target="../media/image79.png"  /><Relationship Id="rId6" Type="http://schemas.openxmlformats.org/officeDocument/2006/relationships/image" Target="../media/image80.png"  /><Relationship Id="rId7" Type="http://schemas.openxmlformats.org/officeDocument/2006/relationships/image" Target="../media/image81.png"  /><Relationship Id="rId8" Type="http://schemas.openxmlformats.org/officeDocument/2006/relationships/image" Target="../media/image8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3.png"  /><Relationship Id="rId3" Type="http://schemas.openxmlformats.org/officeDocument/2006/relationships/image" Target="../media/image84.png"  /><Relationship Id="rId4" Type="http://schemas.openxmlformats.org/officeDocument/2006/relationships/image" Target="../media/image85.png"  /><Relationship Id="rId5" Type="http://schemas.openxmlformats.org/officeDocument/2006/relationships/image" Target="../media/image86.png"  /><Relationship Id="rId6" Type="http://schemas.openxmlformats.org/officeDocument/2006/relationships/image" Target="../media/image87.png"  /><Relationship Id="rId7" Type="http://schemas.openxmlformats.org/officeDocument/2006/relationships/image" Target="../media/image88.png"  /><Relationship Id="rId8" Type="http://schemas.openxmlformats.org/officeDocument/2006/relationships/image" Target="../media/image8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0.png"  /><Relationship Id="rId3" Type="http://schemas.openxmlformats.org/officeDocument/2006/relationships/image" Target="../media/image91.png"  /><Relationship Id="rId4" Type="http://schemas.openxmlformats.org/officeDocument/2006/relationships/image" Target="../media/image92.png"  /><Relationship Id="rId5" Type="http://schemas.openxmlformats.org/officeDocument/2006/relationships/image" Target="../media/image93.png"  /><Relationship Id="rId6" Type="http://schemas.openxmlformats.org/officeDocument/2006/relationships/image" Target="../media/image94.png"  /><Relationship Id="rId7" Type="http://schemas.openxmlformats.org/officeDocument/2006/relationships/image" Target="../media/image95.png"  /><Relationship Id="rId8" Type="http://schemas.openxmlformats.org/officeDocument/2006/relationships/image" Target="../media/image96.png"  /><Relationship Id="rId9" Type="http://schemas.openxmlformats.org/officeDocument/2006/relationships/image" Target="../media/image9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8.png"  /><Relationship Id="rId3" Type="http://schemas.openxmlformats.org/officeDocument/2006/relationships/image" Target="../media/image99.png"  /><Relationship Id="rId4" Type="http://schemas.openxmlformats.org/officeDocument/2006/relationships/image" Target="../media/image100.png"  /><Relationship Id="rId5" Type="http://schemas.openxmlformats.org/officeDocument/2006/relationships/image" Target="../media/image101.png"  /><Relationship Id="rId6" Type="http://schemas.openxmlformats.org/officeDocument/2006/relationships/image" Target="../media/image102.png"  /><Relationship Id="rId7" Type="http://schemas.openxmlformats.org/officeDocument/2006/relationships/image" Target="../media/image103.png"  /><Relationship Id="rId8" Type="http://schemas.openxmlformats.org/officeDocument/2006/relationships/image" Target="../media/image104.png"  /><Relationship Id="rId9" Type="http://schemas.openxmlformats.org/officeDocument/2006/relationships/image" Target="../media/image10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6.png"  /><Relationship Id="rId3" Type="http://schemas.openxmlformats.org/officeDocument/2006/relationships/image" Target="../media/image107.png"  /><Relationship Id="rId4" Type="http://schemas.openxmlformats.org/officeDocument/2006/relationships/image" Target="../media/image108.png"  /><Relationship Id="rId5" Type="http://schemas.openxmlformats.org/officeDocument/2006/relationships/image" Target="../media/image109.png"  /><Relationship Id="rId6" Type="http://schemas.openxmlformats.org/officeDocument/2006/relationships/image" Target="../media/image110.png"  /><Relationship Id="rId7" Type="http://schemas.openxmlformats.org/officeDocument/2006/relationships/image" Target="../media/image111.png"  /><Relationship Id="rId8" Type="http://schemas.openxmlformats.org/officeDocument/2006/relationships/image" Target="../media/image112.png"  /><Relationship Id="rId9" Type="http://schemas.openxmlformats.org/officeDocument/2006/relationships/image" Target="../media/image113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4.png"  /><Relationship Id="rId3" Type="http://schemas.openxmlformats.org/officeDocument/2006/relationships/image" Target="../media/image115.png"  /><Relationship Id="rId4" Type="http://schemas.openxmlformats.org/officeDocument/2006/relationships/image" Target="../media/image116.png"  /><Relationship Id="rId5" Type="http://schemas.openxmlformats.org/officeDocument/2006/relationships/image" Target="../media/image117.png"  /><Relationship Id="rId6" Type="http://schemas.openxmlformats.org/officeDocument/2006/relationships/image" Target="../media/image118.png"  /><Relationship Id="rId7" Type="http://schemas.openxmlformats.org/officeDocument/2006/relationships/image" Target="../media/image119.png"  /><Relationship Id="rId8" Type="http://schemas.openxmlformats.org/officeDocument/2006/relationships/image" Target="../media/image120.png"  /><Relationship Id="rId9" Type="http://schemas.openxmlformats.org/officeDocument/2006/relationships/image" Target="../media/image12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2.png"  /><Relationship Id="rId3" Type="http://schemas.openxmlformats.org/officeDocument/2006/relationships/image" Target="../media/image123.png"  /><Relationship Id="rId4" Type="http://schemas.openxmlformats.org/officeDocument/2006/relationships/image" Target="../media/image124.png"  /><Relationship Id="rId5" Type="http://schemas.openxmlformats.org/officeDocument/2006/relationships/image" Target="../media/image125.png"  /><Relationship Id="rId6" Type="http://schemas.openxmlformats.org/officeDocument/2006/relationships/image" Target="../media/image126.png"  /><Relationship Id="rId7" Type="http://schemas.openxmlformats.org/officeDocument/2006/relationships/image" Target="../media/image127.png"  /><Relationship Id="rId8" Type="http://schemas.openxmlformats.org/officeDocument/2006/relationships/image" Target="../media/image128.png"  /><Relationship Id="rId9" Type="http://schemas.openxmlformats.org/officeDocument/2006/relationships/image" Target="../media/image12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0.png"  /><Relationship Id="rId3" Type="http://schemas.openxmlformats.org/officeDocument/2006/relationships/image" Target="../media/image131.png"  /><Relationship Id="rId4" Type="http://schemas.openxmlformats.org/officeDocument/2006/relationships/image" Target="../media/image132.png"  /><Relationship Id="rId5" Type="http://schemas.openxmlformats.org/officeDocument/2006/relationships/image" Target="../media/image133.png"  /><Relationship Id="rId6" Type="http://schemas.openxmlformats.org/officeDocument/2006/relationships/image" Target="../media/image134.png"  /><Relationship Id="rId7" Type="http://schemas.openxmlformats.org/officeDocument/2006/relationships/image" Target="../media/image135.png"  /><Relationship Id="rId8" Type="http://schemas.openxmlformats.org/officeDocument/2006/relationships/image" Target="../media/image136.png"  /><Relationship Id="rId9" Type="http://schemas.openxmlformats.org/officeDocument/2006/relationships/image" Target="../media/image13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9.png"  /><Relationship Id="rId11" Type="http://schemas.openxmlformats.org/officeDocument/2006/relationships/image" Target="../media/image20.png"  /><Relationship Id="rId12" Type="http://schemas.openxmlformats.org/officeDocument/2006/relationships/image" Target="../media/image21.png"  /><Relationship Id="rId13" Type="http://schemas.openxmlformats.org/officeDocument/2006/relationships/image" Target="../media/image22.png"  /><Relationship Id="rId14" Type="http://schemas.openxmlformats.org/officeDocument/2006/relationships/image" Target="../media/image23.png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Relationship Id="rId5" Type="http://schemas.openxmlformats.org/officeDocument/2006/relationships/image" Target="../media/image14.png"  /><Relationship Id="rId6" Type="http://schemas.openxmlformats.org/officeDocument/2006/relationships/image" Target="../media/image15.png"  /><Relationship Id="rId7" Type="http://schemas.openxmlformats.org/officeDocument/2006/relationships/image" Target="../media/image16.png"  /><Relationship Id="rId8" Type="http://schemas.openxmlformats.org/officeDocument/2006/relationships/image" Target="../media/image17.png"  /><Relationship Id="rId9" Type="http://schemas.openxmlformats.org/officeDocument/2006/relationships/image" Target="../media/image18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8.png"  /><Relationship Id="rId3" Type="http://schemas.openxmlformats.org/officeDocument/2006/relationships/image" Target="../media/image139.png"  /><Relationship Id="rId4" Type="http://schemas.openxmlformats.org/officeDocument/2006/relationships/image" Target="../media/image140.png"  /><Relationship Id="rId5" Type="http://schemas.openxmlformats.org/officeDocument/2006/relationships/image" Target="../media/image141.png"  /><Relationship Id="rId6" Type="http://schemas.openxmlformats.org/officeDocument/2006/relationships/image" Target="../media/image142.png"  /><Relationship Id="rId7" Type="http://schemas.openxmlformats.org/officeDocument/2006/relationships/image" Target="../media/image143.png"  /><Relationship Id="rId8" Type="http://schemas.openxmlformats.org/officeDocument/2006/relationships/image" Target="../media/image144.png"  /><Relationship Id="rId9" Type="http://schemas.openxmlformats.org/officeDocument/2006/relationships/image" Target="../media/image14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6.png"  /><Relationship Id="rId3" Type="http://schemas.openxmlformats.org/officeDocument/2006/relationships/image" Target="../media/image147.png"  /><Relationship Id="rId4" Type="http://schemas.openxmlformats.org/officeDocument/2006/relationships/image" Target="../media/image148.png"  /><Relationship Id="rId5" Type="http://schemas.openxmlformats.org/officeDocument/2006/relationships/image" Target="../media/image149.png"  /><Relationship Id="rId6" Type="http://schemas.openxmlformats.org/officeDocument/2006/relationships/image" Target="../media/image150.png"  /><Relationship Id="rId7" Type="http://schemas.openxmlformats.org/officeDocument/2006/relationships/image" Target="../media/image151.png"  /><Relationship Id="rId8" Type="http://schemas.openxmlformats.org/officeDocument/2006/relationships/image" Target="../media/image152.png"  /><Relationship Id="rId9" Type="http://schemas.openxmlformats.org/officeDocument/2006/relationships/image" Target="../media/image153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4.png"  /><Relationship Id="rId3" Type="http://schemas.openxmlformats.org/officeDocument/2006/relationships/image" Target="../media/image155.png"  /><Relationship Id="rId4" Type="http://schemas.openxmlformats.org/officeDocument/2006/relationships/image" Target="../media/image156.png"  /><Relationship Id="rId5" Type="http://schemas.openxmlformats.org/officeDocument/2006/relationships/image" Target="../media/image157.png"  /><Relationship Id="rId6" Type="http://schemas.openxmlformats.org/officeDocument/2006/relationships/image" Target="../media/image158.png"  /><Relationship Id="rId7" Type="http://schemas.openxmlformats.org/officeDocument/2006/relationships/image" Target="../media/image159.png"  /><Relationship Id="rId8" Type="http://schemas.openxmlformats.org/officeDocument/2006/relationships/image" Target="../media/image160.png"  /><Relationship Id="rId9" Type="http://schemas.openxmlformats.org/officeDocument/2006/relationships/image" Target="../media/image161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2.png"  /><Relationship Id="rId3" Type="http://schemas.openxmlformats.org/officeDocument/2006/relationships/image" Target="../media/image163.png"  /><Relationship Id="rId4" Type="http://schemas.openxmlformats.org/officeDocument/2006/relationships/image" Target="../media/image164.png"  /><Relationship Id="rId5" Type="http://schemas.openxmlformats.org/officeDocument/2006/relationships/image" Target="../media/image165.png"  /><Relationship Id="rId6" Type="http://schemas.openxmlformats.org/officeDocument/2006/relationships/image" Target="../media/image166.png"  /><Relationship Id="rId7" Type="http://schemas.openxmlformats.org/officeDocument/2006/relationships/image" Target="../media/image167.png"  /><Relationship Id="rId8" Type="http://schemas.openxmlformats.org/officeDocument/2006/relationships/image" Target="../media/image168.png"  /><Relationship Id="rId9" Type="http://schemas.openxmlformats.org/officeDocument/2006/relationships/image" Target="../media/image169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0.png"  /><Relationship Id="rId3" Type="http://schemas.openxmlformats.org/officeDocument/2006/relationships/image" Target="../media/image171.png"  /><Relationship Id="rId4" Type="http://schemas.openxmlformats.org/officeDocument/2006/relationships/image" Target="../media/image172.png"  /><Relationship Id="rId5" Type="http://schemas.openxmlformats.org/officeDocument/2006/relationships/image" Target="../media/image173.png"  /><Relationship Id="rId6" Type="http://schemas.openxmlformats.org/officeDocument/2006/relationships/image" Target="../media/image174.png"  /><Relationship Id="rId7" Type="http://schemas.openxmlformats.org/officeDocument/2006/relationships/image" Target="../media/image175.png"  /><Relationship Id="rId8" Type="http://schemas.openxmlformats.org/officeDocument/2006/relationships/image" Target="../media/image176.png"  /><Relationship Id="rId9" Type="http://schemas.openxmlformats.org/officeDocument/2006/relationships/image" Target="../media/image177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8.png"  /><Relationship Id="rId3" Type="http://schemas.openxmlformats.org/officeDocument/2006/relationships/image" Target="../media/image179.png"  /><Relationship Id="rId4" Type="http://schemas.openxmlformats.org/officeDocument/2006/relationships/image" Target="../media/image180.png"  /><Relationship Id="rId5" Type="http://schemas.openxmlformats.org/officeDocument/2006/relationships/image" Target="../media/image181.png"  /><Relationship Id="rId6" Type="http://schemas.openxmlformats.org/officeDocument/2006/relationships/image" Target="../media/image182.png"  /><Relationship Id="rId7" Type="http://schemas.openxmlformats.org/officeDocument/2006/relationships/image" Target="../media/image183.png"  /><Relationship Id="rId8" Type="http://schemas.openxmlformats.org/officeDocument/2006/relationships/image" Target="../media/image184.png"  /><Relationship Id="rId9" Type="http://schemas.openxmlformats.org/officeDocument/2006/relationships/image" Target="../media/image185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6.png"  /><Relationship Id="rId3" Type="http://schemas.openxmlformats.org/officeDocument/2006/relationships/image" Target="../media/image187.png"  /><Relationship Id="rId4" Type="http://schemas.openxmlformats.org/officeDocument/2006/relationships/image" Target="../media/image188.png"  /><Relationship Id="rId5" Type="http://schemas.openxmlformats.org/officeDocument/2006/relationships/image" Target="../media/image189.png"  /><Relationship Id="rId6" Type="http://schemas.openxmlformats.org/officeDocument/2006/relationships/image" Target="../media/image190.png"  /><Relationship Id="rId7" Type="http://schemas.openxmlformats.org/officeDocument/2006/relationships/image" Target="../media/image191.png"  /><Relationship Id="rId8" Type="http://schemas.openxmlformats.org/officeDocument/2006/relationships/image" Target="../media/image192.png"  /><Relationship Id="rId9" Type="http://schemas.openxmlformats.org/officeDocument/2006/relationships/image" Target="../media/image193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4.png"  /><Relationship Id="rId3" Type="http://schemas.openxmlformats.org/officeDocument/2006/relationships/image" Target="../media/image195.png"  /><Relationship Id="rId4" Type="http://schemas.openxmlformats.org/officeDocument/2006/relationships/image" Target="../media/image196.png"  /><Relationship Id="rId5" Type="http://schemas.openxmlformats.org/officeDocument/2006/relationships/image" Target="../media/image197.png"  /><Relationship Id="rId6" Type="http://schemas.openxmlformats.org/officeDocument/2006/relationships/image" Target="../media/image198.png"  /><Relationship Id="rId7" Type="http://schemas.openxmlformats.org/officeDocument/2006/relationships/image" Target="../media/image199.png"  /><Relationship Id="rId8" Type="http://schemas.openxmlformats.org/officeDocument/2006/relationships/image" Target="../media/image200.png"  /><Relationship Id="rId9" Type="http://schemas.openxmlformats.org/officeDocument/2006/relationships/image" Target="../media/image201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2.png"  /><Relationship Id="rId3" Type="http://schemas.openxmlformats.org/officeDocument/2006/relationships/image" Target="../media/image203.png"  /><Relationship Id="rId4" Type="http://schemas.openxmlformats.org/officeDocument/2006/relationships/image" Target="../media/image204.png"  /><Relationship Id="rId5" Type="http://schemas.openxmlformats.org/officeDocument/2006/relationships/image" Target="../media/image205.png"  /><Relationship Id="rId6" Type="http://schemas.openxmlformats.org/officeDocument/2006/relationships/image" Target="../media/image206.png"  /><Relationship Id="rId7" Type="http://schemas.openxmlformats.org/officeDocument/2006/relationships/image" Target="../media/image207.png"  /><Relationship Id="rId8" Type="http://schemas.openxmlformats.org/officeDocument/2006/relationships/image" Target="../media/image208.png"  /><Relationship Id="rId9" Type="http://schemas.openxmlformats.org/officeDocument/2006/relationships/image" Target="../media/image209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10.png"  /><Relationship Id="rId3" Type="http://schemas.openxmlformats.org/officeDocument/2006/relationships/image" Target="../media/image211.png"  /><Relationship Id="rId4" Type="http://schemas.openxmlformats.org/officeDocument/2006/relationships/image" Target="../media/image212.png"  /><Relationship Id="rId5" Type="http://schemas.openxmlformats.org/officeDocument/2006/relationships/image" Target="../media/image213.png"  /><Relationship Id="rId6" Type="http://schemas.openxmlformats.org/officeDocument/2006/relationships/image" Target="../media/image214.png"  /><Relationship Id="rId7" Type="http://schemas.openxmlformats.org/officeDocument/2006/relationships/image" Target="../media/image215.png"  /><Relationship Id="rId8" Type="http://schemas.openxmlformats.org/officeDocument/2006/relationships/image" Target="../media/image216.png"  /><Relationship Id="rId9" Type="http://schemas.openxmlformats.org/officeDocument/2006/relationships/image" Target="../media/image21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24.png"  /><Relationship Id="rId7" Type="http://schemas.openxmlformats.org/officeDocument/2006/relationships/image" Target="../media/image25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18.png"  /><Relationship Id="rId3" Type="http://schemas.openxmlformats.org/officeDocument/2006/relationships/image" Target="../media/image219.png"  /><Relationship Id="rId4" Type="http://schemas.openxmlformats.org/officeDocument/2006/relationships/image" Target="../media/image220.png"  /><Relationship Id="rId5" Type="http://schemas.openxmlformats.org/officeDocument/2006/relationships/image" Target="../media/image221.png"  /><Relationship Id="rId6" Type="http://schemas.openxmlformats.org/officeDocument/2006/relationships/image" Target="../media/image222.png"  /><Relationship Id="rId7" Type="http://schemas.openxmlformats.org/officeDocument/2006/relationships/image" Target="../media/image223.png"  /><Relationship Id="rId8" Type="http://schemas.openxmlformats.org/officeDocument/2006/relationships/image" Target="../media/image224.png"  /><Relationship Id="rId9" Type="http://schemas.openxmlformats.org/officeDocument/2006/relationships/image" Target="../media/image225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26.png"  /><Relationship Id="rId3" Type="http://schemas.openxmlformats.org/officeDocument/2006/relationships/image" Target="../media/image227.png"  /><Relationship Id="rId4" Type="http://schemas.openxmlformats.org/officeDocument/2006/relationships/image" Target="../media/image228.png"  /><Relationship Id="rId5" Type="http://schemas.openxmlformats.org/officeDocument/2006/relationships/image" Target="../media/image229.png"  /><Relationship Id="rId6" Type="http://schemas.openxmlformats.org/officeDocument/2006/relationships/image" Target="../media/image230.png"  /><Relationship Id="rId7" Type="http://schemas.openxmlformats.org/officeDocument/2006/relationships/image" Target="../media/image231.png"  /><Relationship Id="rId8" Type="http://schemas.openxmlformats.org/officeDocument/2006/relationships/image" Target="../media/image232.png"  /><Relationship Id="rId9" Type="http://schemas.openxmlformats.org/officeDocument/2006/relationships/image" Target="../media/image233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4.png"  /><Relationship Id="rId3" Type="http://schemas.openxmlformats.org/officeDocument/2006/relationships/image" Target="../media/image235.png"  /><Relationship Id="rId4" Type="http://schemas.openxmlformats.org/officeDocument/2006/relationships/image" Target="../media/image236.png"  /><Relationship Id="rId5" Type="http://schemas.openxmlformats.org/officeDocument/2006/relationships/image" Target="../media/image237.png"  /><Relationship Id="rId6" Type="http://schemas.openxmlformats.org/officeDocument/2006/relationships/image" Target="../media/image238.png"  /><Relationship Id="rId7" Type="http://schemas.openxmlformats.org/officeDocument/2006/relationships/image" Target="../media/image239.png"  /><Relationship Id="rId8" Type="http://schemas.openxmlformats.org/officeDocument/2006/relationships/image" Target="../media/image240.png"  /><Relationship Id="rId9" Type="http://schemas.openxmlformats.org/officeDocument/2006/relationships/image" Target="../media/image241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2.png"  /><Relationship Id="rId3" Type="http://schemas.openxmlformats.org/officeDocument/2006/relationships/image" Target="../media/image243.png"  /><Relationship Id="rId4" Type="http://schemas.openxmlformats.org/officeDocument/2006/relationships/image" Target="../media/image244.png"  /><Relationship Id="rId5" Type="http://schemas.openxmlformats.org/officeDocument/2006/relationships/image" Target="../media/image245.png"  /><Relationship Id="rId6" Type="http://schemas.openxmlformats.org/officeDocument/2006/relationships/image" Target="../media/image246.png"  /><Relationship Id="rId7" Type="http://schemas.openxmlformats.org/officeDocument/2006/relationships/image" Target="../media/image247.png"  /><Relationship Id="rId8" Type="http://schemas.openxmlformats.org/officeDocument/2006/relationships/image" Target="../media/image248.png"  /><Relationship Id="rId9" Type="http://schemas.openxmlformats.org/officeDocument/2006/relationships/image" Target="../media/image249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50.png"  /><Relationship Id="rId3" Type="http://schemas.openxmlformats.org/officeDocument/2006/relationships/image" Target="../media/image251.png"  /><Relationship Id="rId4" Type="http://schemas.openxmlformats.org/officeDocument/2006/relationships/image" Target="../media/image252.png"  /><Relationship Id="rId5" Type="http://schemas.openxmlformats.org/officeDocument/2006/relationships/image" Target="../media/image253.png"  /><Relationship Id="rId6" Type="http://schemas.openxmlformats.org/officeDocument/2006/relationships/image" Target="../media/image254.png"  /><Relationship Id="rId7" Type="http://schemas.openxmlformats.org/officeDocument/2006/relationships/image" Target="../media/image255.png"  /><Relationship Id="rId8" Type="http://schemas.openxmlformats.org/officeDocument/2006/relationships/image" Target="../media/image256.png"  /><Relationship Id="rId9" Type="http://schemas.openxmlformats.org/officeDocument/2006/relationships/image" Target="../media/image257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66.png"  /><Relationship Id="rId2" Type="http://schemas.openxmlformats.org/officeDocument/2006/relationships/image" Target="../media/image258.png"  /><Relationship Id="rId3" Type="http://schemas.openxmlformats.org/officeDocument/2006/relationships/image" Target="../media/image259.png"  /><Relationship Id="rId4" Type="http://schemas.openxmlformats.org/officeDocument/2006/relationships/image" Target="../media/image260.png"  /><Relationship Id="rId5" Type="http://schemas.openxmlformats.org/officeDocument/2006/relationships/image" Target="../media/image261.png"  /><Relationship Id="rId6" Type="http://schemas.openxmlformats.org/officeDocument/2006/relationships/image" Target="../media/image262.png"  /><Relationship Id="rId7" Type="http://schemas.openxmlformats.org/officeDocument/2006/relationships/image" Target="../media/image263.png"  /><Relationship Id="rId8" Type="http://schemas.openxmlformats.org/officeDocument/2006/relationships/image" Target="../media/image264.png"  /><Relationship Id="rId9" Type="http://schemas.openxmlformats.org/officeDocument/2006/relationships/image" Target="../media/image265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7.png"  /><Relationship Id="rId3" Type="http://schemas.openxmlformats.org/officeDocument/2006/relationships/image" Target="../media/image268.png"  /><Relationship Id="rId4" Type="http://schemas.openxmlformats.org/officeDocument/2006/relationships/image" Target="../media/image269.png"  /><Relationship Id="rId5" Type="http://schemas.openxmlformats.org/officeDocument/2006/relationships/image" Target="../media/image270.png"  /><Relationship Id="rId6" Type="http://schemas.openxmlformats.org/officeDocument/2006/relationships/image" Target="../media/image271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2.png"  /><Relationship Id="rId3" Type="http://schemas.openxmlformats.org/officeDocument/2006/relationships/image" Target="../media/image273.png"  /><Relationship Id="rId4" Type="http://schemas.openxmlformats.org/officeDocument/2006/relationships/image" Target="../media/image274.png"  /><Relationship Id="rId5" Type="http://schemas.openxmlformats.org/officeDocument/2006/relationships/image" Target="../media/image275.png"  /><Relationship Id="rId6" Type="http://schemas.openxmlformats.org/officeDocument/2006/relationships/image" Target="../media/image27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6.png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Relationship Id="rId7" Type="http://schemas.openxmlformats.org/officeDocument/2006/relationships/image" Target="../media/image3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35.png"  /><Relationship Id="rId6" Type="http://schemas.openxmlformats.org/officeDocument/2006/relationships/image" Target="../media/image36.png"  /><Relationship Id="rId7" Type="http://schemas.openxmlformats.org/officeDocument/2006/relationships/image" Target="../media/image3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8.png"  /><Relationship Id="rId3" Type="http://schemas.openxmlformats.org/officeDocument/2006/relationships/image" Target="../media/image39.png"  /><Relationship Id="rId4" Type="http://schemas.openxmlformats.org/officeDocument/2006/relationships/image" Target="../media/image40.png"  /><Relationship Id="rId5" Type="http://schemas.openxmlformats.org/officeDocument/2006/relationships/image" Target="../media/image41.png"  /><Relationship Id="rId6" Type="http://schemas.openxmlformats.org/officeDocument/2006/relationships/image" Target="../media/image42.png"  /><Relationship Id="rId7" Type="http://schemas.openxmlformats.org/officeDocument/2006/relationships/image" Target="../media/image4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4.png"  /><Relationship Id="rId3" Type="http://schemas.openxmlformats.org/officeDocument/2006/relationships/image" Target="../media/image45.png"  /><Relationship Id="rId4" Type="http://schemas.openxmlformats.org/officeDocument/2006/relationships/image" Target="../media/image46.png"  /><Relationship Id="rId5" Type="http://schemas.openxmlformats.org/officeDocument/2006/relationships/image" Target="../media/image47.png"  /><Relationship Id="rId6" Type="http://schemas.openxmlformats.org/officeDocument/2006/relationships/image" Target="../media/image48.png"  /><Relationship Id="rId7" Type="http://schemas.openxmlformats.org/officeDocument/2006/relationships/image" Target="../media/image4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0.png"  /><Relationship Id="rId3" Type="http://schemas.openxmlformats.org/officeDocument/2006/relationships/image" Target="../media/image51.png"  /><Relationship Id="rId4" Type="http://schemas.openxmlformats.org/officeDocument/2006/relationships/image" Target="../media/image52.png"  /><Relationship Id="rId5" Type="http://schemas.openxmlformats.org/officeDocument/2006/relationships/image" Target="../media/image53.png"  /><Relationship Id="rId6" Type="http://schemas.openxmlformats.org/officeDocument/2006/relationships/image" Target="../media/image54.png"  /><Relationship Id="rId7" Type="http://schemas.openxmlformats.org/officeDocument/2006/relationships/image" Target="../media/image5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Relationship Id="rId7" Type="http://schemas.openxmlformats.org/officeDocument/2006/relationships/image" Target="../media/image6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ffbb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9524" y="-9524"/>
            <a:ext cx="12209524" cy="6876190"/>
            <a:chOff x="-9524" y="-9524"/>
            <a:chExt cx="12209524" cy="68761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9524" y="-9524"/>
              <a:ext cx="12209524" cy="68761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2277975" y="4185772"/>
            <a:ext cx="7532694" cy="991308"/>
            <a:chOff x="2277975" y="4185772"/>
            <a:chExt cx="7532694" cy="99130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277975" y="4185772"/>
              <a:ext cx="7532694" cy="99130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820429" y="4307858"/>
            <a:ext cx="5566664" cy="71246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763137" y="349107"/>
            <a:ext cx="1845462" cy="88197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1418208" y="499079"/>
            <a:ext cx="516776" cy="516776"/>
            <a:chOff x="1418208" y="499079"/>
            <a:chExt cx="516776" cy="51677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418208" y="499079"/>
              <a:ext cx="516776" cy="51677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 rot="0">
            <a:off x="474440" y="1171858"/>
            <a:ext cx="11146288" cy="2778414"/>
            <a:chOff x="474440" y="1171858"/>
            <a:chExt cx="11146288" cy="277841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474440" y="1171858"/>
              <a:ext cx="11146288" cy="2778414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638316" y="1659699"/>
            <a:ext cx="10956046" cy="1874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254950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595" y="2268578"/>
            <a:ext cx="10544180" cy="203423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254950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87" y="2521882"/>
            <a:ext cx="7243851" cy="216447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254950" cy="71801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7787" y="2521880"/>
            <a:ext cx="7966250" cy="21526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254950" cy="71801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7787" y="2521880"/>
            <a:ext cx="8570669" cy="21622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2605689"/>
            <a:ext cx="10056008" cy="203463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91932"/>
            <a:ext cx="9284020" cy="281745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4" y="2346680"/>
            <a:ext cx="7621101" cy="251041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91936"/>
            <a:ext cx="8051360" cy="313682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346683"/>
            <a:ext cx="8384470" cy="248184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91936"/>
            <a:ext cx="9318331" cy="313682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7096" y="423125"/>
            <a:ext cx="5566664" cy="71246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756723" y="3481481"/>
            <a:ext cx="2677031" cy="5073175"/>
            <a:chOff x="4756723" y="3481481"/>
            <a:chExt cx="2677031" cy="50731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6723" y="3481481"/>
              <a:ext cx="2677031" cy="507317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75566" y="3802013"/>
            <a:ext cx="3416822" cy="1394812"/>
            <a:chOff x="1075566" y="3802013"/>
            <a:chExt cx="3416822" cy="139481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566" y="3802013"/>
              <a:ext cx="3416822" cy="139481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069" y="3919320"/>
            <a:ext cx="3872436" cy="124992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908531" y="1734259"/>
            <a:ext cx="3416822" cy="1394812"/>
            <a:chOff x="1908531" y="1734259"/>
            <a:chExt cx="3416822" cy="139481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8531" y="1734259"/>
              <a:ext cx="3416822" cy="139481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4031" y="1851565"/>
            <a:ext cx="3872531" cy="125520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763233" y="1734259"/>
            <a:ext cx="3416822" cy="1394812"/>
            <a:chOff x="6763233" y="1734259"/>
            <a:chExt cx="3416822" cy="139481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3233" y="1734259"/>
              <a:ext cx="3416822" cy="139481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08736" y="1851565"/>
            <a:ext cx="3881950" cy="124991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607301" y="3802013"/>
            <a:ext cx="3416822" cy="1394812"/>
            <a:chOff x="7607301" y="3802013"/>
            <a:chExt cx="3416822" cy="139481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07301" y="3802013"/>
              <a:ext cx="3416822" cy="1394812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52803" y="3919317"/>
            <a:ext cx="3891579" cy="12552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346683"/>
            <a:ext cx="8270184" cy="251041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91936"/>
            <a:ext cx="9332019" cy="282583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346683"/>
            <a:ext cx="7621098" cy="250088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81354"/>
            <a:ext cx="8520611" cy="281821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365730"/>
            <a:ext cx="7555295" cy="24822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81355"/>
            <a:ext cx="9162119" cy="28105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384778"/>
            <a:ext cx="8260800" cy="24822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81355"/>
            <a:ext cx="8311112" cy="31272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365730"/>
            <a:ext cx="9082110" cy="24822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81355"/>
            <a:ext cx="9683912" cy="31368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ffbb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32071" y="1570126"/>
            <a:ext cx="10512800" cy="4144047"/>
          </a:xfrm>
          <a:prstGeom prst="rect">
            <a:avLst/>
          </a:prstGeom>
        </p:spPr>
      </p:pic>
      <p:sp>
        <p:nvSpPr>
          <p:cNvPr id="1006" name=""/>
          <p:cNvSpPr/>
          <p:nvPr/>
        </p:nvSpPr>
        <p:spPr>
          <a:xfrm>
            <a:off x="1447800" y="4191000"/>
            <a:ext cx="381000" cy="685800"/>
          </a:xfrm>
          <a:prstGeom prst="rect">
            <a:avLst/>
          </a:prstGeom>
          <a:solidFill>
            <a:srgbClr val="efe9dc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004" name=""/>
          <p:cNvSpPr txBox="1"/>
          <p:nvPr/>
        </p:nvSpPr>
        <p:spPr>
          <a:xfrm>
            <a:off x="1371600" y="4023360"/>
            <a:ext cx="533400" cy="929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5500">
                <a:solidFill>
                  <a:srgbClr val="fd7316"/>
                </a:solidFill>
                <a:latin typeface="Arial Black"/>
                <a:ea typeface="배달의민족 한나체 Pro"/>
              </a:rPr>
              <a:t>8</a:t>
            </a:r>
            <a:endParaRPr lang="en-US" altLang="ko-KR" sz="5500">
              <a:solidFill>
                <a:srgbClr val="fd7316"/>
              </a:solidFill>
              <a:latin typeface="Arial Black"/>
              <a:ea typeface="배달의민족 한나체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985" y="2422873"/>
            <a:ext cx="7495868" cy="24822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81355"/>
            <a:ext cx="8692722" cy="31368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518" y="2156206"/>
            <a:ext cx="8318703" cy="249745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95" y="1981355"/>
            <a:ext cx="10317255" cy="309092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765578" cy="7219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518" y="2318111"/>
            <a:ext cx="8259277" cy="249745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835607" cy="71563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8715" y="499079"/>
            <a:ext cx="516776" cy="516776"/>
            <a:chOff x="1438715" y="499079"/>
            <a:chExt cx="516776" cy="5167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8715" y="499079"/>
              <a:ext cx="516776" cy="5167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97103" y="498572"/>
            <a:ext cx="516776" cy="516776"/>
            <a:chOff x="2097103" y="498572"/>
            <a:chExt cx="516776" cy="5167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7103" y="498572"/>
              <a:ext cx="516776" cy="5167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46627" y="500477"/>
            <a:ext cx="516776" cy="516776"/>
            <a:chOff x="2746627" y="500477"/>
            <a:chExt cx="516776" cy="51677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6627" y="500477"/>
              <a:ext cx="516776" cy="51677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595" y="1917866"/>
            <a:ext cx="10429135" cy="36105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809" y="438998"/>
            <a:ext cx="7882036" cy="81483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595" y="2325723"/>
            <a:ext cx="10177760" cy="28119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809" y="438998"/>
            <a:ext cx="7882036" cy="81483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981" y="1376412"/>
            <a:ext cx="10225379" cy="4833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599" y="1601012"/>
            <a:ext cx="10687414" cy="4111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600" y="1524817"/>
            <a:ext cx="10599571" cy="4486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600" y="1524817"/>
            <a:ext cx="10599571" cy="4496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600" y="1534340"/>
            <a:ext cx="10599571" cy="44962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600" y="1524817"/>
            <a:ext cx="10599571" cy="4496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1705" y="316930"/>
            <a:ext cx="11245232" cy="6045300"/>
            <a:chOff x="421705" y="316930"/>
            <a:chExt cx="11245232" cy="60453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069382" y="-2574192"/>
              <a:ext cx="22490464" cy="1209059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705" y="316930"/>
              <a:ext cx="11245232" cy="60453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61718" y="1050541"/>
            <a:ext cx="11205219" cy="207528"/>
            <a:chOff x="461718" y="1050541"/>
            <a:chExt cx="11205219" cy="2075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18" y="1050541"/>
              <a:ext cx="11205219" cy="2075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9083" y="499079"/>
            <a:ext cx="516776" cy="516776"/>
            <a:chOff x="779083" y="499079"/>
            <a:chExt cx="516776" cy="5167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83" y="499079"/>
              <a:ext cx="516776" cy="5167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7096" y="423125"/>
            <a:ext cx="4325036" cy="71801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600" y="1601007"/>
            <a:ext cx="10599571" cy="4103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1</ep:Words>
  <ep:PresentationFormat>On-screen Show (4:3)</ep:PresentationFormat>
  <ep:Paragraphs>1</ep:Paragraphs>
  <ep:Slides>37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ep:HeadingPairs>
  <ep:TitlesOfParts>
    <vt:vector size="3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2022-10-06T16:19:39.000</dcterms:created>
  <dc:creator>officegen</dc:creator>
  <cp:lastModifiedBy>user</cp:lastModifiedBy>
  <dcterms:modified xsi:type="dcterms:W3CDTF">2023-01-12T03:51:53.139</dcterms:modified>
  <cp:revision>3</cp:revision>
  <cp:version>0906.0100.01</cp:version>
</cp:coreProperties>
</file>