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F5"/>
    <a:srgbClr val="F4D2FE"/>
    <a:srgbClr val="DBB1FD"/>
    <a:srgbClr val="FD91DE"/>
    <a:srgbClr val="D8A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991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41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83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02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4006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84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47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52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7609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24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22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F4D1F-4BB3-4C4B-963C-0D0A20A936D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9FA85-CA59-4740-84CC-832039DADA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11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균형있는 식단 세우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49" y="143435"/>
            <a:ext cx="10927784" cy="661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0587" y="1443318"/>
            <a:ext cx="1039906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곡류</a:t>
            </a:r>
            <a:endParaRPr lang="ko-KR" altLang="en-US" sz="36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50940" y="796987"/>
            <a:ext cx="1039906" cy="1200329"/>
          </a:xfrm>
          <a:prstGeom prst="rect">
            <a:avLst/>
          </a:prstGeom>
          <a:solidFill>
            <a:srgbClr val="D8A3FF"/>
          </a:solidFill>
        </p:spPr>
        <p:txBody>
          <a:bodyPr wrap="square" rtlCol="0">
            <a:spAutoFit/>
          </a:bodyPr>
          <a:lstStyle/>
          <a:p>
            <a:r>
              <a:rPr lang="ko-KR" altLang="en-US" sz="3600" dirty="0" err="1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고생달콩</a:t>
            </a:r>
            <a:endParaRPr lang="ko-KR" altLang="en-US" sz="36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90846" y="3567081"/>
            <a:ext cx="142538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채소류</a:t>
            </a:r>
            <a:endParaRPr lang="ko-KR" altLang="en-US" sz="36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5551" y="5655858"/>
            <a:ext cx="1425389" cy="646331"/>
          </a:xfrm>
          <a:prstGeom prst="rect">
            <a:avLst/>
          </a:prstGeom>
          <a:solidFill>
            <a:srgbClr val="FD91DE"/>
          </a:solidFill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과일류</a:t>
            </a:r>
            <a:endParaRPr lang="ko-KR" altLang="en-US" sz="36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1997" y="5240359"/>
            <a:ext cx="1398496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우유</a:t>
            </a:r>
            <a:endParaRPr lang="en-US" altLang="ko-KR" sz="2400" dirty="0" smtClean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  <a:p>
            <a:r>
              <a:rPr lang="ko-KR" altLang="en-US" sz="2400" dirty="0" err="1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유제품류</a:t>
            </a:r>
            <a:endParaRPr lang="ko-KR" altLang="en-US" sz="24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30763" y="604190"/>
            <a:ext cx="2210879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탄수화물이 많아요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. 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매일 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2~4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회 섭취</a:t>
            </a:r>
            <a:endParaRPr lang="ko-KR" altLang="en-US" sz="20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39280" y="958133"/>
            <a:ext cx="2210879" cy="707886"/>
          </a:xfrm>
          <a:prstGeom prst="rect">
            <a:avLst/>
          </a:prstGeom>
          <a:solidFill>
            <a:srgbClr val="F4D2FE"/>
          </a:solidFill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단백질이 많아요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. 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매일 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3~4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회 섭취</a:t>
            </a:r>
            <a:endParaRPr lang="ko-KR" altLang="en-US" sz="20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33102" y="4294258"/>
            <a:ext cx="2210879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비타민과 무기질이 많아요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. 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매일 끼니마다 두 가지 이상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!</a:t>
            </a:r>
            <a:endParaRPr lang="ko-KR" altLang="en-US" sz="20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04101" y="5655857"/>
            <a:ext cx="2210879" cy="707886"/>
          </a:xfrm>
          <a:prstGeom prst="rect">
            <a:avLst/>
          </a:prstGeom>
          <a:solidFill>
            <a:srgbClr val="FFD1F5"/>
          </a:solidFill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비타민과 무기질이 많아요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. 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매일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1~2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개</a:t>
            </a:r>
            <a:endParaRPr lang="ko-KR" altLang="en-US" sz="20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59614" y="6102134"/>
            <a:ext cx="2210879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칼슘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! 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매일 </a:t>
            </a:r>
            <a:r>
              <a:rPr lang="en-US" altLang="ko-KR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1~2</a:t>
            </a:r>
            <a:r>
              <a:rPr lang="ko-KR" altLang="en-US" sz="20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회 </a:t>
            </a:r>
            <a:endParaRPr lang="ko-KR" altLang="en-US" sz="20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0541" y="4294258"/>
            <a:ext cx="61856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물</a:t>
            </a:r>
            <a:endParaRPr lang="ko-KR" altLang="en-US" sz="36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65654" y="5009526"/>
            <a:ext cx="1186819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chemeClr val="bg1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수시로</a:t>
            </a:r>
            <a:endParaRPr lang="ko-KR" altLang="en-US" sz="2400" dirty="0">
              <a:solidFill>
                <a:schemeClr val="bg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410466" y="662334"/>
            <a:ext cx="897923" cy="269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9809540" y="1042081"/>
            <a:ext cx="897923" cy="269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9739280" y="4362078"/>
            <a:ext cx="1592108" cy="269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8811432" y="5709718"/>
            <a:ext cx="1592108" cy="269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295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5" grpId="0" animBg="1"/>
      <p:bldP spid="5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2050" name="Picture 2" descr="1. 식품구성자전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85" y="0"/>
            <a:ext cx="9878111" cy="659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7922" y="5100738"/>
            <a:ext cx="5774725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유지</a:t>
            </a:r>
            <a:r>
              <a:rPr lang="en-US" altLang="ko-KR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.</a:t>
            </a:r>
            <a:r>
              <a:rPr lang="ko-KR" altLang="en-US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당류는 </a:t>
            </a:r>
            <a:endParaRPr lang="en-US" altLang="ko-KR" sz="2800" dirty="0" smtClean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  <a:p>
            <a:r>
              <a:rPr lang="ko-KR" altLang="en-US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양념으로 최소한 적게 먹는 것이 좋기 때문에 식품자전거에서 제외</a:t>
            </a:r>
            <a:r>
              <a:rPr lang="en-US" altLang="ko-KR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!</a:t>
            </a:r>
            <a:r>
              <a:rPr lang="ko-KR" altLang="en-US" sz="2800" dirty="0" smtClean="0"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</a:t>
            </a:r>
            <a:endParaRPr lang="ko-KR" altLang="en-US" sz="2800" dirty="0"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5478162" y="3492794"/>
            <a:ext cx="2232455" cy="15404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76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57</Words>
  <Application>Microsoft Office PowerPoint</Application>
  <PresentationFormat>와이드스크린</PresentationFormat>
  <Paragraphs>15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08서울남산체 B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 지민</dc:creator>
  <cp:lastModifiedBy>박 지민</cp:lastModifiedBy>
  <cp:revision>3</cp:revision>
  <dcterms:created xsi:type="dcterms:W3CDTF">2021-04-08T03:25:39Z</dcterms:created>
  <dcterms:modified xsi:type="dcterms:W3CDTF">2021-04-08T03:38:03Z</dcterms:modified>
</cp:coreProperties>
</file>