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8" r:id="rId2"/>
    <p:sldId id="267" r:id="rId3"/>
    <p:sldId id="268" r:id="rId4"/>
    <p:sldId id="261" r:id="rId5"/>
    <p:sldId id="262" r:id="rId6"/>
    <p:sldId id="263" r:id="rId7"/>
    <p:sldId id="264" r:id="rId8"/>
    <p:sldId id="270" r:id="rId9"/>
    <p:sldId id="271" r:id="rId10"/>
    <p:sldId id="272" r:id="rId11"/>
    <p:sldId id="265" r:id="rId12"/>
    <p:sldId id="269" r:id="rId13"/>
    <p:sldId id="266" r:id="rId14"/>
    <p:sldId id="279" r:id="rId15"/>
    <p:sldId id="273" r:id="rId16"/>
    <p:sldId id="281" r:id="rId17"/>
    <p:sldId id="277" r:id="rId18"/>
    <p:sldId id="282" r:id="rId19"/>
    <p:sldId id="278" r:id="rId20"/>
    <p:sldId id="283" r:id="rId21"/>
    <p:sldId id="284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96" y="108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E0813A-F9A4-4665-B4E3-0C4E16227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7FB0A85-5351-4C4E-8256-4FEDA31F6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6A351F-C810-4D91-9922-BEEAC2D3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AB6B-D492-4C59-98E1-984C1DD92A03}" type="datetimeFigureOut">
              <a:rPr lang="ko-KR" altLang="en-US" smtClean="0"/>
              <a:t>2023-09-19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AA01D6-9BF7-455D-81C4-8137C6D9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4692E9-A1AF-401D-94B0-26C5DDF6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D87F-A370-43D0-93B1-33561C311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040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8D0087-15F8-4963-B275-C33B2820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88A8C6-E39A-4AA7-ADC4-97011EB20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541454-4258-4059-8AC9-EDC8CD30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AB6B-D492-4C59-98E1-984C1DD92A03}" type="datetimeFigureOut">
              <a:rPr lang="ko-KR" altLang="en-US" smtClean="0"/>
              <a:t>2023-09-19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E38B52-A1EA-4232-8AB9-C9D533A1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2884AE-8755-433A-82AC-81A4E3F9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D87F-A370-43D0-93B1-33561C311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120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BDB9C04-BFB7-483F-A67A-1F951C0D7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8369F0A-039B-4085-B2DD-39DE4A88B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CA5148-9CFC-44A2-B8AE-DBD19A09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AB6B-D492-4C59-98E1-984C1DD92A03}" type="datetimeFigureOut">
              <a:rPr lang="ko-KR" altLang="en-US" smtClean="0"/>
              <a:t>2023-09-19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1A69DF-9033-4007-BA99-171D0737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974EB7-FBFF-4885-B498-3C813704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D87F-A370-43D0-93B1-33561C311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329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64923E-8E28-4556-A73F-CB98558A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FEDDE9-3B48-472A-B378-37945BFC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932C04-E774-4E8C-AD10-AAE62457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AB6B-D492-4C59-98E1-984C1DD92A03}" type="datetimeFigureOut">
              <a:rPr lang="ko-KR" altLang="en-US" smtClean="0"/>
              <a:t>2023-09-19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70DF17-4634-4BC4-A90C-C4C27593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406CCF-458A-4AC3-A7D5-119CE61F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D87F-A370-43D0-93B1-33561C311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329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25D60E-6C41-4972-A654-A6E455B7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634B96-7333-4DA5-B399-7AF55F0FD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22F0D8-6C3F-4658-85E3-5D052F59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AB6B-D492-4C59-98E1-984C1DD92A03}" type="datetimeFigureOut">
              <a:rPr lang="ko-KR" altLang="en-US" smtClean="0"/>
              <a:t>2023-09-19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0CBD6A-5747-4F0C-9ECB-384CBBD6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5B4221-A9F1-4C4F-B1F5-0B58CFC9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D87F-A370-43D0-93B1-33561C311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093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E1D71B-3551-4486-AA13-1DF3FF4F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8409A4-5C8E-4A76-9B2D-BBF5AC635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4676020-6803-4553-B5C3-F99B7A252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0424DC-6776-4F6F-BCD5-57C4A92C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AB6B-D492-4C59-98E1-984C1DD92A03}" type="datetimeFigureOut">
              <a:rPr lang="ko-KR" altLang="en-US" smtClean="0"/>
              <a:t>2023-09-19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5B3315-3DE6-470B-A494-C01B7F86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5BDF40-212E-4808-BDCE-06EDE3DC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D87F-A370-43D0-93B1-33561C311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768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3F6B93-1CED-45BE-8882-CD9D27B2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311A35-C8F3-4E28-B498-EDDBAD0B7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EFEBEC-744D-41B0-BEE8-2CB3A5A39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7123872-9726-43FD-8D6F-1C2CC33C4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F488DE0-5F71-410B-AB14-1FF3285F1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E4F198-40D1-4294-8E5E-8924418F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AB6B-D492-4C59-98E1-984C1DD92A03}" type="datetimeFigureOut">
              <a:rPr lang="ko-KR" altLang="en-US" smtClean="0"/>
              <a:t>2023-09-19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CC780A9-260B-499D-96CE-5D13CDE5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F60D8CE-102A-46D1-B3C4-505A0971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D87F-A370-43D0-93B1-33561C311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84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C9C62E-274B-48FC-BBCB-F257AE49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AEB70C0-9FCB-4570-A23B-6020EFA7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AB6B-D492-4C59-98E1-984C1DD92A03}" type="datetimeFigureOut">
              <a:rPr lang="ko-KR" altLang="en-US" smtClean="0"/>
              <a:t>2023-09-19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FBCC386-152A-45CA-B05B-47193E1C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FD92075-5BC4-42A0-8B30-599199DF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D87F-A370-43D0-93B1-33561C311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615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1ADDBA9-6F53-432E-AC85-8A294342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AB6B-D492-4C59-98E1-984C1DD92A03}" type="datetimeFigureOut">
              <a:rPr lang="ko-KR" altLang="en-US" smtClean="0"/>
              <a:t>2023-09-19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854026F-238E-4C4E-8CA3-595D8539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E056A4-D6C3-4A6F-AAB5-D49038E3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D87F-A370-43D0-93B1-33561C311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441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30A70B-67A0-496A-9A32-CDB840A2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F3CE53-12BC-44F2-B49B-0F698C83B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AF50BD6-1565-4785-B35B-697B400F5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AEC6B47-183E-4C65-A8B5-088439D6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AB6B-D492-4C59-98E1-984C1DD92A03}" type="datetimeFigureOut">
              <a:rPr lang="ko-KR" altLang="en-US" smtClean="0"/>
              <a:t>2023-09-19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1C07C3A-370E-415C-AC46-E61A378E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B1B15A-BD5A-46D8-B613-269F5B50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D87F-A370-43D0-93B1-33561C311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714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7AB299-24C6-4B19-B65C-2A2D41782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3D5AAD-9EFC-42F6-8FB4-35259ADE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9D92FA-7729-41CA-A093-5E19BE13D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EC18E5-111C-4007-88DD-20386B9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AB6B-D492-4C59-98E1-984C1DD92A03}" type="datetimeFigureOut">
              <a:rPr lang="ko-KR" altLang="en-US" smtClean="0"/>
              <a:t>2023-09-19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561E763-1420-48AA-8A95-479342B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84E578-2346-4F0B-90C7-EA345873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D87F-A370-43D0-93B1-33561C311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7321350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576E604-00F5-4C02-A38D-615D460D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E2CFF4-D6A8-4611-8381-0C039988A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C3FF03-355B-41C7-940E-E5438BCED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AB6B-D492-4C59-98E1-984C1DD92A03}" type="datetimeFigureOut">
              <a:rPr lang="ko-KR" altLang="en-US" smtClean="0"/>
              <a:t>2023-09-19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9D0D62-CF46-4AF3-AD3A-9B82FBD1E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F6EA61-FE42-429D-B8AE-316F857A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D87F-A370-43D0-93B1-33561C31129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233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4.png"  /><Relationship Id="rId3" Type="http://schemas.openxmlformats.org/officeDocument/2006/relationships/image" Target="../media/image18.png"  /><Relationship Id="rId4" Type="http://schemas.openxmlformats.org/officeDocument/2006/relationships/image" Target="../media/image19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20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0.jpeg"  /><Relationship Id="rId3" Type="http://schemas.openxmlformats.org/officeDocument/2006/relationships/image" Target="../media/image21.png"  /><Relationship Id="rId4" Type="http://schemas.openxmlformats.org/officeDocument/2006/relationships/image" Target="../media/image22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3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4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5.png"  /><Relationship Id="rId3" Type="http://schemas.openxmlformats.org/officeDocument/2006/relationships/image" Target="../media/image9.png"  /><Relationship Id="rId4" Type="http://schemas.openxmlformats.org/officeDocument/2006/relationships/image" Target="../media/image11.png"  /><Relationship Id="rId5" Type="http://schemas.openxmlformats.org/officeDocument/2006/relationships/slide" Target="slide16.xml"  /><Relationship Id="rId6" Type="http://schemas.openxmlformats.org/officeDocument/2006/relationships/image" Target="../media/image26.png"  /><Relationship Id="rId7" Type="http://schemas.openxmlformats.org/officeDocument/2006/relationships/image" Target="../media/image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5.png"  /><Relationship Id="rId3" Type="http://schemas.openxmlformats.org/officeDocument/2006/relationships/image" Target="../media/image9.png"  /><Relationship Id="rId4" Type="http://schemas.openxmlformats.org/officeDocument/2006/relationships/image" Target="../media/image11.png"  /><Relationship Id="rId5" Type="http://schemas.openxmlformats.org/officeDocument/2006/relationships/image" Target="../media/image26.png"  /><Relationship Id="rId6" Type="http://schemas.openxmlformats.org/officeDocument/2006/relationships/image" Target="../media/image2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7.png"  /><Relationship Id="rId3" Type="http://schemas.openxmlformats.org/officeDocument/2006/relationships/image" Target="../media/image17.png"  /><Relationship Id="rId4" Type="http://schemas.openxmlformats.org/officeDocument/2006/relationships/image" Target="../media/image21.png"  /><Relationship Id="rId5" Type="http://schemas.openxmlformats.org/officeDocument/2006/relationships/image" Target="../media/image14.png"  /><Relationship Id="rId6" Type="http://schemas.openxmlformats.org/officeDocument/2006/relationships/image" Target="../media/image7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7.png"  /><Relationship Id="rId3" Type="http://schemas.openxmlformats.org/officeDocument/2006/relationships/image" Target="../media/image17.png"  /><Relationship Id="rId4" Type="http://schemas.openxmlformats.org/officeDocument/2006/relationships/image" Target="../media/image21.png"  /><Relationship Id="rId5" Type="http://schemas.openxmlformats.org/officeDocument/2006/relationships/image" Target="../media/image14.png"  /><Relationship Id="rId6" Type="http://schemas.openxmlformats.org/officeDocument/2006/relationships/image" Target="../media/image7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8.png"  /><Relationship Id="rId3" Type="http://schemas.openxmlformats.org/officeDocument/2006/relationships/image" Target="../media/image15.png"  /><Relationship Id="rId4" Type="http://schemas.openxmlformats.org/officeDocument/2006/relationships/image" Target="../media/image5.png"  /><Relationship Id="rId5" Type="http://schemas.openxmlformats.org/officeDocument/2006/relationships/image" Target="../media/image19.jpeg"  /><Relationship Id="rId6" Type="http://schemas.openxmlformats.org/officeDocument/2006/relationships/slide" Target="slide20.xml"  /><Relationship Id="rId7" Type="http://schemas.openxmlformats.org/officeDocument/2006/relationships/image" Target="../media/image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8.png"  /><Relationship Id="rId3" Type="http://schemas.openxmlformats.org/officeDocument/2006/relationships/image" Target="../media/image15.png"  /><Relationship Id="rId4" Type="http://schemas.openxmlformats.org/officeDocument/2006/relationships/image" Target="../media/image5.png"  /><Relationship Id="rId5" Type="http://schemas.openxmlformats.org/officeDocument/2006/relationships/image" Target="../media/image19.jpeg"  /><Relationship Id="rId6" Type="http://schemas.openxmlformats.org/officeDocument/2006/relationships/image" Target="../media/image8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2.png"  /><Relationship Id="rId6" Type="http://schemas.openxmlformats.org/officeDocument/2006/relationships/image" Target="../media/image3.png"  /><Relationship Id="rId7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Relationship Id="rId3" Type="http://schemas.openxmlformats.org/officeDocument/2006/relationships/image" Target="../media/image5.png"  /><Relationship Id="rId4" Type="http://schemas.openxmlformats.org/officeDocument/2006/relationships/image" Target="../media/image10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3.png"  /><Relationship Id="rId3" Type="http://schemas.openxmlformats.org/officeDocument/2006/relationships/image" Target="../media/image6.png"  /><Relationship Id="rId4" Type="http://schemas.openxmlformats.org/officeDocument/2006/relationships/image" Target="../media/image1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3.png"  /><Relationship Id="rId3" Type="http://schemas.openxmlformats.org/officeDocument/2006/relationships/image" Target="../media/image11.png"  /><Relationship Id="rId4" Type="http://schemas.openxmlformats.org/officeDocument/2006/relationships/image" Target="../media/image17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0"/>
            <a:ext cx="12192000" cy="14009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4. </a:t>
            </a:r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생명 기술 시스템과 동식물</a:t>
            </a:r>
            <a:endParaRPr lang="en-US" altLang="ko-KR" sz="36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  <a:p>
            <a:pPr algn="ctr"/>
            <a:endParaRPr lang="en-US" altLang="ko-KR" sz="5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식물을 가꾸는 방법에 대해 알아봅시다</a:t>
            </a:r>
            <a:r>
              <a:rPr lang="en-US" altLang="ko-KR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. </a:t>
            </a:r>
          </a:p>
        </p:txBody>
      </p:sp>
      <p:pic>
        <p:nvPicPr>
          <p:cNvPr id="2054" name="Picture 6" descr="유토이미지 | 텃밭가꾸기">
            <a:extLst>
              <a:ext uri="{FF2B5EF4-FFF2-40B4-BE49-F238E27FC236}">
                <a16:creationId xmlns:a16="http://schemas.microsoft.com/office/drawing/2014/main" id="{2E57670E-10AA-4063-AD38-DEA93ACC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61"/>
            <a:ext cx="12192000" cy="54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8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1"/>
            <a:ext cx="12192000" cy="113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과수</a:t>
            </a:r>
            <a:r>
              <a:rPr lang="en-US" altLang="ko-KR" sz="28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(</a:t>
            </a:r>
            <a:r>
              <a:rPr lang="ko-KR" altLang="en-US" sz="28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과일나무</a:t>
            </a:r>
            <a:r>
              <a:rPr lang="en-US" altLang="ko-KR" sz="28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)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란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열매를 얻기 위해 나무를 가꾸는 작물입니다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.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F42D52D-356C-4D93-97D0-2137B438DDB4}"/>
              </a:ext>
            </a:extLst>
          </p:cNvPr>
          <p:cNvSpPr/>
          <p:nvPr/>
        </p:nvSpPr>
        <p:spPr>
          <a:xfrm flipH="1">
            <a:off x="81092" y="1249960"/>
            <a:ext cx="12029811" cy="9982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 반찬이나 간식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감상용으로 가꾸는 작물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3D1799E-6B76-4189-B36C-CE52D5BF7CFF}"/>
              </a:ext>
            </a:extLst>
          </p:cNvPr>
          <p:cNvSpPr/>
          <p:nvPr/>
        </p:nvSpPr>
        <p:spPr>
          <a:xfrm>
            <a:off x="192947" y="1333850"/>
            <a:ext cx="1708558" cy="838899"/>
          </a:xfrm>
          <a:prstGeom prst="rect">
            <a:avLst/>
          </a:prstGeom>
          <a:solidFill>
            <a:srgbClr val="9BF9F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원예 작물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0EAD6FA-CCE5-4035-8AB4-138B4A8E37BC}"/>
              </a:ext>
            </a:extLst>
          </p:cNvPr>
          <p:cNvSpPr/>
          <p:nvPr/>
        </p:nvSpPr>
        <p:spPr>
          <a:xfrm>
            <a:off x="783933" y="2387835"/>
            <a:ext cx="2683340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사과나무</a:t>
            </a:r>
          </a:p>
        </p:txBody>
      </p:sp>
      <p:pic>
        <p:nvPicPr>
          <p:cNvPr id="9" name="Picture 6" descr="https://o.remove.bg/downloads/22d04426-bdc5-448f-8142-53e00a401b2d/image-removebg-preview.png">
            <a:extLst>
              <a:ext uri="{FF2B5EF4-FFF2-40B4-BE49-F238E27FC236}">
                <a16:creationId xmlns:a16="http://schemas.microsoft.com/office/drawing/2014/main" id="{25D016FC-5FE9-40E5-9528-BB62AB046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" y="3119448"/>
            <a:ext cx="4089023" cy="35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o.remove.bg/downloads/1b375092-e500-4c17-912c-0ae7a70f61c2/image-removebg-preview.png">
            <a:extLst>
              <a:ext uri="{FF2B5EF4-FFF2-40B4-BE49-F238E27FC236}">
                <a16:creationId xmlns:a16="http://schemas.microsoft.com/office/drawing/2014/main" id="{99C1C190-3082-43DA-9D44-4572655F1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31" y="3119447"/>
            <a:ext cx="3839188" cy="35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녹색 잎이 있는 포도나무에 포도 | 프리미엄 사진">
            <a:extLst>
              <a:ext uri="{FF2B5EF4-FFF2-40B4-BE49-F238E27FC236}">
                <a16:creationId xmlns:a16="http://schemas.microsoft.com/office/drawing/2014/main" id="{22FB2F80-6F97-451D-8695-8BD35B4F0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549" y="3119447"/>
            <a:ext cx="3485098" cy="35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2DEA2C26-F812-4C96-806D-E049E302FA99}"/>
              </a:ext>
            </a:extLst>
          </p:cNvPr>
          <p:cNvSpPr/>
          <p:nvPr/>
        </p:nvSpPr>
        <p:spPr>
          <a:xfrm>
            <a:off x="4973755" y="2387835"/>
            <a:ext cx="2683340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감나무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789C0ED-3E80-4DE6-BD40-38F2A4EE7769}"/>
              </a:ext>
            </a:extLst>
          </p:cNvPr>
          <p:cNvSpPr/>
          <p:nvPr/>
        </p:nvSpPr>
        <p:spPr>
          <a:xfrm>
            <a:off x="8974428" y="2387835"/>
            <a:ext cx="2683340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포도나무</a:t>
            </a:r>
          </a:p>
        </p:txBody>
      </p:sp>
    </p:spTree>
    <p:extLst>
      <p:ext uri="{BB962C8B-B14F-4D97-AF65-F5344CB8AC3E}">
        <p14:creationId xmlns:p14="http://schemas.microsoft.com/office/powerpoint/2010/main" val="43949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1"/>
            <a:ext cx="12192000" cy="113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공예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</a:t>
            </a:r>
            <a:r>
              <a:rPr lang="ko-KR" altLang="en-US" sz="32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작물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에 대해 자세히 알아봅시다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FDE87DD-0E84-46C9-A0E2-9012A0F557CD}"/>
              </a:ext>
            </a:extLst>
          </p:cNvPr>
          <p:cNvSpPr/>
          <p:nvPr/>
        </p:nvSpPr>
        <p:spPr>
          <a:xfrm flipH="1">
            <a:off x="81094" y="1191237"/>
            <a:ext cx="12029812" cy="10570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    가공 과정을 거쳐 생활용품으로 이용되는 작물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3747662-23AC-4DD0-A708-9664E4977062}"/>
              </a:ext>
            </a:extLst>
          </p:cNvPr>
          <p:cNvSpPr/>
          <p:nvPr/>
        </p:nvSpPr>
        <p:spPr>
          <a:xfrm>
            <a:off x="156594" y="1296099"/>
            <a:ext cx="1722540" cy="847288"/>
          </a:xfrm>
          <a:prstGeom prst="rect">
            <a:avLst/>
          </a:prstGeom>
          <a:solidFill>
            <a:srgbClr val="4BF3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공예 작물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820DAAE-7C5D-4C9D-9CBD-BA69221D650E}"/>
              </a:ext>
            </a:extLst>
          </p:cNvPr>
          <p:cNvSpPr/>
          <p:nvPr/>
        </p:nvSpPr>
        <p:spPr>
          <a:xfrm>
            <a:off x="1105846" y="2392760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들깨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41817C1-F4F8-41D4-B2C1-4AC4C0C05810}"/>
              </a:ext>
            </a:extLst>
          </p:cNvPr>
          <p:cNvSpPr/>
          <p:nvPr/>
        </p:nvSpPr>
        <p:spPr>
          <a:xfrm>
            <a:off x="4935034" y="2392760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인삼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B37529B-EC28-4E23-981B-1437C5B582D1}"/>
              </a:ext>
            </a:extLst>
          </p:cNvPr>
          <p:cNvSpPr/>
          <p:nvPr/>
        </p:nvSpPr>
        <p:spPr>
          <a:xfrm>
            <a:off x="9111581" y="2392760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목화</a:t>
            </a:r>
          </a:p>
        </p:txBody>
      </p:sp>
      <p:pic>
        <p:nvPicPr>
          <p:cNvPr id="9" name="Picture 4" descr="https://o.remove.bg/downloads/47c932cd-7051-4bc1-8eb1-1f9b37f92b1e/image-removebg-preview.png">
            <a:extLst>
              <a:ext uri="{FF2B5EF4-FFF2-40B4-BE49-F238E27FC236}">
                <a16:creationId xmlns:a16="http://schemas.microsoft.com/office/drawing/2014/main" id="{4FC66238-E9AC-4248-A429-D4D234F6D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32" y="2862542"/>
            <a:ext cx="3629481" cy="39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o.remove.bg/downloads/787ba905-f0e4-42f7-993f-c7604805d910/image-removebg-preview.png">
            <a:extLst>
              <a:ext uri="{FF2B5EF4-FFF2-40B4-BE49-F238E27FC236}">
                <a16:creationId xmlns:a16="http://schemas.microsoft.com/office/drawing/2014/main" id="{144F1418-5966-4765-B16D-30750F4F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15" y="2979154"/>
            <a:ext cx="4002683" cy="35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들깨 효능과 들깨먹는법 들깨가루 알차게 먹자!">
            <a:extLst>
              <a:ext uri="{FF2B5EF4-FFF2-40B4-BE49-F238E27FC236}">
                <a16:creationId xmlns:a16="http://schemas.microsoft.com/office/drawing/2014/main" id="{A655B9EE-063F-4C6F-8AD0-9D03F5395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4" y="2979154"/>
            <a:ext cx="3629480" cy="357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10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1"/>
            <a:ext cx="12192000" cy="113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들깨로 기름을 짜면 </a:t>
            </a:r>
            <a:r>
              <a:rPr lang="ko-KR" altLang="en-US" sz="32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들기름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을 얻을 수 있습니다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.</a:t>
            </a:r>
          </a:p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또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들깨의 잎은 </a:t>
            </a:r>
            <a:r>
              <a:rPr lang="ko-KR" altLang="en-US" sz="32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깻잎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으로 이용할 수 있습니다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.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FDE87DD-0E84-46C9-A0E2-9012A0F557CD}"/>
              </a:ext>
            </a:extLst>
          </p:cNvPr>
          <p:cNvSpPr/>
          <p:nvPr/>
        </p:nvSpPr>
        <p:spPr>
          <a:xfrm flipH="1">
            <a:off x="81094" y="1191237"/>
            <a:ext cx="12029812" cy="10570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    가공 과정을 거쳐 생활용품으로 이용되는 작물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3747662-23AC-4DD0-A708-9664E4977062}"/>
              </a:ext>
            </a:extLst>
          </p:cNvPr>
          <p:cNvSpPr/>
          <p:nvPr/>
        </p:nvSpPr>
        <p:spPr>
          <a:xfrm>
            <a:off x="156594" y="1296099"/>
            <a:ext cx="1722540" cy="847288"/>
          </a:xfrm>
          <a:prstGeom prst="rect">
            <a:avLst/>
          </a:prstGeom>
          <a:solidFill>
            <a:srgbClr val="4BF3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공예 작물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820DAAE-7C5D-4C9D-9CBD-BA69221D650E}"/>
              </a:ext>
            </a:extLst>
          </p:cNvPr>
          <p:cNvSpPr/>
          <p:nvPr/>
        </p:nvSpPr>
        <p:spPr>
          <a:xfrm>
            <a:off x="1105846" y="2392760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들깨</a:t>
            </a:r>
          </a:p>
        </p:txBody>
      </p:sp>
      <p:pic>
        <p:nvPicPr>
          <p:cNvPr id="2050" name="Picture 2" descr="들깨 효능과 들깨먹는법 들깨가루 알차게 먹자!">
            <a:extLst>
              <a:ext uri="{FF2B5EF4-FFF2-40B4-BE49-F238E27FC236}">
                <a16:creationId xmlns:a16="http://schemas.microsoft.com/office/drawing/2014/main" id="{A655B9EE-063F-4C6F-8AD0-9D03F5395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4" y="2979154"/>
            <a:ext cx="3629480" cy="357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o.remove.bg/downloads/42a3fe91-77af-41c2-9490-a07e2e82e995/image-removebg-preview.png">
            <a:extLst>
              <a:ext uri="{FF2B5EF4-FFF2-40B4-BE49-F238E27FC236}">
                <a16:creationId xmlns:a16="http://schemas.microsoft.com/office/drawing/2014/main" id="{0C20808B-27B1-4466-9DDF-494FB7325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8" b="20207"/>
          <a:stretch/>
        </p:blipFill>
        <p:spPr bwMode="auto">
          <a:xfrm>
            <a:off x="3889489" y="2809780"/>
            <a:ext cx="4537911" cy="32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o.remove.bg/downloads/de97e882-3ff9-414a-8bfd-cf42ea6dcc56/image-removebg-preview.png">
            <a:extLst>
              <a:ext uri="{FF2B5EF4-FFF2-40B4-BE49-F238E27FC236}">
                <a16:creationId xmlns:a16="http://schemas.microsoft.com/office/drawing/2014/main" id="{3ABFA96D-2FB5-4D8A-963B-48E5F475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11" y="2466975"/>
            <a:ext cx="3946831" cy="39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EA491C0-35A2-4894-8318-55479F016647}"/>
              </a:ext>
            </a:extLst>
          </p:cNvPr>
          <p:cNvSpPr/>
          <p:nvPr/>
        </p:nvSpPr>
        <p:spPr>
          <a:xfrm>
            <a:off x="9420837" y="4865615"/>
            <a:ext cx="872455" cy="713064"/>
          </a:xfrm>
          <a:prstGeom prst="rect">
            <a:avLst/>
          </a:prstGeom>
          <a:solidFill>
            <a:srgbClr val="DEC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1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1"/>
            <a:ext cx="12192000" cy="113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배운 내용을 바탕으로 식물을 분류해봅시다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.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D0A7316-EC55-473E-A295-2F3DA4DC4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7" t="28042" r="67867" b="14954"/>
          <a:stretch/>
        </p:blipFill>
        <p:spPr>
          <a:xfrm>
            <a:off x="0" y="1132517"/>
            <a:ext cx="12192000" cy="572548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63DC73A-87A4-47DC-8796-5F789318B69F}"/>
              </a:ext>
            </a:extLst>
          </p:cNvPr>
          <p:cNvSpPr/>
          <p:nvPr/>
        </p:nvSpPr>
        <p:spPr>
          <a:xfrm>
            <a:off x="9093666" y="1132515"/>
            <a:ext cx="3098335" cy="6291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교과서</a:t>
            </a:r>
            <a:r>
              <a:rPr lang="ko-KR" altLang="en-US" sz="20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</a:t>
            </a:r>
            <a:r>
              <a:rPr lang="en-US" altLang="ko-KR" sz="24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74</a:t>
            </a:r>
            <a:r>
              <a:rPr lang="ko-KR" altLang="en-US" sz="24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쪽 </a:t>
            </a:r>
            <a:r>
              <a:rPr lang="ko-KR" altLang="en-US" sz="2400" dirty="0">
                <a:solidFill>
                  <a:schemeClr val="accent5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탐구</a:t>
            </a:r>
            <a:r>
              <a:rPr lang="ko-KR" altLang="en-US" sz="24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활동</a:t>
            </a:r>
          </a:p>
        </p:txBody>
      </p:sp>
    </p:spTree>
    <p:extLst>
      <p:ext uri="{BB962C8B-B14F-4D97-AF65-F5344CB8AC3E}">
        <p14:creationId xmlns:p14="http://schemas.microsoft.com/office/powerpoint/2010/main" val="381893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1"/>
            <a:ext cx="12192000" cy="113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간단한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</a:t>
            </a:r>
            <a:r>
              <a:rPr lang="ko-KR" altLang="en-US" sz="36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퀴즈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를 풀어볼까요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?</a:t>
            </a:r>
          </a:p>
        </p:txBody>
      </p:sp>
      <p:pic>
        <p:nvPicPr>
          <p:cNvPr id="13314" name="Picture 2" descr="https://o.remove.bg/downloads/ca442d8e-4413-4885-97d3-3b755a70d397/image-removebg-preview.png">
            <a:extLst>
              <a:ext uri="{FF2B5EF4-FFF2-40B4-BE49-F238E27FC236}">
                <a16:creationId xmlns:a16="http://schemas.microsoft.com/office/drawing/2014/main" id="{78EBDCF5-CBE7-43FA-9FF2-F4223EF4C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14" y="1558834"/>
            <a:ext cx="4449943" cy="529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43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-41943"/>
            <a:ext cx="12192000" cy="1677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pic>
        <p:nvPicPr>
          <p:cNvPr id="7" name="Picture 2" descr="https://o.remove.bg/downloads/e4d810ec-ee3d-485b-8a9b-22128e1fd6b7/image-removebg-preview.png">
            <a:extLst>
              <a:ext uri="{FF2B5EF4-FFF2-40B4-BE49-F238E27FC236}">
                <a16:creationId xmlns:a16="http://schemas.microsoft.com/office/drawing/2014/main" id="{AFAE44DF-C533-4F00-97AD-C56FE459A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r="24036"/>
          <a:stretch/>
        </p:blipFill>
        <p:spPr bwMode="auto">
          <a:xfrm>
            <a:off x="78297" y="-20972"/>
            <a:ext cx="2676088" cy="16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7B49B0B9-8D4F-450F-8AB7-E1337DAF17BB}"/>
              </a:ext>
            </a:extLst>
          </p:cNvPr>
          <p:cNvSpPr/>
          <p:nvPr/>
        </p:nvSpPr>
        <p:spPr>
          <a:xfrm>
            <a:off x="2885813" y="0"/>
            <a:ext cx="9227890" cy="1560352"/>
          </a:xfrm>
          <a:prstGeom prst="rect">
            <a:avLst/>
          </a:prstGeom>
          <a:solidFill>
            <a:srgbClr val="FEE6F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다음 식물 중에서 식용 작물을 골라봐</a:t>
            </a:r>
            <a:r>
              <a:rPr lang="en-US" altLang="ko-KR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! </a:t>
            </a:r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9270357-036C-492D-A1F8-FEACDF1BC260}"/>
              </a:ext>
            </a:extLst>
          </p:cNvPr>
          <p:cNvSpPr/>
          <p:nvPr/>
        </p:nvSpPr>
        <p:spPr>
          <a:xfrm>
            <a:off x="234892" y="0"/>
            <a:ext cx="2332139" cy="16358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6ADF55C3-EA71-4C9D-B4DF-BBF7C3CC10EF}"/>
              </a:ext>
            </a:extLst>
          </p:cNvPr>
          <p:cNvSpPr/>
          <p:nvPr/>
        </p:nvSpPr>
        <p:spPr>
          <a:xfrm>
            <a:off x="3089653" y="1744910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F93B0D33-174E-416A-B0C5-4CA93F37805D}"/>
              </a:ext>
            </a:extLst>
          </p:cNvPr>
          <p:cNvSpPr/>
          <p:nvPr/>
        </p:nvSpPr>
        <p:spPr>
          <a:xfrm>
            <a:off x="5809641" y="1744910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22B1C96-CD91-4133-AD53-552880F90D8D}"/>
              </a:ext>
            </a:extLst>
          </p:cNvPr>
          <p:cNvSpPr/>
          <p:nvPr/>
        </p:nvSpPr>
        <p:spPr>
          <a:xfrm>
            <a:off x="4213777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②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860AADD-6972-4D57-AC5A-7B51B6702329}"/>
              </a:ext>
            </a:extLst>
          </p:cNvPr>
          <p:cNvSpPr/>
          <p:nvPr/>
        </p:nvSpPr>
        <p:spPr>
          <a:xfrm>
            <a:off x="6933765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③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142DCAE2-0881-4E59-97F8-43B1F0B48B42}"/>
              </a:ext>
            </a:extLst>
          </p:cNvPr>
          <p:cNvSpPr/>
          <p:nvPr/>
        </p:nvSpPr>
        <p:spPr>
          <a:xfrm>
            <a:off x="9806709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④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A080852-7CBD-451F-994A-FB1E00D126E8}"/>
              </a:ext>
            </a:extLst>
          </p:cNvPr>
          <p:cNvSpPr/>
          <p:nvPr/>
        </p:nvSpPr>
        <p:spPr>
          <a:xfrm>
            <a:off x="1340833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①</a:t>
            </a:r>
          </a:p>
        </p:txBody>
      </p:sp>
      <p:pic>
        <p:nvPicPr>
          <p:cNvPr id="19" name="Picture 6" descr="https://o.remove.bg/downloads/787ba905-f0e4-42f7-993f-c7604805d910/image-removebg-preview.png">
            <a:extLst>
              <a:ext uri="{FF2B5EF4-FFF2-40B4-BE49-F238E27FC236}">
                <a16:creationId xmlns:a16="http://schemas.microsoft.com/office/drawing/2014/main" id="{FF91F107-05B6-4777-AD28-C224B313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5" y="2989321"/>
            <a:ext cx="3157688" cy="28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s://o.remove.bg/downloads/ce459adc-d60c-42dd-9eeb-d01da8a0029e/image-removebg-preview.png">
            <a:extLst>
              <a:ext uri="{FF2B5EF4-FFF2-40B4-BE49-F238E27FC236}">
                <a16:creationId xmlns:a16="http://schemas.microsoft.com/office/drawing/2014/main" id="{35CFE444-EB3A-4A92-9EC6-06E12C33F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r="18220"/>
          <a:stretch/>
        </p:blipFill>
        <p:spPr bwMode="auto">
          <a:xfrm>
            <a:off x="3089653" y="3064854"/>
            <a:ext cx="3118539" cy="28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o.remove.bg/downloads/74b8579d-cdf0-4445-9276-746a4cb785c0/image-removebg-preview.png">
            <a:hlinkClick r:id="rId5" action="ppaction://hlinksldjump"/>
            <a:extLst>
              <a:ext uri="{FF2B5EF4-FFF2-40B4-BE49-F238E27FC236}">
                <a16:creationId xmlns:a16="http://schemas.microsoft.com/office/drawing/2014/main" id="{12EBEDD4-08E1-4BBB-8B76-5811970C5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46" y="3295385"/>
            <a:ext cx="3444105" cy="25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s://o.remove.bg/downloads/ed599f6d-4af7-4d23-abc5-ecbc0401f5b4/image-removebg-preview.png">
            <a:extLst>
              <a:ext uri="{FF2B5EF4-FFF2-40B4-BE49-F238E27FC236}">
                <a16:creationId xmlns:a16="http://schemas.microsoft.com/office/drawing/2014/main" id="{7D8352F2-5ECA-43D0-8F14-D694C949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41" y="2600475"/>
            <a:ext cx="2617985" cy="37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23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-41943"/>
            <a:ext cx="12192000" cy="1677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pic>
        <p:nvPicPr>
          <p:cNvPr id="7" name="Picture 2" descr="https://o.remove.bg/downloads/e4d810ec-ee3d-485b-8a9b-22128e1fd6b7/image-removebg-preview.png">
            <a:extLst>
              <a:ext uri="{FF2B5EF4-FFF2-40B4-BE49-F238E27FC236}">
                <a16:creationId xmlns:a16="http://schemas.microsoft.com/office/drawing/2014/main" id="{AFAE44DF-C533-4F00-97AD-C56FE459A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r="24036"/>
          <a:stretch/>
        </p:blipFill>
        <p:spPr bwMode="auto">
          <a:xfrm>
            <a:off x="78297" y="-20972"/>
            <a:ext cx="2676088" cy="16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7B49B0B9-8D4F-450F-8AB7-E1337DAF17BB}"/>
              </a:ext>
            </a:extLst>
          </p:cNvPr>
          <p:cNvSpPr/>
          <p:nvPr/>
        </p:nvSpPr>
        <p:spPr>
          <a:xfrm>
            <a:off x="2885813" y="0"/>
            <a:ext cx="9227890" cy="1560352"/>
          </a:xfrm>
          <a:prstGeom prst="rect">
            <a:avLst/>
          </a:prstGeom>
          <a:solidFill>
            <a:srgbClr val="FEE6F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정답은 </a:t>
            </a:r>
            <a:r>
              <a:rPr lang="en-US" altLang="ko-KR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4</a:t>
            </a:r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번</a:t>
            </a:r>
            <a:r>
              <a:rPr lang="en-US" altLang="ko-KR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~!</a:t>
            </a:r>
            <a:endParaRPr lang="ko-KR" altLang="en-US" sz="36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9270357-036C-492D-A1F8-FEACDF1BC260}"/>
              </a:ext>
            </a:extLst>
          </p:cNvPr>
          <p:cNvSpPr/>
          <p:nvPr/>
        </p:nvSpPr>
        <p:spPr>
          <a:xfrm>
            <a:off x="234892" y="0"/>
            <a:ext cx="2332139" cy="16358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6ADF55C3-EA71-4C9D-B4DF-BBF7C3CC10EF}"/>
              </a:ext>
            </a:extLst>
          </p:cNvPr>
          <p:cNvSpPr/>
          <p:nvPr/>
        </p:nvSpPr>
        <p:spPr>
          <a:xfrm>
            <a:off x="3089653" y="1744910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F93B0D33-174E-416A-B0C5-4CA93F37805D}"/>
              </a:ext>
            </a:extLst>
          </p:cNvPr>
          <p:cNvSpPr/>
          <p:nvPr/>
        </p:nvSpPr>
        <p:spPr>
          <a:xfrm>
            <a:off x="5809641" y="1744910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22B1C96-CD91-4133-AD53-552880F90D8D}"/>
              </a:ext>
            </a:extLst>
          </p:cNvPr>
          <p:cNvSpPr/>
          <p:nvPr/>
        </p:nvSpPr>
        <p:spPr>
          <a:xfrm>
            <a:off x="4213777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②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860AADD-6972-4D57-AC5A-7B51B6702329}"/>
              </a:ext>
            </a:extLst>
          </p:cNvPr>
          <p:cNvSpPr/>
          <p:nvPr/>
        </p:nvSpPr>
        <p:spPr>
          <a:xfrm>
            <a:off x="6933765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③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142DCAE2-0881-4E59-97F8-43B1F0B48B42}"/>
              </a:ext>
            </a:extLst>
          </p:cNvPr>
          <p:cNvSpPr/>
          <p:nvPr/>
        </p:nvSpPr>
        <p:spPr>
          <a:xfrm>
            <a:off x="9806709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④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A080852-7CBD-451F-994A-FB1E00D126E8}"/>
              </a:ext>
            </a:extLst>
          </p:cNvPr>
          <p:cNvSpPr/>
          <p:nvPr/>
        </p:nvSpPr>
        <p:spPr>
          <a:xfrm>
            <a:off x="1340833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①</a:t>
            </a:r>
          </a:p>
        </p:txBody>
      </p:sp>
      <p:pic>
        <p:nvPicPr>
          <p:cNvPr id="19" name="Picture 6" descr="https://o.remove.bg/downloads/787ba905-f0e4-42f7-993f-c7604805d910/image-removebg-preview.png">
            <a:extLst>
              <a:ext uri="{FF2B5EF4-FFF2-40B4-BE49-F238E27FC236}">
                <a16:creationId xmlns:a16="http://schemas.microsoft.com/office/drawing/2014/main" id="{FF91F107-05B6-4777-AD28-C224B313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5" y="2989321"/>
            <a:ext cx="3157688" cy="28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s://o.remove.bg/downloads/ce459adc-d60c-42dd-9eeb-d01da8a0029e/image-removebg-preview.png">
            <a:extLst>
              <a:ext uri="{FF2B5EF4-FFF2-40B4-BE49-F238E27FC236}">
                <a16:creationId xmlns:a16="http://schemas.microsoft.com/office/drawing/2014/main" id="{35CFE444-EB3A-4A92-9EC6-06E12C33F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r="18220"/>
          <a:stretch/>
        </p:blipFill>
        <p:spPr bwMode="auto">
          <a:xfrm>
            <a:off x="3089653" y="3064854"/>
            <a:ext cx="3118539" cy="28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o.remove.bg/downloads/74b8579d-cdf0-4445-9276-746a4cb785c0/image-removebg-preview.png">
            <a:extLst>
              <a:ext uri="{FF2B5EF4-FFF2-40B4-BE49-F238E27FC236}">
                <a16:creationId xmlns:a16="http://schemas.microsoft.com/office/drawing/2014/main" id="{12EBEDD4-08E1-4BBB-8B76-5811970C5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46" y="3295385"/>
            <a:ext cx="3444105" cy="25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s://o.remove.bg/downloads/ed599f6d-4af7-4d23-abc5-ecbc0401f5b4/image-removebg-preview.png">
            <a:extLst>
              <a:ext uri="{FF2B5EF4-FFF2-40B4-BE49-F238E27FC236}">
                <a16:creationId xmlns:a16="http://schemas.microsoft.com/office/drawing/2014/main" id="{7D8352F2-5ECA-43D0-8F14-D694C949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41" y="2600475"/>
            <a:ext cx="2617985" cy="37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235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-41943"/>
            <a:ext cx="12192000" cy="1677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B49B0B9-8D4F-450F-8AB7-E1337DAF17BB}"/>
              </a:ext>
            </a:extLst>
          </p:cNvPr>
          <p:cNvSpPr/>
          <p:nvPr/>
        </p:nvSpPr>
        <p:spPr>
          <a:xfrm>
            <a:off x="2885813" y="0"/>
            <a:ext cx="9227890" cy="1560352"/>
          </a:xfrm>
          <a:prstGeom prst="rect">
            <a:avLst/>
          </a:prstGeom>
          <a:solidFill>
            <a:srgbClr val="E1D5E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이번에는 원예</a:t>
            </a:r>
            <a:r>
              <a:rPr lang="en-US" altLang="ko-KR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</a:t>
            </a:r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작물을 모두 찾아보자</a:t>
            </a:r>
            <a:r>
              <a:rPr lang="en-US" altLang="ko-KR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!</a:t>
            </a:r>
            <a:endParaRPr lang="ko-KR" altLang="en-US" sz="36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pic>
        <p:nvPicPr>
          <p:cNvPr id="6" name="Picture 2" descr="https://o.remove.bg/downloads/15fde1aa-da46-477c-8927-13548ba7699f/image-removebg-preview.png">
            <a:extLst>
              <a:ext uri="{FF2B5EF4-FFF2-40B4-BE49-F238E27FC236}">
                <a16:creationId xmlns:a16="http://schemas.microsoft.com/office/drawing/2014/main" id="{C75846B9-77CE-45E8-979E-891A36EFD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15942"/>
          <a:stretch/>
        </p:blipFill>
        <p:spPr bwMode="auto">
          <a:xfrm>
            <a:off x="511730" y="0"/>
            <a:ext cx="2030134" cy="16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08BA335-B0C8-4B60-B8A1-60ED7F75FA97}"/>
              </a:ext>
            </a:extLst>
          </p:cNvPr>
          <p:cNvSpPr/>
          <p:nvPr/>
        </p:nvSpPr>
        <p:spPr>
          <a:xfrm>
            <a:off x="234892" y="0"/>
            <a:ext cx="2332139" cy="16358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F88F116-C3B7-441D-9358-99F7C21763F6}"/>
              </a:ext>
            </a:extLst>
          </p:cNvPr>
          <p:cNvSpPr/>
          <p:nvPr/>
        </p:nvSpPr>
        <p:spPr>
          <a:xfrm>
            <a:off x="3089653" y="1744910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CA15437E-BF1D-4329-AF4F-81757BD6E8F4}"/>
              </a:ext>
            </a:extLst>
          </p:cNvPr>
          <p:cNvSpPr/>
          <p:nvPr/>
        </p:nvSpPr>
        <p:spPr>
          <a:xfrm>
            <a:off x="5809641" y="1744910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C1950BB-B2BA-4E3E-B5A2-BE83E0B0BA55}"/>
              </a:ext>
            </a:extLst>
          </p:cNvPr>
          <p:cNvSpPr/>
          <p:nvPr/>
        </p:nvSpPr>
        <p:spPr>
          <a:xfrm>
            <a:off x="8682585" y="1744910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8669981-5E55-44BC-B92C-A6715C0184CA}"/>
              </a:ext>
            </a:extLst>
          </p:cNvPr>
          <p:cNvSpPr/>
          <p:nvPr/>
        </p:nvSpPr>
        <p:spPr>
          <a:xfrm>
            <a:off x="4213777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②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573CE47-C373-41B5-ABDF-688B87BD7BBC}"/>
              </a:ext>
            </a:extLst>
          </p:cNvPr>
          <p:cNvSpPr/>
          <p:nvPr/>
        </p:nvSpPr>
        <p:spPr>
          <a:xfrm>
            <a:off x="6933765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③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50F544AB-307A-4D95-9D30-33C3A045BB72}"/>
              </a:ext>
            </a:extLst>
          </p:cNvPr>
          <p:cNvSpPr/>
          <p:nvPr/>
        </p:nvSpPr>
        <p:spPr>
          <a:xfrm>
            <a:off x="9806709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④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A471325-49A6-40CF-AA5C-BBE0405E015D}"/>
              </a:ext>
            </a:extLst>
          </p:cNvPr>
          <p:cNvSpPr/>
          <p:nvPr/>
        </p:nvSpPr>
        <p:spPr>
          <a:xfrm>
            <a:off x="1340833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①</a:t>
            </a:r>
          </a:p>
        </p:txBody>
      </p:sp>
      <p:pic>
        <p:nvPicPr>
          <p:cNvPr id="18" name="Picture 2" descr="https://o.remove.bg/downloads/db553f0d-d40a-4ca9-9f74-c483014f3406/image-removebg-preview.png">
            <a:extLst>
              <a:ext uri="{FF2B5EF4-FFF2-40B4-BE49-F238E27FC236}">
                <a16:creationId xmlns:a16="http://schemas.microsoft.com/office/drawing/2014/main" id="{602302CF-DB7F-4670-8DB7-8FFB2670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05" y="2491418"/>
            <a:ext cx="2960775" cy="39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o.remove.bg/downloads/42a3fe91-77af-41c2-9490-a07e2e82e995/image-removebg-preview.png">
            <a:extLst>
              <a:ext uri="{FF2B5EF4-FFF2-40B4-BE49-F238E27FC236}">
                <a16:creationId xmlns:a16="http://schemas.microsoft.com/office/drawing/2014/main" id="{F5E7682F-B2AB-4301-A44E-C420F6128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8" b="20207"/>
          <a:stretch/>
        </p:blipFill>
        <p:spPr bwMode="auto">
          <a:xfrm>
            <a:off x="5903892" y="2597049"/>
            <a:ext cx="2873478" cy="35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o.remove.bg/downloads/22d04426-bdc5-448f-8142-53e00a401b2d/image-removebg-preview.png">
            <a:extLst>
              <a:ext uri="{FF2B5EF4-FFF2-40B4-BE49-F238E27FC236}">
                <a16:creationId xmlns:a16="http://schemas.microsoft.com/office/drawing/2014/main" id="{88033C1B-3085-4ED8-B1B0-017AD1F80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 r="6196"/>
          <a:stretch/>
        </p:blipFill>
        <p:spPr bwMode="auto">
          <a:xfrm>
            <a:off x="60960" y="2669421"/>
            <a:ext cx="3257006" cy="37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o.remove.bg/downloads/2b01e1f8-b634-485c-83cd-388fe5629b56/image-removebg-preview.png">
            <a:extLst>
              <a:ext uri="{FF2B5EF4-FFF2-40B4-BE49-F238E27FC236}">
                <a16:creationId xmlns:a16="http://schemas.microsoft.com/office/drawing/2014/main" id="{C1AB83F7-A83D-4273-BA5A-507C2FF83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 t="40204" r="12905"/>
          <a:stretch/>
        </p:blipFill>
        <p:spPr bwMode="auto">
          <a:xfrm>
            <a:off x="3389206" y="2812869"/>
            <a:ext cx="2514686" cy="315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5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-41943"/>
            <a:ext cx="12192000" cy="1677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B49B0B9-8D4F-450F-8AB7-E1337DAF17BB}"/>
              </a:ext>
            </a:extLst>
          </p:cNvPr>
          <p:cNvSpPr/>
          <p:nvPr/>
        </p:nvSpPr>
        <p:spPr>
          <a:xfrm>
            <a:off x="2885813" y="0"/>
            <a:ext cx="9227890" cy="1560352"/>
          </a:xfrm>
          <a:prstGeom prst="rect">
            <a:avLst/>
          </a:prstGeom>
          <a:solidFill>
            <a:srgbClr val="E1D5E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정답은 </a:t>
            </a:r>
            <a:r>
              <a:rPr lang="en-US" altLang="ko-KR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1</a:t>
            </a:r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번</a:t>
            </a:r>
            <a:r>
              <a:rPr lang="en-US" altLang="ko-KR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, 4</a:t>
            </a:r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번</a:t>
            </a:r>
            <a:r>
              <a:rPr lang="en-US" altLang="ko-KR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!</a:t>
            </a:r>
            <a:endParaRPr lang="ko-KR" altLang="en-US" sz="36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pic>
        <p:nvPicPr>
          <p:cNvPr id="6" name="Picture 2" descr="https://o.remove.bg/downloads/15fde1aa-da46-477c-8927-13548ba7699f/image-removebg-preview.png">
            <a:extLst>
              <a:ext uri="{FF2B5EF4-FFF2-40B4-BE49-F238E27FC236}">
                <a16:creationId xmlns:a16="http://schemas.microsoft.com/office/drawing/2014/main" id="{C75846B9-77CE-45E8-979E-891A36EFD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15942"/>
          <a:stretch/>
        </p:blipFill>
        <p:spPr bwMode="auto">
          <a:xfrm>
            <a:off x="511730" y="0"/>
            <a:ext cx="2030134" cy="16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08BA335-B0C8-4B60-B8A1-60ED7F75FA97}"/>
              </a:ext>
            </a:extLst>
          </p:cNvPr>
          <p:cNvSpPr/>
          <p:nvPr/>
        </p:nvSpPr>
        <p:spPr>
          <a:xfrm>
            <a:off x="234892" y="0"/>
            <a:ext cx="2332139" cy="16358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F88F116-C3B7-441D-9358-99F7C21763F6}"/>
              </a:ext>
            </a:extLst>
          </p:cNvPr>
          <p:cNvSpPr/>
          <p:nvPr/>
        </p:nvSpPr>
        <p:spPr>
          <a:xfrm>
            <a:off x="3089653" y="1744910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CA15437E-BF1D-4329-AF4F-81757BD6E8F4}"/>
              </a:ext>
            </a:extLst>
          </p:cNvPr>
          <p:cNvSpPr/>
          <p:nvPr/>
        </p:nvSpPr>
        <p:spPr>
          <a:xfrm>
            <a:off x="5809641" y="1744910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C1950BB-B2BA-4E3E-B5A2-BE83E0B0BA55}"/>
              </a:ext>
            </a:extLst>
          </p:cNvPr>
          <p:cNvSpPr/>
          <p:nvPr/>
        </p:nvSpPr>
        <p:spPr>
          <a:xfrm>
            <a:off x="8682585" y="1744910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8669981-5E55-44BC-B92C-A6715C0184CA}"/>
              </a:ext>
            </a:extLst>
          </p:cNvPr>
          <p:cNvSpPr/>
          <p:nvPr/>
        </p:nvSpPr>
        <p:spPr>
          <a:xfrm>
            <a:off x="4213777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②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573CE47-C373-41B5-ABDF-688B87BD7BBC}"/>
              </a:ext>
            </a:extLst>
          </p:cNvPr>
          <p:cNvSpPr/>
          <p:nvPr/>
        </p:nvSpPr>
        <p:spPr>
          <a:xfrm>
            <a:off x="6933765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③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50F544AB-307A-4D95-9D30-33C3A045BB72}"/>
              </a:ext>
            </a:extLst>
          </p:cNvPr>
          <p:cNvSpPr/>
          <p:nvPr/>
        </p:nvSpPr>
        <p:spPr>
          <a:xfrm>
            <a:off x="9806709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④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A471325-49A6-40CF-AA5C-BBE0405E015D}"/>
              </a:ext>
            </a:extLst>
          </p:cNvPr>
          <p:cNvSpPr/>
          <p:nvPr/>
        </p:nvSpPr>
        <p:spPr>
          <a:xfrm>
            <a:off x="1340833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①</a:t>
            </a:r>
          </a:p>
        </p:txBody>
      </p:sp>
      <p:pic>
        <p:nvPicPr>
          <p:cNvPr id="18" name="Picture 2" descr="https://o.remove.bg/downloads/db553f0d-d40a-4ca9-9f74-c483014f3406/image-removebg-preview.png">
            <a:extLst>
              <a:ext uri="{FF2B5EF4-FFF2-40B4-BE49-F238E27FC236}">
                <a16:creationId xmlns:a16="http://schemas.microsoft.com/office/drawing/2014/main" id="{602302CF-DB7F-4670-8DB7-8FFB2670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05" y="2491418"/>
            <a:ext cx="2960775" cy="39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o.remove.bg/downloads/42a3fe91-77af-41c2-9490-a07e2e82e995/image-removebg-preview.png">
            <a:extLst>
              <a:ext uri="{FF2B5EF4-FFF2-40B4-BE49-F238E27FC236}">
                <a16:creationId xmlns:a16="http://schemas.microsoft.com/office/drawing/2014/main" id="{F5E7682F-B2AB-4301-A44E-C420F6128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8" b="20207"/>
          <a:stretch/>
        </p:blipFill>
        <p:spPr bwMode="auto">
          <a:xfrm>
            <a:off x="5903892" y="2597049"/>
            <a:ext cx="2873478" cy="35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o.remove.bg/downloads/22d04426-bdc5-448f-8142-53e00a401b2d/image-removebg-preview.png">
            <a:extLst>
              <a:ext uri="{FF2B5EF4-FFF2-40B4-BE49-F238E27FC236}">
                <a16:creationId xmlns:a16="http://schemas.microsoft.com/office/drawing/2014/main" id="{88033C1B-3085-4ED8-B1B0-017AD1F80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 r="6196"/>
          <a:stretch/>
        </p:blipFill>
        <p:spPr bwMode="auto">
          <a:xfrm>
            <a:off x="60960" y="2669421"/>
            <a:ext cx="3257006" cy="37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o.remove.bg/downloads/2b01e1f8-b634-485c-83cd-388fe5629b56/image-removebg-preview.png">
            <a:extLst>
              <a:ext uri="{FF2B5EF4-FFF2-40B4-BE49-F238E27FC236}">
                <a16:creationId xmlns:a16="http://schemas.microsoft.com/office/drawing/2014/main" id="{C1AB83F7-A83D-4273-BA5A-507C2FF83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 t="40204" r="12905"/>
          <a:stretch/>
        </p:blipFill>
        <p:spPr bwMode="auto">
          <a:xfrm>
            <a:off x="3389206" y="2812869"/>
            <a:ext cx="2514686" cy="315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04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-41943"/>
            <a:ext cx="12192000" cy="1677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B49B0B9-8D4F-450F-8AB7-E1337DAF17BB}"/>
              </a:ext>
            </a:extLst>
          </p:cNvPr>
          <p:cNvSpPr/>
          <p:nvPr/>
        </p:nvSpPr>
        <p:spPr>
          <a:xfrm>
            <a:off x="2885813" y="0"/>
            <a:ext cx="9227890" cy="1560352"/>
          </a:xfrm>
          <a:prstGeom prst="rect">
            <a:avLst/>
          </a:prstGeom>
          <a:solidFill>
            <a:srgbClr val="D7ECE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다음 식물 중에서 공예 작물을 찾아봐</a:t>
            </a:r>
            <a:r>
              <a:rPr lang="en-US" altLang="ko-KR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!</a:t>
            </a:r>
            <a:endParaRPr lang="ko-KR" altLang="en-US" sz="36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pic>
        <p:nvPicPr>
          <p:cNvPr id="7" name="Picture 2" descr="https://o.remove.bg/downloads/5a2e641b-2be7-4a01-8de7-576817830898/image-removebg-preview.png">
            <a:extLst>
              <a:ext uri="{FF2B5EF4-FFF2-40B4-BE49-F238E27FC236}">
                <a16:creationId xmlns:a16="http://schemas.microsoft.com/office/drawing/2014/main" id="{59B6EDA5-BCAC-4877-A27B-A0C1BAE36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r="17028"/>
          <a:stretch/>
        </p:blipFill>
        <p:spPr bwMode="auto">
          <a:xfrm>
            <a:off x="642972" y="0"/>
            <a:ext cx="1599870" cy="16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28C58290-0D42-47AA-96F9-7FB5D02F5A42}"/>
              </a:ext>
            </a:extLst>
          </p:cNvPr>
          <p:cNvSpPr/>
          <p:nvPr/>
        </p:nvSpPr>
        <p:spPr>
          <a:xfrm>
            <a:off x="234892" y="0"/>
            <a:ext cx="2332139" cy="16358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3AE20D77-2804-40A8-8EDB-15245AADD978}"/>
              </a:ext>
            </a:extLst>
          </p:cNvPr>
          <p:cNvSpPr/>
          <p:nvPr/>
        </p:nvSpPr>
        <p:spPr>
          <a:xfrm>
            <a:off x="4213777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②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0B0ACAA6-0BE6-4F58-858B-27357FFC10A2}"/>
              </a:ext>
            </a:extLst>
          </p:cNvPr>
          <p:cNvSpPr/>
          <p:nvPr/>
        </p:nvSpPr>
        <p:spPr>
          <a:xfrm>
            <a:off x="6933765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③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3586426-9F35-4D2B-8E29-F049F14D9513}"/>
              </a:ext>
            </a:extLst>
          </p:cNvPr>
          <p:cNvSpPr/>
          <p:nvPr/>
        </p:nvSpPr>
        <p:spPr>
          <a:xfrm>
            <a:off x="9806709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④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89BCE-4EE9-4746-B7B2-0469857D048C}"/>
              </a:ext>
            </a:extLst>
          </p:cNvPr>
          <p:cNvSpPr/>
          <p:nvPr/>
        </p:nvSpPr>
        <p:spPr>
          <a:xfrm>
            <a:off x="1340833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①</a:t>
            </a:r>
          </a:p>
        </p:txBody>
      </p:sp>
      <p:pic>
        <p:nvPicPr>
          <p:cNvPr id="15" name="Picture 2" descr="https://o.remove.bg/downloads/51438f00-2d22-4ca8-a4bd-94e745fcb0a7/image-removebg-preview.png">
            <a:extLst>
              <a:ext uri="{FF2B5EF4-FFF2-40B4-BE49-F238E27FC236}">
                <a16:creationId xmlns:a16="http://schemas.microsoft.com/office/drawing/2014/main" id="{6A645C43-050A-4DE6-BB89-6346A9CCA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r="16250"/>
          <a:stretch/>
        </p:blipFill>
        <p:spPr bwMode="auto">
          <a:xfrm>
            <a:off x="104504" y="3182464"/>
            <a:ext cx="2934788" cy="28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o.remove.bg/downloads/e2fe1ffd-3736-40a0-ad1f-9ac6ac36065a/image-removebg-preview.png">
            <a:extLst>
              <a:ext uri="{FF2B5EF4-FFF2-40B4-BE49-F238E27FC236}">
                <a16:creationId xmlns:a16="http://schemas.microsoft.com/office/drawing/2014/main" id="{EBAA4927-4366-468A-9476-BA582FA5B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/>
          <a:stretch/>
        </p:blipFill>
        <p:spPr bwMode="auto">
          <a:xfrm>
            <a:off x="8752116" y="2670700"/>
            <a:ext cx="3228088" cy="39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녹색 잎이 있는 포도나무에 포도 | 프리미엄 사진">
            <a:extLst>
              <a:ext uri="{FF2B5EF4-FFF2-40B4-BE49-F238E27FC236}">
                <a16:creationId xmlns:a16="http://schemas.microsoft.com/office/drawing/2014/main" id="{77E1FBAA-D484-4F3F-A7C7-CE1D544F2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92" y="2865430"/>
            <a:ext cx="2847702" cy="385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o.remove.bg/downloads/47c932cd-7051-4bc1-8eb1-1f9b37f92b1e/image-removebg-preview.png">
            <a:hlinkClick r:id="rId6" action="ppaction://hlinksldjump"/>
            <a:extLst>
              <a:ext uri="{FF2B5EF4-FFF2-40B4-BE49-F238E27FC236}">
                <a16:creationId xmlns:a16="http://schemas.microsoft.com/office/drawing/2014/main" id="{4BCA15DD-0362-497B-A07D-3360C6BEA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95301"/>
            <a:ext cx="2563482" cy="280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8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1"/>
            <a:ext cx="12192000" cy="113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식물을 생각하면 무엇이 생각납니까</a:t>
            </a:r>
            <a:r>
              <a:rPr lang="en-US" altLang="ko-KR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? </a:t>
            </a:r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생각나는 대로 전부 말해봅시다</a:t>
            </a:r>
            <a:r>
              <a:rPr lang="en-US" altLang="ko-KR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! </a:t>
            </a:r>
          </a:p>
        </p:txBody>
      </p:sp>
      <p:pic>
        <p:nvPicPr>
          <p:cNvPr id="1038" name="Picture 14" descr="https://o.remove.bg/downloads/ed599f6d-4af7-4d23-abc5-ecbc0401f5b4/image-removebg-preview.png">
            <a:extLst>
              <a:ext uri="{FF2B5EF4-FFF2-40B4-BE49-F238E27FC236}">
                <a16:creationId xmlns:a16="http://schemas.microsoft.com/office/drawing/2014/main" id="{A31B0F3C-3815-4032-8AA0-3A77D4FA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347" y="1672774"/>
            <a:ext cx="3145872" cy="43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o.remove.bg/downloads/abf6be72-9e03-459c-921b-c90e039ccd29/image-removebg-preview.png">
            <a:extLst>
              <a:ext uri="{FF2B5EF4-FFF2-40B4-BE49-F238E27FC236}">
                <a16:creationId xmlns:a16="http://schemas.microsoft.com/office/drawing/2014/main" id="{6122488B-5178-4DC3-B207-768EC0E30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03" y="1699602"/>
            <a:ext cx="3246952" cy="428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o.remove.bg/downloads/79dff933-ad5b-49d6-90ee-9eed1dbec2b0/image-removebg-preview.png">
            <a:extLst>
              <a:ext uri="{FF2B5EF4-FFF2-40B4-BE49-F238E27FC236}">
                <a16:creationId xmlns:a16="http://schemas.microsoft.com/office/drawing/2014/main" id="{2387B6A9-BE5C-4F73-8FDF-C093D564E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30" y="1699601"/>
            <a:ext cx="3512965" cy="43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80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-41943"/>
            <a:ext cx="12192000" cy="1677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B49B0B9-8D4F-450F-8AB7-E1337DAF17BB}"/>
              </a:ext>
            </a:extLst>
          </p:cNvPr>
          <p:cNvSpPr/>
          <p:nvPr/>
        </p:nvSpPr>
        <p:spPr>
          <a:xfrm>
            <a:off x="2885813" y="0"/>
            <a:ext cx="9227890" cy="1560352"/>
          </a:xfrm>
          <a:prstGeom prst="rect">
            <a:avLst/>
          </a:prstGeom>
          <a:solidFill>
            <a:srgbClr val="D7ECE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정답은 </a:t>
            </a:r>
            <a:r>
              <a:rPr lang="en-US" altLang="ko-KR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3</a:t>
            </a:r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번</a:t>
            </a:r>
            <a:r>
              <a:rPr lang="en-US" altLang="ko-KR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!</a:t>
            </a:r>
            <a:endParaRPr lang="ko-KR" altLang="en-US" sz="36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pic>
        <p:nvPicPr>
          <p:cNvPr id="7" name="Picture 2" descr="https://o.remove.bg/downloads/5a2e641b-2be7-4a01-8de7-576817830898/image-removebg-preview.png">
            <a:extLst>
              <a:ext uri="{FF2B5EF4-FFF2-40B4-BE49-F238E27FC236}">
                <a16:creationId xmlns:a16="http://schemas.microsoft.com/office/drawing/2014/main" id="{59B6EDA5-BCAC-4877-A27B-A0C1BAE36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r="17028"/>
          <a:stretch/>
        </p:blipFill>
        <p:spPr bwMode="auto">
          <a:xfrm>
            <a:off x="642972" y="0"/>
            <a:ext cx="1599870" cy="16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28C58290-0D42-47AA-96F9-7FB5D02F5A42}"/>
              </a:ext>
            </a:extLst>
          </p:cNvPr>
          <p:cNvSpPr/>
          <p:nvPr/>
        </p:nvSpPr>
        <p:spPr>
          <a:xfrm>
            <a:off x="234892" y="0"/>
            <a:ext cx="2332139" cy="16358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3AE20D77-2804-40A8-8EDB-15245AADD978}"/>
              </a:ext>
            </a:extLst>
          </p:cNvPr>
          <p:cNvSpPr/>
          <p:nvPr/>
        </p:nvSpPr>
        <p:spPr>
          <a:xfrm>
            <a:off x="4213777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②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0B0ACAA6-0BE6-4F58-858B-27357FFC10A2}"/>
              </a:ext>
            </a:extLst>
          </p:cNvPr>
          <p:cNvSpPr/>
          <p:nvPr/>
        </p:nvSpPr>
        <p:spPr>
          <a:xfrm>
            <a:off x="6933765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③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3586426-9F35-4D2B-8E29-F049F14D9513}"/>
              </a:ext>
            </a:extLst>
          </p:cNvPr>
          <p:cNvSpPr/>
          <p:nvPr/>
        </p:nvSpPr>
        <p:spPr>
          <a:xfrm>
            <a:off x="9806709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④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89BCE-4EE9-4746-B7B2-0469857D048C}"/>
              </a:ext>
            </a:extLst>
          </p:cNvPr>
          <p:cNvSpPr/>
          <p:nvPr/>
        </p:nvSpPr>
        <p:spPr>
          <a:xfrm>
            <a:off x="1340833" y="1713449"/>
            <a:ext cx="813732" cy="7465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①</a:t>
            </a:r>
          </a:p>
        </p:txBody>
      </p:sp>
      <p:pic>
        <p:nvPicPr>
          <p:cNvPr id="15" name="Picture 2" descr="https://o.remove.bg/downloads/51438f00-2d22-4ca8-a4bd-94e745fcb0a7/image-removebg-preview.png">
            <a:extLst>
              <a:ext uri="{FF2B5EF4-FFF2-40B4-BE49-F238E27FC236}">
                <a16:creationId xmlns:a16="http://schemas.microsoft.com/office/drawing/2014/main" id="{6A645C43-050A-4DE6-BB89-6346A9CCA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r="16250"/>
          <a:stretch/>
        </p:blipFill>
        <p:spPr bwMode="auto">
          <a:xfrm>
            <a:off x="104504" y="3182464"/>
            <a:ext cx="2934788" cy="28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o.remove.bg/downloads/e2fe1ffd-3736-40a0-ad1f-9ac6ac36065a/image-removebg-preview.png">
            <a:extLst>
              <a:ext uri="{FF2B5EF4-FFF2-40B4-BE49-F238E27FC236}">
                <a16:creationId xmlns:a16="http://schemas.microsoft.com/office/drawing/2014/main" id="{EBAA4927-4366-468A-9476-BA582FA5B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/>
          <a:stretch/>
        </p:blipFill>
        <p:spPr bwMode="auto">
          <a:xfrm>
            <a:off x="8752116" y="2670700"/>
            <a:ext cx="3228088" cy="39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녹색 잎이 있는 포도나무에 포도 | 프리미엄 사진">
            <a:extLst>
              <a:ext uri="{FF2B5EF4-FFF2-40B4-BE49-F238E27FC236}">
                <a16:creationId xmlns:a16="http://schemas.microsoft.com/office/drawing/2014/main" id="{77E1FBAA-D484-4F3F-A7C7-CE1D544F2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92" y="2865430"/>
            <a:ext cx="2847702" cy="385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o.remove.bg/downloads/47c932cd-7051-4bc1-8eb1-1f9b37f92b1e/image-removebg-preview.png">
            <a:extLst>
              <a:ext uri="{FF2B5EF4-FFF2-40B4-BE49-F238E27FC236}">
                <a16:creationId xmlns:a16="http://schemas.microsoft.com/office/drawing/2014/main" id="{4BCA15DD-0362-497B-A07D-3360C6BEA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95301"/>
            <a:ext cx="2563482" cy="280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14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1"/>
            <a:ext cx="12192000" cy="113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배운 내용</a:t>
            </a:r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을</a:t>
            </a:r>
            <a:r>
              <a:rPr lang="ko-KR" altLang="en-US" sz="36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</a:t>
            </a:r>
            <a:r>
              <a:rPr lang="ko-KR" altLang="en-US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정리해볼까요</a:t>
            </a:r>
            <a:r>
              <a:rPr lang="en-US" altLang="ko-KR" sz="36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?</a:t>
            </a:r>
            <a:endParaRPr lang="en-US" altLang="ko-KR" sz="32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A063033-B6D4-43C0-9CCF-A74B09D4214F}"/>
              </a:ext>
            </a:extLst>
          </p:cNvPr>
          <p:cNvSpPr/>
          <p:nvPr/>
        </p:nvSpPr>
        <p:spPr>
          <a:xfrm flipH="1">
            <a:off x="175927" y="2187222"/>
            <a:ext cx="3488641" cy="31831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EF7C11C-26B8-4060-A6A4-99591A4AA468}"/>
              </a:ext>
            </a:extLst>
          </p:cNvPr>
          <p:cNvSpPr/>
          <p:nvPr/>
        </p:nvSpPr>
        <p:spPr>
          <a:xfrm>
            <a:off x="1098957" y="1754343"/>
            <a:ext cx="1677798" cy="53689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식물</a:t>
            </a:r>
          </a:p>
        </p:txBody>
      </p:sp>
      <p:pic>
        <p:nvPicPr>
          <p:cNvPr id="6" name="Picture 2" descr="https://o.remove.bg/downloads/100f6ade-ab7f-4240-8cc8-73f20d902e84/image-removebg-preview.png">
            <a:extLst>
              <a:ext uri="{FF2B5EF4-FFF2-40B4-BE49-F238E27FC236}">
                <a16:creationId xmlns:a16="http://schemas.microsoft.com/office/drawing/2014/main" id="{BBB72E77-4EA5-4A96-832C-197C9E9A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"/>
          <a:stretch/>
        </p:blipFill>
        <p:spPr bwMode="auto">
          <a:xfrm>
            <a:off x="445595" y="2200062"/>
            <a:ext cx="2829537" cy="29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984EB0CC-B526-47FB-893C-30CDEEC805AE}"/>
              </a:ext>
            </a:extLst>
          </p:cNvPr>
          <p:cNvSpPr/>
          <p:nvPr/>
        </p:nvSpPr>
        <p:spPr>
          <a:xfrm rot="19574615">
            <a:off x="3839124" y="2168529"/>
            <a:ext cx="854437" cy="511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FC5C8AB2-520B-4592-830E-2452938F39CA}"/>
              </a:ext>
            </a:extLst>
          </p:cNvPr>
          <p:cNvSpPr/>
          <p:nvPr/>
        </p:nvSpPr>
        <p:spPr>
          <a:xfrm rot="2121413">
            <a:off x="3793986" y="5114879"/>
            <a:ext cx="826560" cy="511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ED7553CF-E401-4F00-9A86-4AAC76CACE49}"/>
              </a:ext>
            </a:extLst>
          </p:cNvPr>
          <p:cNvSpPr/>
          <p:nvPr/>
        </p:nvSpPr>
        <p:spPr>
          <a:xfrm>
            <a:off x="3840495" y="3431675"/>
            <a:ext cx="855677" cy="511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2C68CEC-7AC1-4392-9629-94A282A0A0F7}"/>
              </a:ext>
            </a:extLst>
          </p:cNvPr>
          <p:cNvSpPr/>
          <p:nvPr/>
        </p:nvSpPr>
        <p:spPr>
          <a:xfrm flipH="1">
            <a:off x="4868116" y="1189445"/>
            <a:ext cx="7253974" cy="1684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식량으로 이용하기 위해 가꾸는 작물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76CF9C-5E69-4053-A341-4DD631E19AF9}"/>
              </a:ext>
            </a:extLst>
          </p:cNvPr>
          <p:cNvSpPr/>
          <p:nvPr/>
        </p:nvSpPr>
        <p:spPr>
          <a:xfrm flipH="1">
            <a:off x="4868117" y="3100511"/>
            <a:ext cx="7253974" cy="1684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반찬이나 간식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감상용으로 가꾸는 작물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E30857A-549D-4018-896E-D925787AAC4D}"/>
              </a:ext>
            </a:extLst>
          </p:cNvPr>
          <p:cNvSpPr/>
          <p:nvPr/>
        </p:nvSpPr>
        <p:spPr>
          <a:xfrm flipH="1">
            <a:off x="4868116" y="4979255"/>
            <a:ext cx="7253975" cy="16844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가공 과정을 거쳐 생활용품으로 이용되는 작물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6058D13-CF18-44B5-96A8-0728D126356D}"/>
              </a:ext>
            </a:extLst>
          </p:cNvPr>
          <p:cNvSpPr/>
          <p:nvPr/>
        </p:nvSpPr>
        <p:spPr>
          <a:xfrm>
            <a:off x="4418202" y="972322"/>
            <a:ext cx="1677798" cy="581045"/>
          </a:xfrm>
          <a:prstGeom prst="rect">
            <a:avLst/>
          </a:prstGeom>
          <a:solidFill>
            <a:srgbClr val="D1FCF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식용 작물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F02C291-86A0-460B-B35B-765DE69C8D0A}"/>
              </a:ext>
            </a:extLst>
          </p:cNvPr>
          <p:cNvSpPr/>
          <p:nvPr/>
        </p:nvSpPr>
        <p:spPr>
          <a:xfrm>
            <a:off x="4418202" y="2740364"/>
            <a:ext cx="1677798" cy="581045"/>
          </a:xfrm>
          <a:prstGeom prst="rect">
            <a:avLst/>
          </a:prstGeom>
          <a:solidFill>
            <a:srgbClr val="9BF9F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원예 작물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C8758F2-F6FC-4DBA-B722-2379952A6891}"/>
              </a:ext>
            </a:extLst>
          </p:cNvPr>
          <p:cNvSpPr/>
          <p:nvPr/>
        </p:nvSpPr>
        <p:spPr>
          <a:xfrm>
            <a:off x="4418202" y="4528803"/>
            <a:ext cx="1677798" cy="581045"/>
          </a:xfrm>
          <a:prstGeom prst="rect">
            <a:avLst/>
          </a:prstGeom>
          <a:solidFill>
            <a:srgbClr val="4BF3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공예 작물</a:t>
            </a:r>
          </a:p>
        </p:txBody>
      </p:sp>
    </p:spTree>
    <p:extLst>
      <p:ext uri="{BB962C8B-B14F-4D97-AF65-F5344CB8AC3E}">
        <p14:creationId xmlns:p14="http://schemas.microsoft.com/office/powerpoint/2010/main" val="233346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1"/>
            <a:ext cx="12192000" cy="113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앞서 말한 식물 중 생활에 직접 이용한 적이 있는지 발표해봅시다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!</a:t>
            </a:r>
            <a:r>
              <a:rPr lang="en-US" altLang="ko-KR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</a:t>
            </a:r>
          </a:p>
        </p:txBody>
      </p:sp>
      <p:pic>
        <p:nvPicPr>
          <p:cNvPr id="7" name="Picture 6" descr="https://o.remove.bg/downloads/e2fe1ffd-3736-40a0-ad1f-9ac6ac36065a/image-removebg-preview.png">
            <a:extLst>
              <a:ext uri="{FF2B5EF4-FFF2-40B4-BE49-F238E27FC236}">
                <a16:creationId xmlns:a16="http://schemas.microsoft.com/office/drawing/2014/main" id="{0FD2B8BA-8D81-4D59-8E08-4036E8803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9" y="3906462"/>
            <a:ext cx="3676650" cy="289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o.remove.bg/downloads/a4dad0a1-7265-4035-ae82-76ac9cd4656e/image-removebg-preview.png">
            <a:extLst>
              <a:ext uri="{FF2B5EF4-FFF2-40B4-BE49-F238E27FC236}">
                <a16:creationId xmlns:a16="http://schemas.microsoft.com/office/drawing/2014/main" id="{9C12FB09-EEB6-4E10-825E-BF27951A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20" y="3968406"/>
            <a:ext cx="2728757" cy="30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o.remove.bg/downloads/2b01e1f8-b634-485c-83cd-388fe5629b56/image-removebg-preview.png">
            <a:extLst>
              <a:ext uri="{FF2B5EF4-FFF2-40B4-BE49-F238E27FC236}">
                <a16:creationId xmlns:a16="http://schemas.microsoft.com/office/drawing/2014/main" id="{2202DC1A-C149-431F-8809-F5CD0147C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 t="40204" r="12905"/>
          <a:stretch/>
        </p:blipFill>
        <p:spPr bwMode="auto">
          <a:xfrm>
            <a:off x="8233561" y="4095919"/>
            <a:ext cx="3676650" cy="28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o.remove.bg/downloads/ed599f6d-4af7-4d23-abc5-ecbc0401f5b4/image-removebg-preview.png">
            <a:extLst>
              <a:ext uri="{FF2B5EF4-FFF2-40B4-BE49-F238E27FC236}">
                <a16:creationId xmlns:a16="http://schemas.microsoft.com/office/drawing/2014/main" id="{EA516822-59A3-4769-9665-AA97EBA3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38" y="1260221"/>
            <a:ext cx="3145872" cy="246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o.remove.bg/downloads/abf6be72-9e03-459c-921b-c90e039ccd29/image-removebg-preview.png">
            <a:extLst>
              <a:ext uri="{FF2B5EF4-FFF2-40B4-BE49-F238E27FC236}">
                <a16:creationId xmlns:a16="http://schemas.microsoft.com/office/drawing/2014/main" id="{6EB4AB38-3CF8-4CB0-8C08-988D6CCC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71" y="1275544"/>
            <a:ext cx="3246952" cy="24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s://o.remove.bg/downloads/79dff933-ad5b-49d6-90ee-9eed1dbec2b0/image-removebg-preview.png">
            <a:extLst>
              <a:ext uri="{FF2B5EF4-FFF2-40B4-BE49-F238E27FC236}">
                <a16:creationId xmlns:a16="http://schemas.microsoft.com/office/drawing/2014/main" id="{10AFCF7F-B075-416C-A1EF-501577755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17" y="1260220"/>
            <a:ext cx="3512965" cy="246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0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1"/>
            <a:ext cx="12192000" cy="113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식물이 이용되는 예를 살펴봅시다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.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98427D4-4D5F-4F7C-B249-A5480C92B4AD}"/>
              </a:ext>
            </a:extLst>
          </p:cNvPr>
          <p:cNvSpPr/>
          <p:nvPr/>
        </p:nvSpPr>
        <p:spPr>
          <a:xfrm flipH="1">
            <a:off x="269654" y="4317461"/>
            <a:ext cx="2677840" cy="22715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DB45B0-8F33-412C-A6F0-9FB25DD7C5CB}"/>
              </a:ext>
            </a:extLst>
          </p:cNvPr>
          <p:cNvSpPr/>
          <p:nvPr/>
        </p:nvSpPr>
        <p:spPr>
          <a:xfrm flipH="1">
            <a:off x="302859" y="1721259"/>
            <a:ext cx="2677840" cy="22715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A987192-4879-4741-B43B-780DAC1DC9BC}"/>
              </a:ext>
            </a:extLst>
          </p:cNvPr>
          <p:cNvSpPr/>
          <p:nvPr/>
        </p:nvSpPr>
        <p:spPr>
          <a:xfrm flipH="1">
            <a:off x="9183037" y="4317461"/>
            <a:ext cx="2677840" cy="22715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2A756485-BF12-4EFF-B01F-5B6ED6DCF928}"/>
              </a:ext>
            </a:extLst>
          </p:cNvPr>
          <p:cNvSpPr/>
          <p:nvPr/>
        </p:nvSpPr>
        <p:spPr>
          <a:xfrm rot="12834162">
            <a:off x="3183453" y="3031209"/>
            <a:ext cx="855677" cy="511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D3F49856-C2F0-441F-8689-EC778B944955}"/>
              </a:ext>
            </a:extLst>
          </p:cNvPr>
          <p:cNvSpPr/>
          <p:nvPr/>
        </p:nvSpPr>
        <p:spPr>
          <a:xfrm rot="18897293">
            <a:off x="8138357" y="3031208"/>
            <a:ext cx="855677" cy="511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EDC8686F-4894-432D-A365-23FDA6A3BE2C}"/>
              </a:ext>
            </a:extLst>
          </p:cNvPr>
          <p:cNvSpPr/>
          <p:nvPr/>
        </p:nvSpPr>
        <p:spPr>
          <a:xfrm rot="8191015">
            <a:off x="3136792" y="4562382"/>
            <a:ext cx="855677" cy="511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D7112E85-7AF0-4175-B294-80AFDA2B5CF2}"/>
              </a:ext>
            </a:extLst>
          </p:cNvPr>
          <p:cNvSpPr/>
          <p:nvPr/>
        </p:nvSpPr>
        <p:spPr>
          <a:xfrm rot="2121413">
            <a:off x="8152034" y="4675414"/>
            <a:ext cx="855677" cy="511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93EA1B4-18DF-4765-BEBB-3835157577E7}"/>
              </a:ext>
            </a:extLst>
          </p:cNvPr>
          <p:cNvSpPr/>
          <p:nvPr/>
        </p:nvSpPr>
        <p:spPr>
          <a:xfrm>
            <a:off x="769675" y="1057014"/>
            <a:ext cx="1677798" cy="87428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먹을거리</a:t>
            </a:r>
            <a:endParaRPr lang="en-US" altLang="ko-KR" sz="2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(</a:t>
            </a:r>
            <a:r>
              <a:rPr lang="ko-KR" altLang="en-US" sz="28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옥수수</a:t>
            </a:r>
            <a:r>
              <a:rPr lang="en-US" altLang="ko-KR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C230511-131D-444C-A9DC-269B71F2B7F5}"/>
              </a:ext>
            </a:extLst>
          </p:cNvPr>
          <p:cNvSpPr/>
          <p:nvPr/>
        </p:nvSpPr>
        <p:spPr>
          <a:xfrm>
            <a:off x="746689" y="4048518"/>
            <a:ext cx="1677798" cy="53689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옷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(</a:t>
            </a:r>
            <a:r>
              <a:rPr lang="ko-KR" altLang="en-US" sz="32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목화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406BDF8-0B0C-43DF-8C68-3444ADED4732}"/>
              </a:ext>
            </a:extLst>
          </p:cNvPr>
          <p:cNvSpPr/>
          <p:nvPr/>
        </p:nvSpPr>
        <p:spPr>
          <a:xfrm>
            <a:off x="9716461" y="4048517"/>
            <a:ext cx="1677798" cy="53689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약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(</a:t>
            </a:r>
            <a:r>
              <a:rPr lang="ko-KR" altLang="en-US" sz="32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인삼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9843184-F7CB-423D-8D95-0C116B24690F}"/>
              </a:ext>
            </a:extLst>
          </p:cNvPr>
          <p:cNvSpPr/>
          <p:nvPr/>
        </p:nvSpPr>
        <p:spPr>
          <a:xfrm flipH="1">
            <a:off x="9164293" y="1721259"/>
            <a:ext cx="2677840" cy="22715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F9C037A-7C8C-41AF-A893-39E24D4207BD}"/>
              </a:ext>
            </a:extLst>
          </p:cNvPr>
          <p:cNvSpPr/>
          <p:nvPr/>
        </p:nvSpPr>
        <p:spPr>
          <a:xfrm>
            <a:off x="9694049" y="1057014"/>
            <a:ext cx="1677798" cy="85940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감상용</a:t>
            </a:r>
            <a:endParaRPr lang="en-US" altLang="ko-KR" sz="2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  <a:p>
            <a:pPr algn="ctr"/>
            <a:r>
              <a:rPr lang="en-US" altLang="ko-KR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(</a:t>
            </a:r>
            <a:r>
              <a:rPr lang="ko-KR" altLang="en-US" sz="28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다육식물</a:t>
            </a:r>
            <a:r>
              <a:rPr lang="en-US" altLang="ko-KR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pic>
        <p:nvPicPr>
          <p:cNvPr id="1028" name="Picture 4" descr="https://o.remove.bg/downloads/47c932cd-7051-4bc1-8eb1-1f9b37f92b1e/image-removebg-preview.png">
            <a:extLst>
              <a:ext uri="{FF2B5EF4-FFF2-40B4-BE49-F238E27FC236}">
                <a16:creationId xmlns:a16="http://schemas.microsoft.com/office/drawing/2014/main" id="{898C7DA2-976D-4E51-8D38-0B9D636FF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1" y="4565517"/>
            <a:ext cx="2006757" cy="219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.remove.bg/downloads/787ba905-f0e4-42f7-993f-c7604805d910/image-removebg-preview.png">
            <a:extLst>
              <a:ext uri="{FF2B5EF4-FFF2-40B4-BE49-F238E27FC236}">
                <a16:creationId xmlns:a16="http://schemas.microsoft.com/office/drawing/2014/main" id="{CCE62257-1790-4CB4-93E2-526C6B839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7" y="4641076"/>
            <a:ext cx="2046908" cy="18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.remove.bg/downloads/2b0fe632-c2c7-438b-bffd-7f5de305cdc0/image-removebg-preview.png">
            <a:extLst>
              <a:ext uri="{FF2B5EF4-FFF2-40B4-BE49-F238E27FC236}">
                <a16:creationId xmlns:a16="http://schemas.microsoft.com/office/drawing/2014/main" id="{7FF2B4B0-BCBE-481C-8C2E-501D9289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0" y="1948252"/>
            <a:ext cx="2453680" cy="20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.remove.bg/downloads/ce459adc-d60c-42dd-9eeb-d01da8a0029e/image-removebg-preview.png">
            <a:extLst>
              <a:ext uri="{FF2B5EF4-FFF2-40B4-BE49-F238E27FC236}">
                <a16:creationId xmlns:a16="http://schemas.microsoft.com/office/drawing/2014/main" id="{1B2F063F-4892-4D8E-BE29-4002083E8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r="18220"/>
          <a:stretch/>
        </p:blipFill>
        <p:spPr bwMode="auto">
          <a:xfrm>
            <a:off x="9335122" y="1850812"/>
            <a:ext cx="2373670" cy="22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EA101534-5FBE-4C61-864E-7261E38B0090}"/>
              </a:ext>
            </a:extLst>
          </p:cNvPr>
          <p:cNvSpPr/>
          <p:nvPr/>
        </p:nvSpPr>
        <p:spPr>
          <a:xfrm flipH="1">
            <a:off x="4370423" y="2270068"/>
            <a:ext cx="3488641" cy="3183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BF26F0B-5114-4984-9D34-50F1D572F87D}"/>
              </a:ext>
            </a:extLst>
          </p:cNvPr>
          <p:cNvSpPr/>
          <p:nvPr/>
        </p:nvSpPr>
        <p:spPr>
          <a:xfrm>
            <a:off x="5293453" y="1837189"/>
            <a:ext cx="1677798" cy="53689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식물</a:t>
            </a:r>
          </a:p>
        </p:txBody>
      </p:sp>
      <p:pic>
        <p:nvPicPr>
          <p:cNvPr id="33" name="Picture 2" descr="https://o.remove.bg/downloads/100f6ade-ab7f-4240-8cc8-73f20d902e84/image-removebg-preview.png">
            <a:extLst>
              <a:ext uri="{FF2B5EF4-FFF2-40B4-BE49-F238E27FC236}">
                <a16:creationId xmlns:a16="http://schemas.microsoft.com/office/drawing/2014/main" id="{EC6D2233-D019-4D75-8C88-57534BDD8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"/>
          <a:stretch/>
        </p:blipFill>
        <p:spPr bwMode="auto">
          <a:xfrm>
            <a:off x="4640091" y="2282908"/>
            <a:ext cx="2829537" cy="29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5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1"/>
            <a:ext cx="12192000" cy="113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생활에 주로 이용하는 식물은 활용 목적에 따라 다양하게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분류됩니다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.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A063033-B6D4-43C0-9CCF-A74B09D4214F}"/>
              </a:ext>
            </a:extLst>
          </p:cNvPr>
          <p:cNvSpPr/>
          <p:nvPr/>
        </p:nvSpPr>
        <p:spPr>
          <a:xfrm flipH="1">
            <a:off x="175927" y="2187222"/>
            <a:ext cx="3488641" cy="31831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EF7C11C-26B8-4060-A6A4-99591A4AA468}"/>
              </a:ext>
            </a:extLst>
          </p:cNvPr>
          <p:cNvSpPr/>
          <p:nvPr/>
        </p:nvSpPr>
        <p:spPr>
          <a:xfrm>
            <a:off x="1098957" y="1754343"/>
            <a:ext cx="1677798" cy="53689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식물</a:t>
            </a:r>
          </a:p>
        </p:txBody>
      </p:sp>
      <p:pic>
        <p:nvPicPr>
          <p:cNvPr id="6" name="Picture 2" descr="https://o.remove.bg/downloads/100f6ade-ab7f-4240-8cc8-73f20d902e84/image-removebg-preview.png">
            <a:extLst>
              <a:ext uri="{FF2B5EF4-FFF2-40B4-BE49-F238E27FC236}">
                <a16:creationId xmlns:a16="http://schemas.microsoft.com/office/drawing/2014/main" id="{BBB72E77-4EA5-4A96-832C-197C9E9A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"/>
          <a:stretch/>
        </p:blipFill>
        <p:spPr bwMode="auto">
          <a:xfrm>
            <a:off x="445595" y="2200062"/>
            <a:ext cx="2829537" cy="29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984EB0CC-B526-47FB-893C-30CDEEC805AE}"/>
              </a:ext>
            </a:extLst>
          </p:cNvPr>
          <p:cNvSpPr/>
          <p:nvPr/>
        </p:nvSpPr>
        <p:spPr>
          <a:xfrm rot="19574615">
            <a:off x="3839124" y="2168529"/>
            <a:ext cx="854437" cy="511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FC5C8AB2-520B-4592-830E-2452938F39CA}"/>
              </a:ext>
            </a:extLst>
          </p:cNvPr>
          <p:cNvSpPr/>
          <p:nvPr/>
        </p:nvSpPr>
        <p:spPr>
          <a:xfrm rot="2121413">
            <a:off x="3793986" y="5114879"/>
            <a:ext cx="826560" cy="511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ED7553CF-E401-4F00-9A86-4AAC76CACE49}"/>
              </a:ext>
            </a:extLst>
          </p:cNvPr>
          <p:cNvSpPr/>
          <p:nvPr/>
        </p:nvSpPr>
        <p:spPr>
          <a:xfrm>
            <a:off x="3840495" y="3431675"/>
            <a:ext cx="855677" cy="511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2C68CEC-7AC1-4392-9629-94A282A0A0F7}"/>
              </a:ext>
            </a:extLst>
          </p:cNvPr>
          <p:cNvSpPr/>
          <p:nvPr/>
        </p:nvSpPr>
        <p:spPr>
          <a:xfrm flipH="1">
            <a:off x="4868116" y="1189445"/>
            <a:ext cx="7253974" cy="1684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식량으로 이용하기 위해 가꾸는 작물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76CF9C-5E69-4053-A341-4DD631E19AF9}"/>
              </a:ext>
            </a:extLst>
          </p:cNvPr>
          <p:cNvSpPr/>
          <p:nvPr/>
        </p:nvSpPr>
        <p:spPr>
          <a:xfrm flipH="1">
            <a:off x="4868117" y="3100511"/>
            <a:ext cx="7253974" cy="1684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반찬이나 간식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감상용으로 가꾸는 작물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E30857A-549D-4018-896E-D925787AAC4D}"/>
              </a:ext>
            </a:extLst>
          </p:cNvPr>
          <p:cNvSpPr/>
          <p:nvPr/>
        </p:nvSpPr>
        <p:spPr>
          <a:xfrm flipH="1">
            <a:off x="4868116" y="4979255"/>
            <a:ext cx="7253975" cy="16844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가공 과정을 거쳐 생활용품으로 이용되는 작물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6058D13-CF18-44B5-96A8-0728D126356D}"/>
              </a:ext>
            </a:extLst>
          </p:cNvPr>
          <p:cNvSpPr/>
          <p:nvPr/>
        </p:nvSpPr>
        <p:spPr>
          <a:xfrm>
            <a:off x="4418202" y="972322"/>
            <a:ext cx="1677798" cy="581045"/>
          </a:xfrm>
          <a:prstGeom prst="rect">
            <a:avLst/>
          </a:prstGeom>
          <a:solidFill>
            <a:srgbClr val="D1FCF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식용 작물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F02C291-86A0-460B-B35B-765DE69C8D0A}"/>
              </a:ext>
            </a:extLst>
          </p:cNvPr>
          <p:cNvSpPr/>
          <p:nvPr/>
        </p:nvSpPr>
        <p:spPr>
          <a:xfrm>
            <a:off x="4418202" y="2740364"/>
            <a:ext cx="1677798" cy="581045"/>
          </a:xfrm>
          <a:prstGeom prst="rect">
            <a:avLst/>
          </a:prstGeom>
          <a:solidFill>
            <a:srgbClr val="9BF9F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원예 작물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C8758F2-F6FC-4DBA-B722-2379952A6891}"/>
              </a:ext>
            </a:extLst>
          </p:cNvPr>
          <p:cNvSpPr/>
          <p:nvPr/>
        </p:nvSpPr>
        <p:spPr>
          <a:xfrm>
            <a:off x="4418202" y="4528803"/>
            <a:ext cx="1677798" cy="581045"/>
          </a:xfrm>
          <a:prstGeom prst="rect">
            <a:avLst/>
          </a:prstGeom>
          <a:solidFill>
            <a:srgbClr val="4BF3F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공예 작물</a:t>
            </a:r>
          </a:p>
        </p:txBody>
      </p:sp>
    </p:spTree>
    <p:extLst>
      <p:ext uri="{BB962C8B-B14F-4D97-AF65-F5344CB8AC3E}">
        <p14:creationId xmlns:p14="http://schemas.microsoft.com/office/powerpoint/2010/main" val="119972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1"/>
            <a:ext cx="12192000" cy="113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식용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</a:t>
            </a:r>
            <a:r>
              <a:rPr lang="ko-KR" altLang="en-US" sz="32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작물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에 대해 자세히 알아봅시다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3C3AA7A-C03D-4A59-9EAF-4CC2DC768345}"/>
              </a:ext>
            </a:extLst>
          </p:cNvPr>
          <p:cNvSpPr/>
          <p:nvPr/>
        </p:nvSpPr>
        <p:spPr>
          <a:xfrm flipH="1">
            <a:off x="64311" y="1249961"/>
            <a:ext cx="12063367" cy="989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 식량으로 이용하기 위해 가꾸는 작물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5232085-4F47-4286-9815-473FD14A14DD}"/>
              </a:ext>
            </a:extLst>
          </p:cNvPr>
          <p:cNvSpPr/>
          <p:nvPr/>
        </p:nvSpPr>
        <p:spPr>
          <a:xfrm>
            <a:off x="173373" y="1333851"/>
            <a:ext cx="1789651" cy="805116"/>
          </a:xfrm>
          <a:prstGeom prst="rect">
            <a:avLst/>
          </a:prstGeom>
          <a:solidFill>
            <a:srgbClr val="D1FCF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식용 작물</a:t>
            </a:r>
          </a:p>
        </p:txBody>
      </p:sp>
      <p:pic>
        <p:nvPicPr>
          <p:cNvPr id="4100" name="Picture 4" descr="https://o.remove.bg/downloads/2b01e1f8-b634-485c-83cd-388fe5629b56/image-removebg-preview.png">
            <a:extLst>
              <a:ext uri="{FF2B5EF4-FFF2-40B4-BE49-F238E27FC236}">
                <a16:creationId xmlns:a16="http://schemas.microsoft.com/office/drawing/2014/main" id="{C862B414-8D8E-4595-8133-FAD7782A3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 t="40204" r="12905"/>
          <a:stretch/>
        </p:blipFill>
        <p:spPr bwMode="auto">
          <a:xfrm>
            <a:off x="8112155" y="3204595"/>
            <a:ext cx="3676650" cy="36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o.remove.bg/downloads/e2fe1ffd-3736-40a0-ad1f-9ac6ac36065a/image-removebg-preview.png">
            <a:extLst>
              <a:ext uri="{FF2B5EF4-FFF2-40B4-BE49-F238E27FC236}">
                <a16:creationId xmlns:a16="http://schemas.microsoft.com/office/drawing/2014/main" id="{64B832CE-CE80-4A32-B825-5E14B5422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0" y="2627651"/>
            <a:ext cx="3676650" cy="39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o.remove.bg/downloads/2b0fe632-c2c7-438b-bffd-7f5de305cdc0/image-removebg-preview.png">
            <a:extLst>
              <a:ext uri="{FF2B5EF4-FFF2-40B4-BE49-F238E27FC236}">
                <a16:creationId xmlns:a16="http://schemas.microsoft.com/office/drawing/2014/main" id="{4165E262-53FB-49D6-9C6B-6B9383CE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80" y="2947822"/>
            <a:ext cx="3601107" cy="39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6BA4CE5-2FD0-456F-86E0-83C54CA68102}"/>
              </a:ext>
            </a:extLst>
          </p:cNvPr>
          <p:cNvSpPr/>
          <p:nvPr/>
        </p:nvSpPr>
        <p:spPr>
          <a:xfrm>
            <a:off x="1105846" y="2392760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벼</a:t>
            </a:r>
            <a:endParaRPr lang="ko-KR" altLang="en-US" sz="2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CE01E32-674E-4318-8D83-627736CA7D58}"/>
              </a:ext>
            </a:extLst>
          </p:cNvPr>
          <p:cNvSpPr/>
          <p:nvPr/>
        </p:nvSpPr>
        <p:spPr>
          <a:xfrm>
            <a:off x="4935034" y="2392760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옥수수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F4305FB-1193-4B6B-8B01-1550BF0D68E8}"/>
              </a:ext>
            </a:extLst>
          </p:cNvPr>
          <p:cNvSpPr/>
          <p:nvPr/>
        </p:nvSpPr>
        <p:spPr>
          <a:xfrm>
            <a:off x="9111581" y="2392760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감자</a:t>
            </a:r>
            <a:endParaRPr lang="ko-KR" altLang="en-US" sz="2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945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1"/>
            <a:ext cx="12192000" cy="113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원예 작물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에 대해 자세히 알아봅시다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F42D52D-356C-4D93-97D0-2137B438DDB4}"/>
              </a:ext>
            </a:extLst>
          </p:cNvPr>
          <p:cNvSpPr/>
          <p:nvPr/>
        </p:nvSpPr>
        <p:spPr>
          <a:xfrm flipH="1">
            <a:off x="81092" y="1249960"/>
            <a:ext cx="12029811" cy="9982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 반찬이나 간식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감상용으로 가꾸는 작물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3D1799E-6B76-4189-B36C-CE52D5BF7CFF}"/>
              </a:ext>
            </a:extLst>
          </p:cNvPr>
          <p:cNvSpPr/>
          <p:nvPr/>
        </p:nvSpPr>
        <p:spPr>
          <a:xfrm>
            <a:off x="192947" y="1333850"/>
            <a:ext cx="1708558" cy="838899"/>
          </a:xfrm>
          <a:prstGeom prst="rect">
            <a:avLst/>
          </a:prstGeom>
          <a:solidFill>
            <a:srgbClr val="9BF9F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원예 작물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F5B7E2D-2A0E-45FD-B7E1-05BE84CADE20}"/>
              </a:ext>
            </a:extLst>
          </p:cNvPr>
          <p:cNvSpPr/>
          <p:nvPr/>
        </p:nvSpPr>
        <p:spPr>
          <a:xfrm>
            <a:off x="1105846" y="2392760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채소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0790C26-3DD2-4D55-A8BB-64AAD92A10F6}"/>
              </a:ext>
            </a:extLst>
          </p:cNvPr>
          <p:cNvSpPr/>
          <p:nvPr/>
        </p:nvSpPr>
        <p:spPr>
          <a:xfrm>
            <a:off x="4935034" y="2392760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화초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B94EB75-118D-46F1-921B-29C3D171FBC8}"/>
              </a:ext>
            </a:extLst>
          </p:cNvPr>
          <p:cNvSpPr/>
          <p:nvPr/>
        </p:nvSpPr>
        <p:spPr>
          <a:xfrm>
            <a:off x="8630437" y="2392760"/>
            <a:ext cx="2683340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과수</a:t>
            </a:r>
            <a:r>
              <a:rPr lang="en-US" altLang="ko-KR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(</a:t>
            </a:r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과일나무</a:t>
            </a:r>
            <a:r>
              <a:rPr lang="en-US" altLang="ko-KR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pic>
        <p:nvPicPr>
          <p:cNvPr id="3074" name="Picture 2" descr="https://o.remove.bg/downloads/e030ce5a-803f-41fd-b46f-1bc741817d11/image-removebg-preview.png">
            <a:extLst>
              <a:ext uri="{FF2B5EF4-FFF2-40B4-BE49-F238E27FC236}">
                <a16:creationId xmlns:a16="http://schemas.microsoft.com/office/drawing/2014/main" id="{2DCDC6E1-589F-48E2-8CA5-0F942592F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57" y="2997202"/>
            <a:ext cx="3675951" cy="37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o.remove.bg/downloads/a4dad0a1-7265-4035-ae82-76ac9cd4656e/image-removebg-preview.png">
            <a:extLst>
              <a:ext uri="{FF2B5EF4-FFF2-40B4-BE49-F238E27FC236}">
                <a16:creationId xmlns:a16="http://schemas.microsoft.com/office/drawing/2014/main" id="{09453D18-2E89-4C5A-A7CD-07DAF4254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6" y="2917271"/>
            <a:ext cx="2728757" cy="380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o.remove.bg/downloads/22d04426-bdc5-448f-8142-53e00a401b2d/image-removebg-preview.png">
            <a:extLst>
              <a:ext uri="{FF2B5EF4-FFF2-40B4-BE49-F238E27FC236}">
                <a16:creationId xmlns:a16="http://schemas.microsoft.com/office/drawing/2014/main" id="{6962DE39-9BF8-4C4A-A98F-E146F8E3B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96" y="3124373"/>
            <a:ext cx="4089023" cy="35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51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1"/>
            <a:ext cx="12192000" cy="113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err="1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채소</a:t>
            </a:r>
            <a:r>
              <a:rPr lang="ko-KR" altLang="en-US" sz="3200" dirty="0" err="1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란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잎줄기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열매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뿌리를 먹기 위해 이용하는 작물입니다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. </a:t>
            </a:r>
            <a:r>
              <a:rPr lang="en-US" altLang="ko-KR" sz="3200" dirty="0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</a:t>
            </a:r>
            <a:endParaRPr lang="en-US" altLang="ko-KR" sz="32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F42D52D-356C-4D93-97D0-2137B438DDB4}"/>
              </a:ext>
            </a:extLst>
          </p:cNvPr>
          <p:cNvSpPr/>
          <p:nvPr/>
        </p:nvSpPr>
        <p:spPr>
          <a:xfrm flipH="1">
            <a:off x="81092" y="1249960"/>
            <a:ext cx="12029811" cy="9982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 반찬이나 간식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감상용으로 가꾸는 작물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3D1799E-6B76-4189-B36C-CE52D5BF7CFF}"/>
              </a:ext>
            </a:extLst>
          </p:cNvPr>
          <p:cNvSpPr/>
          <p:nvPr/>
        </p:nvSpPr>
        <p:spPr>
          <a:xfrm>
            <a:off x="192947" y="1333850"/>
            <a:ext cx="1708558" cy="838899"/>
          </a:xfrm>
          <a:prstGeom prst="rect">
            <a:avLst/>
          </a:prstGeom>
          <a:solidFill>
            <a:srgbClr val="9BF9F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원예 작물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F5B7E2D-2A0E-45FD-B7E1-05BE84CADE20}"/>
              </a:ext>
            </a:extLst>
          </p:cNvPr>
          <p:cNvSpPr/>
          <p:nvPr/>
        </p:nvSpPr>
        <p:spPr>
          <a:xfrm>
            <a:off x="1105846" y="2392760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배추</a:t>
            </a:r>
          </a:p>
        </p:txBody>
      </p:sp>
      <p:pic>
        <p:nvPicPr>
          <p:cNvPr id="3076" name="Picture 4" descr="https://o.remove.bg/downloads/a4dad0a1-7265-4035-ae82-76ac9cd4656e/image-removebg-preview.png">
            <a:extLst>
              <a:ext uri="{FF2B5EF4-FFF2-40B4-BE49-F238E27FC236}">
                <a16:creationId xmlns:a16="http://schemas.microsoft.com/office/drawing/2014/main" id="{09453D18-2E89-4C5A-A7CD-07DAF4254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6" y="2917271"/>
            <a:ext cx="2728757" cy="380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o.remove.bg/downloads/51438f00-2d22-4ca8-a4bd-94e745fcb0a7/image-removebg-preview.png">
            <a:extLst>
              <a:ext uri="{FF2B5EF4-FFF2-40B4-BE49-F238E27FC236}">
                <a16:creationId xmlns:a16="http://schemas.microsoft.com/office/drawing/2014/main" id="{56E9F782-D5BC-4294-A1C7-CD809ED1E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49" y="3556933"/>
            <a:ext cx="4762500" cy="28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o.remove.bg/downloads/811ca809-3efe-4f72-94ff-168713fef14f/image-removebg-preview.png">
            <a:extLst>
              <a:ext uri="{FF2B5EF4-FFF2-40B4-BE49-F238E27FC236}">
                <a16:creationId xmlns:a16="http://schemas.microsoft.com/office/drawing/2014/main" id="{E0CE17A0-CD81-4510-AE8C-BFA73A858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49" y="2996267"/>
            <a:ext cx="379095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9CDEA2F-44F8-42E2-936D-6A91C652FBF8}"/>
              </a:ext>
            </a:extLst>
          </p:cNvPr>
          <p:cNvSpPr/>
          <p:nvPr/>
        </p:nvSpPr>
        <p:spPr>
          <a:xfrm>
            <a:off x="4772200" y="2392760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오이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A16CE1D-6656-45C7-90A8-21AB5F024B22}"/>
              </a:ext>
            </a:extLst>
          </p:cNvPr>
          <p:cNvSpPr/>
          <p:nvPr/>
        </p:nvSpPr>
        <p:spPr>
          <a:xfrm>
            <a:off x="9048925" y="2392760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토마토</a:t>
            </a:r>
          </a:p>
        </p:txBody>
      </p:sp>
    </p:spTree>
    <p:extLst>
      <p:ext uri="{BB962C8B-B14F-4D97-AF65-F5344CB8AC3E}">
        <p14:creationId xmlns:p14="http://schemas.microsoft.com/office/powerpoint/2010/main" val="355394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CA4733D-ABC1-492F-9FC3-DD9C2072CE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7A43EC-53CB-4ADD-952E-E6966110958E}"/>
              </a:ext>
            </a:extLst>
          </p:cNvPr>
          <p:cNvSpPr/>
          <p:nvPr/>
        </p:nvSpPr>
        <p:spPr>
          <a:xfrm>
            <a:off x="0" y="1"/>
            <a:ext cx="12192000" cy="113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err="1">
                <a:solidFill>
                  <a:srgbClr val="FF0000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화초</a:t>
            </a:r>
            <a:r>
              <a:rPr lang="ko-KR" altLang="en-US" sz="3200" dirty="0" err="1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란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풀과 나무의 꽃이나 잎을 감상하기 위해 가꾸는 작물입니다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F42D52D-356C-4D93-97D0-2137B438DDB4}"/>
              </a:ext>
            </a:extLst>
          </p:cNvPr>
          <p:cNvSpPr/>
          <p:nvPr/>
        </p:nvSpPr>
        <p:spPr>
          <a:xfrm flipH="1">
            <a:off x="81092" y="1249960"/>
            <a:ext cx="12029811" cy="9982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 반찬이나 간식</a:t>
            </a:r>
            <a:r>
              <a:rPr lang="en-US" altLang="ko-KR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감상용으로 가꾸는 작물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3D1799E-6B76-4189-B36C-CE52D5BF7CFF}"/>
              </a:ext>
            </a:extLst>
          </p:cNvPr>
          <p:cNvSpPr/>
          <p:nvPr/>
        </p:nvSpPr>
        <p:spPr>
          <a:xfrm>
            <a:off x="192947" y="1333850"/>
            <a:ext cx="1708558" cy="838899"/>
          </a:xfrm>
          <a:prstGeom prst="rect">
            <a:avLst/>
          </a:prstGeom>
          <a:solidFill>
            <a:srgbClr val="9BF9F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원예 작물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086EEA9-ED08-4FAA-9995-F24F1B966A0E}"/>
              </a:ext>
            </a:extLst>
          </p:cNvPr>
          <p:cNvSpPr/>
          <p:nvPr/>
        </p:nvSpPr>
        <p:spPr>
          <a:xfrm>
            <a:off x="1036865" y="2365696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메리골드</a:t>
            </a:r>
            <a:endParaRPr lang="ko-KR" altLang="en-US" sz="2800" dirty="0">
              <a:solidFill>
                <a:schemeClr val="tx1"/>
              </a:solidFill>
              <a:latin typeface="a찐빵B" panose="02020600000000000000" pitchFamily="18" charset="-127"/>
              <a:ea typeface="a찐빵B" panose="02020600000000000000" pitchFamily="18" charset="-127"/>
            </a:endParaRPr>
          </a:p>
        </p:txBody>
      </p:sp>
      <p:pic>
        <p:nvPicPr>
          <p:cNvPr id="9" name="Picture 2" descr="https://o.remove.bg/downloads/e030ce5a-803f-41fd-b46f-1bc741817d11/image-removebg-preview.png">
            <a:extLst>
              <a:ext uri="{FF2B5EF4-FFF2-40B4-BE49-F238E27FC236}">
                <a16:creationId xmlns:a16="http://schemas.microsoft.com/office/drawing/2014/main" id="{A5D2856B-EBED-4961-8387-C9128795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7" y="3064314"/>
            <a:ext cx="3675951" cy="37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o.remove.bg/downloads/ce459adc-d60c-42dd-9eeb-d01da8a0029e/image-removebg-preview.png">
            <a:extLst>
              <a:ext uri="{FF2B5EF4-FFF2-40B4-BE49-F238E27FC236}">
                <a16:creationId xmlns:a16="http://schemas.microsoft.com/office/drawing/2014/main" id="{9EC68A42-7B83-41F2-AA64-01F8781EE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r="18220"/>
          <a:stretch/>
        </p:blipFill>
        <p:spPr bwMode="auto">
          <a:xfrm>
            <a:off x="4061845" y="3212983"/>
            <a:ext cx="4134199" cy="36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BCCA97E-A2BC-44E9-9CAD-97BA62895795}"/>
              </a:ext>
            </a:extLst>
          </p:cNvPr>
          <p:cNvSpPr/>
          <p:nvPr/>
        </p:nvSpPr>
        <p:spPr>
          <a:xfrm>
            <a:off x="5101939" y="2365696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다육</a:t>
            </a:r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 식물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F1BD895-36D7-4FFF-BAF0-E3A034079546}"/>
              </a:ext>
            </a:extLst>
          </p:cNvPr>
          <p:cNvSpPr/>
          <p:nvPr/>
        </p:nvSpPr>
        <p:spPr>
          <a:xfrm>
            <a:off x="9199963" y="2365696"/>
            <a:ext cx="1677798" cy="46978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a찐빵B" panose="02020600000000000000" pitchFamily="18" charset="-127"/>
                <a:ea typeface="a찐빵B" panose="02020600000000000000" pitchFamily="18" charset="-127"/>
              </a:rPr>
              <a:t>달리아</a:t>
            </a:r>
          </a:p>
        </p:txBody>
      </p:sp>
      <p:pic>
        <p:nvPicPr>
          <p:cNvPr id="8194" name="Picture 2" descr="https://o.remove.bg/downloads/db553f0d-d40a-4ca9-9f74-c483014f3406/image-removebg-preview.png">
            <a:extLst>
              <a:ext uri="{FF2B5EF4-FFF2-40B4-BE49-F238E27FC236}">
                <a16:creationId xmlns:a16="http://schemas.microsoft.com/office/drawing/2014/main" id="{5672E4B8-A071-4454-867B-013849CAF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53" y="2835479"/>
            <a:ext cx="3726137" cy="39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o.remove.bg/downloads/db553f0d-d40a-4ca9-9f74-c483014f3406/image-removebg-preview.png">
            <a:extLst>
              <a:ext uri="{FF2B5EF4-FFF2-40B4-BE49-F238E27FC236}">
                <a16:creationId xmlns:a16="http://schemas.microsoft.com/office/drawing/2014/main" id="{61AD5E7E-268E-40D2-B288-6EB6A3858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353" y="2987879"/>
            <a:ext cx="3726137" cy="39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10321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286</ep:Words>
  <ep:PresentationFormat>와이드스크린</ep:PresentationFormat>
  <ep:Paragraphs>164</ep:Paragraphs>
  <ep:Slides>21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ep:HeadingPairs>
  <ep:TitlesOfParts>
    <vt:vector size="2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2023-09-17T23:30:11.000</dcterms:created>
  <dc:creator>user</dc:creator>
  <cp:lastModifiedBy>USER</cp:lastModifiedBy>
  <dcterms:modified xsi:type="dcterms:W3CDTF">2023-10-11T23:38:31.237</dcterms:modified>
  <cp:revision>35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