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1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7054"/>
    <p:restoredTop sz="92433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8"/>
        <p:guide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00" Type="http://schemas.openxmlformats.org/officeDocument/2006/relationships/slide" Target="slides/slide98.xml"  /><Relationship Id="rId101" Type="http://schemas.openxmlformats.org/officeDocument/2006/relationships/slide" Target="slides/slide99.xml"  /><Relationship Id="rId102" Type="http://schemas.openxmlformats.org/officeDocument/2006/relationships/slide" Target="slides/slide100.xml"  /><Relationship Id="rId103" Type="http://schemas.openxmlformats.org/officeDocument/2006/relationships/slide" Target="slides/slide101.xml"  /><Relationship Id="rId104" Type="http://schemas.openxmlformats.org/officeDocument/2006/relationships/slide" Target="slides/slide102.xml"  /><Relationship Id="rId105" Type="http://schemas.openxmlformats.org/officeDocument/2006/relationships/slide" Target="slides/slide103.xml"  /><Relationship Id="rId106" Type="http://schemas.openxmlformats.org/officeDocument/2006/relationships/slide" Target="slides/slide104.xml"  /><Relationship Id="rId107" Type="http://schemas.openxmlformats.org/officeDocument/2006/relationships/slide" Target="slides/slide105.xml"  /><Relationship Id="rId108" Type="http://schemas.openxmlformats.org/officeDocument/2006/relationships/slide" Target="slides/slide106.xml"  /><Relationship Id="rId109" Type="http://schemas.openxmlformats.org/officeDocument/2006/relationships/slide" Target="slides/slide107.xml"  /><Relationship Id="rId11" Type="http://schemas.openxmlformats.org/officeDocument/2006/relationships/slide" Target="slides/slide9.xml"  /><Relationship Id="rId110" Type="http://schemas.openxmlformats.org/officeDocument/2006/relationships/slide" Target="slides/slide108.xml"  /><Relationship Id="rId111" Type="http://schemas.openxmlformats.org/officeDocument/2006/relationships/slide" Target="slides/slide109.xml"  /><Relationship Id="rId112" Type="http://schemas.openxmlformats.org/officeDocument/2006/relationships/slide" Target="slides/slide110.xml"  /><Relationship Id="rId113" Type="http://schemas.openxmlformats.org/officeDocument/2006/relationships/slide" Target="slides/slide111.xml"  /><Relationship Id="rId114" Type="http://schemas.openxmlformats.org/officeDocument/2006/relationships/slide" Target="slides/slide112.xml"  /><Relationship Id="rId115" Type="http://schemas.openxmlformats.org/officeDocument/2006/relationships/slide" Target="slides/slide113.xml"  /><Relationship Id="rId116" Type="http://schemas.openxmlformats.org/officeDocument/2006/relationships/slide" Target="slides/slide114.xml"  /><Relationship Id="rId117" Type="http://schemas.openxmlformats.org/officeDocument/2006/relationships/slide" Target="slides/slide115.xml"  /><Relationship Id="rId118" Type="http://schemas.openxmlformats.org/officeDocument/2006/relationships/slide" Target="slides/slide116.xml"  /><Relationship Id="rId119" Type="http://schemas.openxmlformats.org/officeDocument/2006/relationships/slide" Target="slides/slide117.xml"  /><Relationship Id="rId12" Type="http://schemas.openxmlformats.org/officeDocument/2006/relationships/slide" Target="slides/slide10.xml"  /><Relationship Id="rId120" Type="http://schemas.openxmlformats.org/officeDocument/2006/relationships/slide" Target="slides/slide118.xml"  /><Relationship Id="rId121" Type="http://schemas.openxmlformats.org/officeDocument/2006/relationships/slide" Target="slides/slide119.xml"  /><Relationship Id="rId122" Type="http://schemas.openxmlformats.org/officeDocument/2006/relationships/slide" Target="slides/slide120.xml"  /><Relationship Id="rId123" Type="http://schemas.openxmlformats.org/officeDocument/2006/relationships/slide" Target="slides/slide121.xml"  /><Relationship Id="rId124" Type="http://schemas.openxmlformats.org/officeDocument/2006/relationships/slide" Target="slides/slide122.xml"  /><Relationship Id="rId125" Type="http://schemas.openxmlformats.org/officeDocument/2006/relationships/slide" Target="slides/slide123.xml"  /><Relationship Id="rId126" Type="http://schemas.openxmlformats.org/officeDocument/2006/relationships/slide" Target="slides/slide124.xml"  /><Relationship Id="rId127" Type="http://schemas.openxmlformats.org/officeDocument/2006/relationships/slide" Target="slides/slide125.xml"  /><Relationship Id="rId128" Type="http://schemas.openxmlformats.org/officeDocument/2006/relationships/slide" Target="slides/slide126.xml"  /><Relationship Id="rId129" Type="http://schemas.openxmlformats.org/officeDocument/2006/relationships/slide" Target="slides/slide127.xml"  /><Relationship Id="rId13" Type="http://schemas.openxmlformats.org/officeDocument/2006/relationships/slide" Target="slides/slide11.xml"  /><Relationship Id="rId130" Type="http://schemas.openxmlformats.org/officeDocument/2006/relationships/slide" Target="slides/slide128.xml"  /><Relationship Id="rId131" Type="http://schemas.openxmlformats.org/officeDocument/2006/relationships/slide" Target="slides/slide129.xml"  /><Relationship Id="rId132" Type="http://schemas.openxmlformats.org/officeDocument/2006/relationships/slide" Target="slides/slide130.xml"  /><Relationship Id="rId133" Type="http://schemas.openxmlformats.org/officeDocument/2006/relationships/slide" Target="slides/slide131.xml"  /><Relationship Id="rId134" Type="http://schemas.openxmlformats.org/officeDocument/2006/relationships/slide" Target="slides/slide132.xml"  /><Relationship Id="rId135" Type="http://schemas.openxmlformats.org/officeDocument/2006/relationships/slide" Target="slides/slide133.xml"  /><Relationship Id="rId136" Type="http://schemas.openxmlformats.org/officeDocument/2006/relationships/slide" Target="slides/slide134.xml"  /><Relationship Id="rId137" Type="http://schemas.openxmlformats.org/officeDocument/2006/relationships/slide" Target="slides/slide135.xml"  /><Relationship Id="rId138" Type="http://schemas.openxmlformats.org/officeDocument/2006/relationships/slide" Target="slides/slide136.xml"  /><Relationship Id="rId139" Type="http://schemas.openxmlformats.org/officeDocument/2006/relationships/slide" Target="slides/slide137.xml"  /><Relationship Id="rId14" Type="http://schemas.openxmlformats.org/officeDocument/2006/relationships/slide" Target="slides/slide12.xml"  /><Relationship Id="rId140" Type="http://schemas.openxmlformats.org/officeDocument/2006/relationships/slide" Target="slides/slide138.xml"  /><Relationship Id="rId141" Type="http://schemas.openxmlformats.org/officeDocument/2006/relationships/slide" Target="slides/slide139.xml"  /><Relationship Id="rId142" Type="http://schemas.openxmlformats.org/officeDocument/2006/relationships/slide" Target="slides/slide140.xml"  /><Relationship Id="rId143" Type="http://schemas.openxmlformats.org/officeDocument/2006/relationships/slide" Target="slides/slide141.xml"  /><Relationship Id="rId144" Type="http://schemas.openxmlformats.org/officeDocument/2006/relationships/presProps" Target="presProps.xml"  /><Relationship Id="rId145" Type="http://schemas.openxmlformats.org/officeDocument/2006/relationships/viewProps" Target="viewProps.xml"  /><Relationship Id="rId146" Type="http://schemas.openxmlformats.org/officeDocument/2006/relationships/theme" Target="theme/theme1.xml"  /><Relationship Id="rId147" Type="http://schemas.openxmlformats.org/officeDocument/2006/relationships/tableStyles" Target="tableStyles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slide" Target="slides/slide21.xml"  /><Relationship Id="rId24" Type="http://schemas.openxmlformats.org/officeDocument/2006/relationships/slide" Target="slides/slide22.xml"  /><Relationship Id="rId25" Type="http://schemas.openxmlformats.org/officeDocument/2006/relationships/slide" Target="slides/slide23.xml"  /><Relationship Id="rId26" Type="http://schemas.openxmlformats.org/officeDocument/2006/relationships/slide" Target="slides/slide24.xml"  /><Relationship Id="rId27" Type="http://schemas.openxmlformats.org/officeDocument/2006/relationships/slide" Target="slides/slide25.xml"  /><Relationship Id="rId28" Type="http://schemas.openxmlformats.org/officeDocument/2006/relationships/slide" Target="slides/slide26.xml"  /><Relationship Id="rId29" Type="http://schemas.openxmlformats.org/officeDocument/2006/relationships/slide" Target="slides/slide27.xml"  /><Relationship Id="rId3" Type="http://schemas.openxmlformats.org/officeDocument/2006/relationships/slide" Target="slides/slide1.xml"  /><Relationship Id="rId30" Type="http://schemas.openxmlformats.org/officeDocument/2006/relationships/slide" Target="slides/slide28.xml"  /><Relationship Id="rId31" Type="http://schemas.openxmlformats.org/officeDocument/2006/relationships/slide" Target="slides/slide29.xml"  /><Relationship Id="rId32" Type="http://schemas.openxmlformats.org/officeDocument/2006/relationships/slide" Target="slides/slide30.xml"  /><Relationship Id="rId33" Type="http://schemas.openxmlformats.org/officeDocument/2006/relationships/slide" Target="slides/slide31.xml"  /><Relationship Id="rId34" Type="http://schemas.openxmlformats.org/officeDocument/2006/relationships/slide" Target="slides/slide32.xml"  /><Relationship Id="rId35" Type="http://schemas.openxmlformats.org/officeDocument/2006/relationships/slide" Target="slides/slide33.xml"  /><Relationship Id="rId36" Type="http://schemas.openxmlformats.org/officeDocument/2006/relationships/slide" Target="slides/slide34.xml"  /><Relationship Id="rId37" Type="http://schemas.openxmlformats.org/officeDocument/2006/relationships/slide" Target="slides/slide35.xml"  /><Relationship Id="rId38" Type="http://schemas.openxmlformats.org/officeDocument/2006/relationships/slide" Target="slides/slide36.xml"  /><Relationship Id="rId39" Type="http://schemas.openxmlformats.org/officeDocument/2006/relationships/slide" Target="slides/slide37.xml"  /><Relationship Id="rId4" Type="http://schemas.openxmlformats.org/officeDocument/2006/relationships/slide" Target="slides/slide2.xml"  /><Relationship Id="rId40" Type="http://schemas.openxmlformats.org/officeDocument/2006/relationships/slide" Target="slides/slide38.xml"  /><Relationship Id="rId41" Type="http://schemas.openxmlformats.org/officeDocument/2006/relationships/slide" Target="slides/slide39.xml"  /><Relationship Id="rId42" Type="http://schemas.openxmlformats.org/officeDocument/2006/relationships/slide" Target="slides/slide40.xml"  /><Relationship Id="rId43" Type="http://schemas.openxmlformats.org/officeDocument/2006/relationships/slide" Target="slides/slide41.xml"  /><Relationship Id="rId44" Type="http://schemas.openxmlformats.org/officeDocument/2006/relationships/slide" Target="slides/slide42.xml"  /><Relationship Id="rId45" Type="http://schemas.openxmlformats.org/officeDocument/2006/relationships/slide" Target="slides/slide43.xml"  /><Relationship Id="rId46" Type="http://schemas.openxmlformats.org/officeDocument/2006/relationships/slide" Target="slides/slide44.xml"  /><Relationship Id="rId47" Type="http://schemas.openxmlformats.org/officeDocument/2006/relationships/slide" Target="slides/slide45.xml"  /><Relationship Id="rId48" Type="http://schemas.openxmlformats.org/officeDocument/2006/relationships/slide" Target="slides/slide46.xml"  /><Relationship Id="rId49" Type="http://schemas.openxmlformats.org/officeDocument/2006/relationships/slide" Target="slides/slide47.xml"  /><Relationship Id="rId5" Type="http://schemas.openxmlformats.org/officeDocument/2006/relationships/slide" Target="slides/slide3.xml"  /><Relationship Id="rId50" Type="http://schemas.openxmlformats.org/officeDocument/2006/relationships/slide" Target="slides/slide48.xml"  /><Relationship Id="rId51" Type="http://schemas.openxmlformats.org/officeDocument/2006/relationships/slide" Target="slides/slide49.xml"  /><Relationship Id="rId52" Type="http://schemas.openxmlformats.org/officeDocument/2006/relationships/slide" Target="slides/slide50.xml"  /><Relationship Id="rId53" Type="http://schemas.openxmlformats.org/officeDocument/2006/relationships/slide" Target="slides/slide51.xml"  /><Relationship Id="rId54" Type="http://schemas.openxmlformats.org/officeDocument/2006/relationships/slide" Target="slides/slide52.xml"  /><Relationship Id="rId55" Type="http://schemas.openxmlformats.org/officeDocument/2006/relationships/slide" Target="slides/slide53.xml"  /><Relationship Id="rId56" Type="http://schemas.openxmlformats.org/officeDocument/2006/relationships/slide" Target="slides/slide54.xml"  /><Relationship Id="rId57" Type="http://schemas.openxmlformats.org/officeDocument/2006/relationships/slide" Target="slides/slide55.xml"  /><Relationship Id="rId58" Type="http://schemas.openxmlformats.org/officeDocument/2006/relationships/slide" Target="slides/slide56.xml"  /><Relationship Id="rId59" Type="http://schemas.openxmlformats.org/officeDocument/2006/relationships/slide" Target="slides/slide57.xml"  /><Relationship Id="rId6" Type="http://schemas.openxmlformats.org/officeDocument/2006/relationships/slide" Target="slides/slide4.xml"  /><Relationship Id="rId60" Type="http://schemas.openxmlformats.org/officeDocument/2006/relationships/slide" Target="slides/slide58.xml"  /><Relationship Id="rId61" Type="http://schemas.openxmlformats.org/officeDocument/2006/relationships/slide" Target="slides/slide59.xml"  /><Relationship Id="rId62" Type="http://schemas.openxmlformats.org/officeDocument/2006/relationships/slide" Target="slides/slide60.xml"  /><Relationship Id="rId63" Type="http://schemas.openxmlformats.org/officeDocument/2006/relationships/slide" Target="slides/slide61.xml"  /><Relationship Id="rId64" Type="http://schemas.openxmlformats.org/officeDocument/2006/relationships/slide" Target="slides/slide62.xml"  /><Relationship Id="rId65" Type="http://schemas.openxmlformats.org/officeDocument/2006/relationships/slide" Target="slides/slide63.xml"  /><Relationship Id="rId66" Type="http://schemas.openxmlformats.org/officeDocument/2006/relationships/slide" Target="slides/slide64.xml"  /><Relationship Id="rId67" Type="http://schemas.openxmlformats.org/officeDocument/2006/relationships/slide" Target="slides/slide65.xml"  /><Relationship Id="rId68" Type="http://schemas.openxmlformats.org/officeDocument/2006/relationships/slide" Target="slides/slide66.xml"  /><Relationship Id="rId69" Type="http://schemas.openxmlformats.org/officeDocument/2006/relationships/slide" Target="slides/slide67.xml"  /><Relationship Id="rId7" Type="http://schemas.openxmlformats.org/officeDocument/2006/relationships/slide" Target="slides/slide5.xml"  /><Relationship Id="rId70" Type="http://schemas.openxmlformats.org/officeDocument/2006/relationships/slide" Target="slides/slide68.xml"  /><Relationship Id="rId71" Type="http://schemas.openxmlformats.org/officeDocument/2006/relationships/slide" Target="slides/slide69.xml"  /><Relationship Id="rId72" Type="http://schemas.openxmlformats.org/officeDocument/2006/relationships/slide" Target="slides/slide70.xml"  /><Relationship Id="rId73" Type="http://schemas.openxmlformats.org/officeDocument/2006/relationships/slide" Target="slides/slide71.xml"  /><Relationship Id="rId74" Type="http://schemas.openxmlformats.org/officeDocument/2006/relationships/slide" Target="slides/slide72.xml"  /><Relationship Id="rId75" Type="http://schemas.openxmlformats.org/officeDocument/2006/relationships/slide" Target="slides/slide73.xml"  /><Relationship Id="rId76" Type="http://schemas.openxmlformats.org/officeDocument/2006/relationships/slide" Target="slides/slide74.xml"  /><Relationship Id="rId77" Type="http://schemas.openxmlformats.org/officeDocument/2006/relationships/slide" Target="slides/slide75.xml"  /><Relationship Id="rId78" Type="http://schemas.openxmlformats.org/officeDocument/2006/relationships/slide" Target="slides/slide76.xml"  /><Relationship Id="rId79" Type="http://schemas.openxmlformats.org/officeDocument/2006/relationships/slide" Target="slides/slide77.xml"  /><Relationship Id="rId8" Type="http://schemas.openxmlformats.org/officeDocument/2006/relationships/slide" Target="slides/slide6.xml"  /><Relationship Id="rId80" Type="http://schemas.openxmlformats.org/officeDocument/2006/relationships/slide" Target="slides/slide78.xml"  /><Relationship Id="rId81" Type="http://schemas.openxmlformats.org/officeDocument/2006/relationships/slide" Target="slides/slide79.xml"  /><Relationship Id="rId82" Type="http://schemas.openxmlformats.org/officeDocument/2006/relationships/slide" Target="slides/slide80.xml"  /><Relationship Id="rId83" Type="http://schemas.openxmlformats.org/officeDocument/2006/relationships/slide" Target="slides/slide81.xml"  /><Relationship Id="rId84" Type="http://schemas.openxmlformats.org/officeDocument/2006/relationships/slide" Target="slides/slide82.xml"  /><Relationship Id="rId85" Type="http://schemas.openxmlformats.org/officeDocument/2006/relationships/slide" Target="slides/slide83.xml"  /><Relationship Id="rId86" Type="http://schemas.openxmlformats.org/officeDocument/2006/relationships/slide" Target="slides/slide84.xml"  /><Relationship Id="rId87" Type="http://schemas.openxmlformats.org/officeDocument/2006/relationships/slide" Target="slides/slide85.xml"  /><Relationship Id="rId88" Type="http://schemas.openxmlformats.org/officeDocument/2006/relationships/slide" Target="slides/slide86.xml"  /><Relationship Id="rId89" Type="http://schemas.openxmlformats.org/officeDocument/2006/relationships/slide" Target="slides/slide87.xml"  /><Relationship Id="rId9" Type="http://schemas.openxmlformats.org/officeDocument/2006/relationships/slide" Target="slides/slide7.xml"  /><Relationship Id="rId90" Type="http://schemas.openxmlformats.org/officeDocument/2006/relationships/slide" Target="slides/slide88.xml"  /><Relationship Id="rId91" Type="http://schemas.openxmlformats.org/officeDocument/2006/relationships/slide" Target="slides/slide89.xml"  /><Relationship Id="rId92" Type="http://schemas.openxmlformats.org/officeDocument/2006/relationships/slide" Target="slides/slide90.xml"  /><Relationship Id="rId93" Type="http://schemas.openxmlformats.org/officeDocument/2006/relationships/slide" Target="slides/slide91.xml"  /><Relationship Id="rId94" Type="http://schemas.openxmlformats.org/officeDocument/2006/relationships/slide" Target="slides/slide92.xml"  /><Relationship Id="rId95" Type="http://schemas.openxmlformats.org/officeDocument/2006/relationships/slide" Target="slides/slide93.xml"  /><Relationship Id="rId96" Type="http://schemas.openxmlformats.org/officeDocument/2006/relationships/slide" Target="slides/slide94.xml"  /><Relationship Id="rId97" Type="http://schemas.openxmlformats.org/officeDocument/2006/relationships/slide" Target="slides/slide95.xml"  /><Relationship Id="rId98" Type="http://schemas.openxmlformats.org/officeDocument/2006/relationships/slide" Target="slides/slide96.xml"  /><Relationship Id="rId99" Type="http://schemas.openxmlformats.org/officeDocument/2006/relationships/slide" Target="slides/slide9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2024-05-14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4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4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pn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png"  /></Relationships>
</file>

<file path=ppt/slides/_rels/slide2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하루라도 착한 것을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생각하지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모든 악한 것이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 저절로 일어난다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돈 주고 사기 아까운 것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어버이에게 효도하면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자식도 나에게 효도할 것이나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내가 이미 효도하지 않는데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자식이 어찌 효도하겠는가</a:t>
            </a:r>
            <a:r>
              <a:rPr lang="en-US" altLang="ko-KR" sz="5200">
                <a:latin typeface="경기천년바탕 Bold"/>
                <a:ea typeface="경기천년바탕 Bold"/>
              </a:rPr>
              <a:t>?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끔찍하게 아팠던 경험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사람은 백 살을 사는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사람이 없건만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천 년의 계획을 세운다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감기를 이기는 방법은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마음이 편안하면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초가집도 평온하고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성품이 안정되면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나물국도 향기롭다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775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초등학생이 화장을 하지 않아야 하는 이유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다른 사람을 꾸짖는 자는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사귐을 온전히 할 수 없고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스스로 용서하는 자는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허물을 고치지 못한다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70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숟가락으론 할 수 있지만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        젓가락으론 할 수 없는 거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사람의 성품은 물과 같아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물이 한번 기울어지면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되돌릴 수 없고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r>
              <a:rPr lang="ko-KR" altLang="en-US" sz="5200">
                <a:latin typeface="경기천년바탕 Bold"/>
                <a:ea typeface="경기천년바탕 Bold"/>
              </a:rPr>
              <a:t> 성품이 한번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흐트러지면 돌이킬 수 없다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지금은 괜찮지만 어렸을 때 무서웠던 것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참을 수 있으면 또 참고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삼갈 수 있으면 또 삼가라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참지 못하고 삼가지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사소한 일이 큰일이 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학교 종소리로 울리면 좋은 소리는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자기를 굽히는 자는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중요한 자리를 차지할 수 있지만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이기기를 좋아하는 자는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반드시 적을 만나게 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자신이 되고 싶은 성격은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모든 일이란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인정을 남겨두어야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훗날에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좋은 얼굴로 만나게 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새로운 빼빼로 아이디어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옥은 다듬지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그릇이 되지 못하고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사람은 배우지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도의를 알지 못한다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원격수업 마지막 소감은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사람이 태어나 배우지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마치 어두운 밤길을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걷는 것과 같다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살면서 꼭 배워야 하는 것은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사람이 고금의 이치에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통달하지 못하면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소와 말에 옷을 입힌 것과 같다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거중기를 만든 느낌은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다른 사람의 착함을 보거든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자신의 착한 것을 찾고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다른 사람의 악함을 보거든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자신의 악한 것을 찾을 것이라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학교에서 배우지 않아서 아쉬운 것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배울 때는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미치지 못할 것처럼 하며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그것을 잃어버릴까봐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두려워하듯이 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겨울을 대비하는 나만의 방법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보물과 재물은 쓰게 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다함이 있지만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충성과 효도는 누리더라도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끝이 없다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부모님을 기쁘게 해드린 순간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이미 일상적이지 않은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즐거움을 누렸다면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모름지기 헤아릴 수 없는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근심을 대비하라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주말 계획은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앞으로 올 날을 알려거든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먼저 이미 지나간 일을 살펴보라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알고싶은 미래는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지나간 일은 거울과 같고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다가올 일은 칠흑처럼 어둡다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체온계가 고장나지 않으려면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바다는 마르면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마침내 바닥을 볼 수 있으나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사람은 죽더라도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마음을 알 수 없다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무릇 사람은 다가올 운명을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헤아릴 수 없고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바닷물은 말로 잴 수 없다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시간의 자유시간이 생긴다면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다른 사람과 원수를 맺는 것은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재앙의 씨를 심는 것이라 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착한 것을 버리고 하지 않는 것은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스스로를 해치는 것이라고 한다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자신이 좋아하는 책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만약 한쪽의 말만 들으면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문득 친한 사이가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서로 멀어지게 됨을 볼 수 있다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주말에 한 일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사람이 가난하면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지혜도 짧아지고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복이 이르면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마음이 영특해진다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대장부는 마땅히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다른 사람을 포용할지언정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다른 사람에게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포용되는 사람이 되어서는 안 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신이 나에게 준 가장 큰 선물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한 가지 일을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경험하지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한 가지 지혜도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자라나지 못한다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나의 강점은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집안을 이룰 아이는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인분도 황금같이 아끼지만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집안을 망칠 아이는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황금 쓰기를 인분처럼 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자신이 아끼는 것은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까닭 없이 천금을 얻는 것은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큰 복이 있게 된 것이 아니라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반드시 큰 재앙이 있게 된 것이다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추운날 생각나는 음식은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물이 지나치게 맑으면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고기가 없고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사람이 지나치게 살피면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무리가 없다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주말에 먹었던 맛있는 음식은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눈으로 직접 본 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모두 진실되지 않을까 두렵거늘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등 뒤에서 하는 말을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어찌 깊이 믿을 만하겠는가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하면 떠오르는 생각은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자기 집 두레박줄이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짧은 것은 원망하지 않고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다른 사람의 집 우물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깊은 것만 한탄한다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우리반에 전학생이 온다면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까닭 없이 천금을 얻는 것은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큰 복이 있게 된 것이 아니라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반드시 큰 재앙이 있게 된 것이다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자신이 좋아하는 색깔과 이유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큰 집이 천 칸이라도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밤에 눕는 곳은 여덟 자뿐이요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좋은 전답이 만 이랑이더라도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하루에 먹는 것은 두 되뿐이구나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최근 꾸었던 꿈은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그릇이 가득 차면 넘치고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사람이 자만하면 잃는다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자신이 꼭 가지고 싶은 것은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산에 들어가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호랑이를 잡는 것은 쉬우나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입을 열어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남에게 충고하기란 어렵다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코로나 예방을 위해 노력할 일은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1444138" cy="348508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자신을 귀하게 여김으로써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다른 사람을 천하게 여기지 말고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스스로를 잘났다고 여겨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다른 사람을 멸시하고 하찮게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여기지 말라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775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산타가 된다면 누구에게 선물을 주고 싶은가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일생의 계획은 어릴 때에 있고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</a:t>
            </a:r>
            <a:r>
              <a:rPr lang="en-US" altLang="ko-KR" sz="5200">
                <a:latin typeface="경기천년바탕 Bold"/>
                <a:ea typeface="경기천년바탕 Bold"/>
              </a:rPr>
              <a:t>1</a:t>
            </a:r>
            <a:r>
              <a:rPr lang="ko-KR" altLang="en-US" sz="5200">
                <a:latin typeface="경기천년바탕 Bold"/>
                <a:ea typeface="경기천년바탕 Bold"/>
              </a:rPr>
              <a:t>년의 계획은 봄에 있으며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하루의 계획은 새벽에 있다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다시 원격 수업을 하게 된 느낌은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어려서 배우지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늙어서 아는 것이 없고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봄에 밭을 갈지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가을에 바랄 것이 없다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우주에는 생명체가 있을까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자식이 효도하면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어버이가 즐겁고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집안이 화목하면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모든 일이 이루어진다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생명체가 있을 가능성은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문을 나설 때는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귀중한 손님을 만나듯 하고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방으로 들어설 때에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사람이 있는 것처럼 하라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첫눈 왔을 때의 느낌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만일 남이 나를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정중히 대해줄 것을 바란다면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내가 남을 정중하게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대하면 될 뿐이다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오랜만에 학교에 온 소감은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말이 이치에 맞지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말하지 않는 것만 못하다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내가 했었던 말 실수는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한마디 말이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이치에 맞지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천 마디 말도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쓸모가 없다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입과 혀는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재앙과 근심의 근본이며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자신을 망치는 도끼다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남은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살의 느낌은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한마디 말이 사람을 이롭게 함은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천금과 같이 귀중하고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한마디 말이 사람을 다치게 함은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칼로 베는 것처럼 아프다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추운날 따뜻하게 보내는 방법은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입은 사람을 상하게 하는 도끼요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말은 혀를 베는 칼이니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입을 막고 혀를 깊이 감추면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몸을 어디에 두나 편안하다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2021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년 가장 아쉬웠던 일은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1453958" cy="3485086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다른 사람의 허물과 실수를 듣거든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마치 부모의 이름을 들은 듯이 하여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귀로 들을지언정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입으로는 말하지 말 것이다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238217"/>
            <a:ext cx="11582399" cy="1619783"/>
          </a:xfrm>
          <a:prstGeom prst="rect">
            <a:avLst/>
          </a:prstGeom>
        </p:spPr>
        <p:txBody>
          <a:bodyPr vert="horz" lIns="91440" tIns="45720" rIns="91440" bIns="45720">
            <a:normAutofit fontScale="92500"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초간 물을 입에 머금었을 때 느낌을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        상상하여 생생하게 적어보기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서로 아는 사람이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천하에 가득하되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마음을 알아주는 사람이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몇이나 되겠는가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2021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년 가장 행복했던 일은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반걸음을 걷지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천 리에 이르지 못할 것이고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작은 흐름을 쌓지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강과 바다를 이룰 수 없다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2022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년에 이루고 싶은 목표는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착한 사람 보기를 즐겨 하고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 착한 일을 듣기를 즐겨 하라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태양이 사라진 지구의 모습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1453957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다른 사람의 악한 것을 듣거든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 가시를 등에 진 듯이 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 다른 사람의 착한 것을 듣거든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 난초를 몸에 지닌 듯하라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살기 위해 먹는가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먹기 위해 사는가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pic>
        <p:nvPicPr>
          <p:cNvPr id="7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93970" y="3197838"/>
            <a:ext cx="2142687" cy="207926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1404859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나의 착한 점을 말해주는 사람은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도적이요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나의 나쁜 점을 말해주는 사람은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스승이다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모기에게 협박 편지를 써라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부지런함은 값을 매길 수 없는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 보배이고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 신중함이란 몸을 보호하는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 부적이다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세상이 온통 흑백으로 보인다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삶을 보전하려는 자는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욕심을 적게 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자신을 보전하려는 자는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명예를 피한다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내가 해보고 싶은 아르바이트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착한 일을 보면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마치 목마른 것처럼 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악한 것을 들으면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마치 귀먹은 것처럼 하라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금으로 된 똥을 쌌다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노여움이 유난히 심하면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기운을 상하게 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생각이 너무 많으면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정신을 손상시킨다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내가 키우고 싶은 동물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7377794" y="1204136"/>
            <a:ext cx="7211786" cy="366813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>
                <a:solidFill>
                  <a:srgbClr val="0000ff"/>
                </a:solidFill>
              </a:rPr>
              <a:t>※노여움</a:t>
            </a:r>
            <a:r>
              <a:rPr lang="en-US" altLang="ko-KR">
                <a:solidFill>
                  <a:srgbClr val="0000ff"/>
                </a:solidFill>
              </a:rPr>
              <a:t>:</a:t>
            </a:r>
            <a:r>
              <a:rPr lang="ko-KR" altLang="en-US">
                <a:solidFill>
                  <a:srgbClr val="0000ff"/>
                </a:solidFill>
              </a:rPr>
              <a:t> 분하고 섭섭하여 화가 치미는 감정.</a:t>
            </a:r>
            <a:endParaRPr lang="ko-KR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음식이 담백하면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정신이 상쾌해지고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마음이 맑으면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꿈꾸는 잠자리가 편안하다    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앞으로 꼭 발명되어야 하는 발명품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마음가짐을 안정시켜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사물을 접하게 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비록 글을 읽지 않았더라도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덕 있는 군자라 할 수 있다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 인생 최초의 거짓말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7458" y="1686456"/>
            <a:ext cx="11740629" cy="3485086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ko-KR" altLang="en-US" sz="4800">
                <a:latin typeface="경기천년바탕 Bold"/>
                <a:ea typeface="경기천년바탕 Bold"/>
              </a:rPr>
              <a:t>고전 </a:t>
            </a:r>
            <a:r>
              <a:rPr lang="en-US" altLang="ko-KR" sz="4800">
                <a:latin typeface="경기천년바탕 Bold"/>
                <a:ea typeface="경기천년바탕 Bold"/>
              </a:rPr>
              <a:t>:</a:t>
            </a:r>
            <a:r>
              <a:rPr lang="ko-KR" altLang="en-US" sz="4800">
                <a:latin typeface="경기천년바탕 Bold"/>
                <a:ea typeface="경기천년바탕 Bold"/>
              </a:rPr>
              <a:t> 좋은 사람을 보면</a:t>
            </a:r>
            <a:endParaRPr lang="ko-KR" altLang="en-US" sz="48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4800">
                <a:latin typeface="경기천년바탕 Bold"/>
                <a:ea typeface="경기천년바탕 Bold"/>
              </a:rPr>
              <a:t>         그를 본보기로 삼아 모방하려 노력하고,</a:t>
            </a:r>
            <a:endParaRPr lang="ko-KR" altLang="en-US" sz="48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4800">
                <a:latin typeface="경기천년바탕 Bold"/>
                <a:ea typeface="경기천년바탕 Bold"/>
              </a:rPr>
              <a:t>         나쁜 사람을 보면</a:t>
            </a:r>
            <a:endParaRPr lang="ko-KR" altLang="en-US" sz="48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4800">
                <a:latin typeface="경기천년바탕 Bold"/>
                <a:ea typeface="경기천년바탕 Bold"/>
              </a:rPr>
              <a:t>         내게도 그런 흠이 있나 찾아보라      </a:t>
            </a:r>
            <a:endParaRPr lang="ko-KR" altLang="en-US" sz="48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181559" y="5491561"/>
            <a:ext cx="12158563" cy="104556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4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합법적으로 복도에서 뛰어다닐 수 있는 방법</a:t>
            </a:r>
            <a:endPara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쓸모없는 변명과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급하지 않은 일은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버려두어 다스리지 말라 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초등학교에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학년이 생긴다면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모두가 그를 좋아하더라도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반드시 살펴보아야 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모두가 그를 미워하더라도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반드시 살펴보아야 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자고 일어나니 남자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(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여자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)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가 되었다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모든 일에 너그러움을 쫓아가면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그 복이 저절로 두터워진다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다섯 쌍둥이를 낳았다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이름을 지어라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!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노는 일에는 이로움이 없고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오직 부지런함만이 보람이 있다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이 세상에 나 혼자만 남았다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다른 사람의 오이 밭에서는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신발끈을 고쳐매지 말고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오얏나무 아래에서는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갓끈을 고쳐매지 말라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인류 역사상 가장 위대한 발명품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8992378" y="4807609"/>
            <a:ext cx="3673928" cy="363933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en-US" altLang="ko-KR">
                <a:solidFill>
                  <a:srgbClr val="0000ff"/>
                </a:solidFill>
              </a:rPr>
              <a:t>*</a:t>
            </a:r>
            <a:r>
              <a:rPr lang="ko-KR" altLang="en-US">
                <a:solidFill>
                  <a:srgbClr val="0000ff"/>
                </a:solidFill>
              </a:rPr>
              <a:t>오얏나무</a:t>
            </a:r>
            <a:r>
              <a:rPr lang="en-US" altLang="ko-KR">
                <a:solidFill>
                  <a:srgbClr val="0000ff"/>
                </a:solidFill>
              </a:rPr>
              <a:t>:</a:t>
            </a:r>
            <a:r>
              <a:rPr lang="ko-KR" altLang="en-US">
                <a:solidFill>
                  <a:srgbClr val="0000ff"/>
                </a:solidFill>
              </a:rPr>
              <a:t> 자두나무</a:t>
            </a:r>
            <a:endParaRPr lang="ko-KR" altLang="en-US">
              <a:solidFill>
                <a:srgbClr val="0000ff"/>
              </a:solidFill>
            </a:endParaRPr>
          </a:p>
        </p:txBody>
      </p:sp>
      <p:pic>
        <p:nvPicPr>
          <p:cNvPr id="8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609601" y="3684064"/>
            <a:ext cx="1585214" cy="17884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6741" y="1914335"/>
            <a:ext cx="12178000" cy="3485086"/>
          </a:xfrm>
        </p:spPr>
        <p:txBody>
          <a:bodyPr>
            <a:noAutofit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ko-KR" altLang="en-US" sz="4000">
                <a:latin typeface="경기천년바탕 Bold"/>
                <a:ea typeface="경기천년바탕 Bold"/>
              </a:rPr>
              <a:t>고전 </a:t>
            </a:r>
            <a:r>
              <a:rPr lang="en-US" altLang="ko-KR" sz="4000">
                <a:latin typeface="경기천년바탕 Bold"/>
                <a:ea typeface="경기천년바탕 Bold"/>
              </a:rPr>
              <a:t>:</a:t>
            </a:r>
            <a:r>
              <a:rPr lang="ko-KR" altLang="en-US" sz="4000">
                <a:latin typeface="경기천년바탕 Bold"/>
                <a:ea typeface="경기천년바탕 Bold"/>
              </a:rPr>
              <a:t> 귀로는 </a:t>
            </a:r>
            <a:r>
              <a:rPr xmlns:mc="http://schemas.openxmlformats.org/markup-compatibility/2006" xmlns:hp="http://schemas.haansoft.com/office/presentation/8.0" kumimoji="0" lang="ko-KR" altLang="en-US" sz="4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경기천년바탕 Bold"/>
                <a:ea typeface="경기천년바탕 Bold"/>
              </a:rPr>
              <a:t>다른 사람의 그릇됨을 듣지 않고</a:t>
            </a:r>
            <a:r>
              <a:rPr xmlns:mc="http://schemas.openxmlformats.org/markup-compatibility/2006" xmlns:hp="http://schemas.haansoft.com/office/presentation/8.0" kumimoji="0" lang="en-US" altLang="ko-KR" sz="4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경기천년바탕 Bold"/>
                <a:ea typeface="경기천년바탕 Bold"/>
              </a:rPr>
              <a:t>,</a:t>
            </a:r>
            <a:endParaRPr xmlns:mc="http://schemas.openxmlformats.org/markup-compatibility/2006" xmlns:hp="http://schemas.haansoft.com/office/presentation/8.0" kumimoji="0" lang="en-US" altLang="ko-KR" sz="4000" b="0" i="0" u="none" strike="noStrike" kern="1200" cap="none" spc="0" normalizeH="0" baseline="0" mc:Ignorable="hp" hp:hslEmbossed="0">
              <a:solidFill>
                <a:srgbClr val="000000"/>
              </a:solidFill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ko-KR" altLang="en-US" sz="4000">
                <a:latin typeface="경기천년바탕 Bold"/>
                <a:ea typeface="경기천년바탕 Bold"/>
              </a:rPr>
              <a:t>         눈으로는 다른 사람의 단점을 보지 않으며</a:t>
            </a:r>
            <a:r>
              <a:rPr lang="en-US" altLang="ko-KR" sz="4000">
                <a:latin typeface="경기천년바탕 Bold"/>
                <a:ea typeface="경기천년바탕 Bold"/>
              </a:rPr>
              <a:t>,</a:t>
            </a:r>
            <a:endParaRPr lang="en-US" altLang="ko-KR" sz="4000"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ko-KR" altLang="en-US" sz="4000">
                <a:latin typeface="경기천년바탕 Bold"/>
                <a:ea typeface="경기천년바탕 Bold"/>
              </a:rPr>
              <a:t>         입으로는 다른 사람의 허물을 말하지 않아야 한다</a:t>
            </a:r>
            <a:r>
              <a:rPr lang="en-US" altLang="ko-KR" sz="4000">
                <a:latin typeface="경기천년바탕 Bold"/>
                <a:ea typeface="경기천년바탕 Bold"/>
              </a:rPr>
              <a:t>.</a:t>
            </a:r>
            <a:r>
              <a:rPr lang="ko-KR" altLang="en-US" sz="4000">
                <a:latin typeface="경기천년바탕 Bold"/>
                <a:ea typeface="경기천년바탕 Bold"/>
              </a:rPr>
              <a:t>    </a:t>
            </a:r>
            <a:endParaRPr lang="ko-KR" altLang="en-US" sz="40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289639" y="504369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지구를 위해 오늘 실천할 수 있는 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착한 일이란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모름지기 탐내야 하며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악한 일은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즐겨 하지 말라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운동장에서 석유를 발견했다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썩은 나무로는 조각할 수 없고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더러운 흙으로 쌓은 담장에는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흙 손질을 할 수 없다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학교가 없어진다면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복은 맑고 검소한 데서 생겨나고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덕은 자신을 낮추고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겸손한 데서 생겨난다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지금 당장 비행기를 탈 수 있다면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근심은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욕심이 많은 데서 생겨나고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재앙은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마음이 많은 데서 생겨난다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세상에서 가장 아름다운 말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허물은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경솔하고 교만한 데서 생겨나고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죄악은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어질 지 못한 데서 생겨난다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선생님에게 듣고 싶은 말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6412383" y="1387543"/>
            <a:ext cx="5537682" cy="906077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/>
            </a:pPr>
            <a:r>
              <a:rPr lang="en-US" altLang="ko-KR">
                <a:solidFill>
                  <a:srgbClr val="0000ff"/>
                </a:solidFill>
              </a:rPr>
              <a:t>*</a:t>
            </a:r>
            <a:r>
              <a:rPr lang="ko-KR" altLang="en-US">
                <a:solidFill>
                  <a:srgbClr val="0000ff"/>
                </a:solidFill>
              </a:rPr>
              <a:t>경솔하다</a:t>
            </a:r>
            <a:r>
              <a:rPr lang="en-US" altLang="ko-KR">
                <a:solidFill>
                  <a:srgbClr val="0000ff"/>
                </a:solidFill>
              </a:rPr>
              <a:t>:</a:t>
            </a:r>
            <a:r>
              <a:rPr lang="ko-KR" altLang="en-US">
                <a:solidFill>
                  <a:srgbClr val="0000ff"/>
                </a:solidFill>
              </a:rPr>
              <a:t> 말이나 행동이 조심성 없이 가볍다.</a:t>
            </a:r>
            <a:endParaRPr lang="ko-KR" altLang="en-US">
              <a:solidFill>
                <a:srgbClr val="0000ff"/>
              </a:solidFill>
            </a:endParaRPr>
          </a:p>
          <a:p>
            <a:pPr>
              <a:defRPr/>
            </a:pPr>
            <a:r>
              <a:rPr lang="en-US" altLang="ko-KR">
                <a:solidFill>
                  <a:srgbClr val="0000ff"/>
                </a:solidFill>
              </a:rPr>
              <a:t>*</a:t>
            </a:r>
            <a:r>
              <a:rPr lang="ko-KR" altLang="en-US">
                <a:solidFill>
                  <a:srgbClr val="0000ff"/>
                </a:solidFill>
              </a:rPr>
              <a:t>교만하다</a:t>
            </a:r>
            <a:r>
              <a:rPr lang="en-US" altLang="ko-KR">
                <a:solidFill>
                  <a:srgbClr val="0000ff"/>
                </a:solidFill>
              </a:rPr>
              <a:t>:</a:t>
            </a:r>
            <a:r>
              <a:rPr lang="ko-KR" altLang="en-US">
                <a:solidFill>
                  <a:srgbClr val="0000ff"/>
                </a:solidFill>
              </a:rPr>
              <a:t> 잘난 체하며 뽐내고 건방지다.</a:t>
            </a:r>
            <a:endParaRPr lang="ko-KR" altLang="en-US">
              <a:solidFill>
                <a:srgbClr val="0000ff"/>
              </a:solidFill>
            </a:endParaRPr>
          </a:p>
          <a:p>
            <a:pPr>
              <a:defRPr/>
            </a:pPr>
            <a:r>
              <a:rPr lang="en-US" altLang="ko-KR">
                <a:solidFill>
                  <a:srgbClr val="0000ff"/>
                </a:solidFill>
              </a:rPr>
              <a:t>*</a:t>
            </a:r>
            <a:r>
              <a:rPr lang="ko-KR" altLang="en-US">
                <a:solidFill>
                  <a:srgbClr val="0000ff"/>
                </a:solidFill>
              </a:rPr>
              <a:t>어질다</a:t>
            </a:r>
            <a:r>
              <a:rPr lang="en-US" altLang="ko-KR">
                <a:solidFill>
                  <a:srgbClr val="0000ff"/>
                </a:solidFill>
              </a:rPr>
              <a:t>: 마음이 너그럽고 착하며 슬기롭고 덕이 높다.</a:t>
            </a:r>
            <a:endParaRPr lang="en-US" altLang="ko-KR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세상의 어려운 일은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반드시 쉬운 일에서 시작되고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세상의 큰 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반드시 작은 일에서부터 일어난다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나를 눈물 나게 하는 것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말을 앞세우기보다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먼저 실천하고 나서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말이 행동을 따르도록 하라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나를 힘들게 하는 것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자로는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남이 그에게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허물이 있다고 알려주면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기뻐했다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선생님께서 좋아하실 거짓말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7626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만일 남이 나를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정중히 대해줄 것을 바란다면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내가 남을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정중하게 대하면 될 뿐이다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0" y="5647459"/>
            <a:ext cx="12192000" cy="104556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3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3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3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명절에 부모님께 맡긴 내 돈을 되찾을 수 있는 방법</a:t>
            </a:r>
            <a:endParaRPr xmlns:mc="http://schemas.openxmlformats.org/markup-compatibility/2006" xmlns:hp="http://schemas.haansoft.com/office/presentation/8.0" kumimoji="0" lang="ko-KR" altLang="en-US" sz="38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닭을 잡는 데 어찌하여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소 잡는 칼을</a:t>
            </a:r>
            <a:r>
              <a:rPr lang="en-US" altLang="ko-KR" sz="5200">
                <a:latin typeface="경기천년바탕 Bold"/>
                <a:ea typeface="경기천년바탕 Bold"/>
              </a:rPr>
              <a:t> </a:t>
            </a:r>
            <a:r>
              <a:rPr lang="ko-KR" altLang="en-US" sz="5200">
                <a:latin typeface="경기천년바탕 Bold"/>
                <a:ea typeface="경기천년바탕 Bold"/>
              </a:rPr>
              <a:t>쓰느냐</a:t>
            </a:r>
            <a:r>
              <a:rPr lang="en-US" altLang="ko-KR" sz="5200">
                <a:latin typeface="경기천년바탕 Bold"/>
                <a:ea typeface="경기천년바탕 Bold"/>
              </a:rPr>
              <a:t>?</a:t>
            </a:r>
            <a:r>
              <a:rPr lang="ko-KR" altLang="en-US" sz="5200">
                <a:latin typeface="경기천년바탕 Bold"/>
                <a:ea typeface="경기천년바탕 Bold"/>
              </a:rPr>
              <a:t>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1429610" cy="1045569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3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3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3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어느날 아침</a:t>
            </a:r>
            <a:r>
              <a:rPr xmlns:mc="http://schemas.openxmlformats.org/markup-compatibility/2006" xmlns:hp="http://schemas.haansoft.com/office/presentation/8.0" kumimoji="0" lang="en-US" altLang="ko-KR" sz="3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3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현관문을 여니 기자들이 모여 있다</a:t>
            </a:r>
            <a:r>
              <a:rPr xmlns:mc="http://schemas.openxmlformats.org/markup-compatibility/2006" xmlns:hp="http://schemas.haansoft.com/office/presentation/8.0" kumimoji="0" lang="en-US" altLang="ko-KR" sz="38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endParaRPr xmlns:mc="http://schemas.openxmlformats.org/markup-compatibility/2006" xmlns:hp="http://schemas.haansoft.com/office/presentation/8.0" kumimoji="0" lang="en-US" altLang="ko-KR" sz="38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도는 가까운데 있는데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먼 곳에서 찾고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일은 쉬운 곳에 있는데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어려운 곳에서 찾는다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여기가 천국이다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어디인가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2397771" y="1387543"/>
            <a:ext cx="2079755" cy="36490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en-US" altLang="ko-KR">
                <a:solidFill>
                  <a:srgbClr val="0000ff"/>
                </a:solidFill>
              </a:rPr>
              <a:t>*</a:t>
            </a:r>
            <a:r>
              <a:rPr lang="ko-KR" altLang="en-US">
                <a:solidFill>
                  <a:srgbClr val="0000ff"/>
                </a:solidFill>
              </a:rPr>
              <a:t>도</a:t>
            </a:r>
            <a:r>
              <a:rPr lang="en-US" altLang="ko-KR">
                <a:solidFill>
                  <a:srgbClr val="0000ff"/>
                </a:solidFill>
              </a:rPr>
              <a:t>:</a:t>
            </a:r>
            <a:r>
              <a:rPr lang="ko-KR" altLang="en-US">
                <a:solidFill>
                  <a:srgbClr val="0000ff"/>
                </a:solidFill>
              </a:rPr>
              <a:t> 깨달음</a:t>
            </a:r>
            <a:endParaRPr lang="ko-KR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죽을 때까지 착한 일을 행해도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착한 것은 오히려 부족하고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하루만 악한 일을 행해도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악한 것은 저절로 남음이 있다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거울과 가위바위보해서 이기는 방법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부드럽고 약한 것이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굳세고 강한 것을 이긴다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061432"/>
            <a:ext cx="10972798" cy="1456648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냉동인간이 되어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500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년 후에 깨어났다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        처음 보이는 것은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</p:sld>
</file>

<file path=ppt/slides/slide4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잘못이 있으면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고치는 것을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꺼리지 말아야 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내가 좋아하는 노래 가사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</p:sld>
</file>

<file path=ppt/slides/slide4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대인은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어린아이의 마음을        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잃지 않은 자이다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우주여행을 갈 때 가져갈 물건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가지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7" name="가로 글상자 6"/>
          <p:cNvSpPr txBox="1"/>
          <p:nvPr/>
        </p:nvSpPr>
        <p:spPr>
          <a:xfrm>
            <a:off x="5464796" y="1323304"/>
            <a:ext cx="6117602" cy="363152"/>
          </a:xfrm>
          <a:prstGeom prst="rect">
            <a:avLst/>
          </a:prstGeom>
        </p:spPr>
        <p:txBody>
          <a:bodyPr wrap="square">
            <a:spAutoFit/>
          </a:bodyPr>
          <a:p>
            <a:pPr lvl="0" algn="r">
              <a:defRPr/>
            </a:pPr>
            <a:r>
              <a:rPr lang="en-US" altLang="ko-KR">
                <a:solidFill>
                  <a:srgbClr val="0000ff"/>
                </a:solidFill>
              </a:rPr>
              <a:t>*</a:t>
            </a:r>
            <a:r>
              <a:rPr lang="ko-KR" altLang="en-US">
                <a:solidFill>
                  <a:srgbClr val="0000ff"/>
                </a:solidFill>
              </a:rPr>
              <a:t>대인</a:t>
            </a:r>
            <a:r>
              <a:rPr lang="en-US" altLang="ko-KR">
                <a:solidFill>
                  <a:srgbClr val="0000ff"/>
                </a:solidFill>
              </a:rPr>
              <a:t>:</a:t>
            </a:r>
            <a:r>
              <a:rPr lang="ko-KR" altLang="en-US">
                <a:solidFill>
                  <a:srgbClr val="0000ff"/>
                </a:solidFill>
              </a:rPr>
              <a:t> 말과 행실이 바르고 점잖으며 덕이 높은 사람.</a:t>
            </a:r>
            <a:endParaRPr lang="ko-KR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5618" y="1686457"/>
            <a:ext cx="11866381" cy="348508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선을 선택하여 굳게 지키며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오직 그 일에 매일 부지런히 힘써라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325618" y="548233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내가 신문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면에 나왔다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어떤 일로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</p:sld>
</file>

<file path=ppt/slides/slide4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이미 지나간 실수를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부질없이 후회하는 것은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앞날의 잘못을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예방하는 것만 못하다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나에게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1000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만원이 생긴다면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</p:sld>
</file>

<file path=ppt/slides/slide4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착한 일이 작다고 해서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아니하지 말고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악한 일이 작다고 해도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그것을 하지 말라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내가 얻고 싶은 초능력은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</p:sld>
</file>

<file path=ppt/slides/slide4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정도를 지나침은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미치지 못함과 같다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나의 장점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가지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7" name="가로 글상자 6"/>
          <p:cNvSpPr txBox="1"/>
          <p:nvPr/>
        </p:nvSpPr>
        <p:spPr>
          <a:xfrm>
            <a:off x="2448022" y="3429000"/>
            <a:ext cx="7295956" cy="36354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>
                <a:solidFill>
                  <a:srgbClr val="0000ff"/>
                </a:solidFill>
              </a:rPr>
              <a:t>*</a:t>
            </a:r>
            <a:r>
              <a:rPr lang="ko-KR" altLang="en-US">
                <a:solidFill>
                  <a:srgbClr val="0000ff"/>
                </a:solidFill>
              </a:rPr>
              <a:t>미치다</a:t>
            </a:r>
            <a:r>
              <a:rPr lang="en-US" altLang="ko-KR">
                <a:solidFill>
                  <a:srgbClr val="0000ff"/>
                </a:solidFill>
              </a:rPr>
              <a:t>:</a:t>
            </a:r>
            <a:r>
              <a:rPr lang="ko-KR" altLang="en-US">
                <a:solidFill>
                  <a:srgbClr val="0000ff"/>
                </a:solidFill>
              </a:rPr>
              <a:t> 공간적 거리나 수준 따위가 일정한 선에 닿다.</a:t>
            </a:r>
            <a:r>
              <a:rPr lang="en-US" altLang="ko-KR">
                <a:solidFill>
                  <a:srgbClr val="0000ff"/>
                </a:solidFill>
              </a:rPr>
              <a:t>(</a:t>
            </a:r>
            <a:r>
              <a:rPr lang="ko-KR" altLang="en-US">
                <a:solidFill>
                  <a:srgbClr val="0000ff"/>
                </a:solidFill>
              </a:rPr>
              <a:t>≒다다르다</a:t>
            </a:r>
            <a:r>
              <a:rPr lang="en-US" altLang="ko-KR">
                <a:solidFill>
                  <a:srgbClr val="0000ff"/>
                </a:solidFill>
              </a:rPr>
              <a:t>)</a:t>
            </a:r>
            <a:endParaRPr lang="en-US" altLang="ko-KR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은혜와 의리를 널리 베풀어라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인생의 어느 길목에서든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lv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서로 만나지 않으랴</a:t>
            </a:r>
            <a:r>
              <a:rPr lang="en-US" altLang="ko-KR" sz="5200">
                <a:latin typeface="경기천년바탕 Bold"/>
                <a:ea typeface="경기천년바탕 Bold"/>
              </a:rPr>
              <a:t>?</a:t>
            </a:r>
            <a:r>
              <a:rPr lang="ko-KR" altLang="en-US" sz="5200">
                <a:latin typeface="경기천년바탕 Bold"/>
                <a:ea typeface="경기천년바탕 Bold"/>
              </a:rPr>
              <a:t>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유치원과 학교의 다른 점은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</p:sld>
</file>

<file path=ppt/slides/slide4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2582718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적을 알고 나를 알면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백 번 싸워도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위태롭지 않을 것이다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4640327"/>
            <a:ext cx="10972798" cy="1877753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시계를 멈추는 기계를 발견하면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        언제 사용하고 싶은가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6741" y="1914335"/>
            <a:ext cx="12178000" cy="3485086"/>
          </a:xfrm>
        </p:spPr>
        <p:txBody>
          <a:bodyPr>
            <a:noAutofit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ko-KR" altLang="en-US" sz="4000">
                <a:latin typeface="경기천년바탕 Bold"/>
                <a:ea typeface="경기천년바탕 Bold"/>
              </a:rPr>
              <a:t>고전 </a:t>
            </a:r>
            <a:r>
              <a:rPr lang="en-US" altLang="ko-KR" sz="4000">
                <a:latin typeface="경기천년바탕 Bold"/>
                <a:ea typeface="경기천년바탕 Bold"/>
              </a:rPr>
              <a:t>:</a:t>
            </a:r>
            <a:r>
              <a:rPr lang="ko-KR" altLang="en-US" sz="4000">
                <a:latin typeface="경기천년바탕 Bold"/>
                <a:ea typeface="경기천년바탕 Bold"/>
              </a:rPr>
              <a:t> 귀로는 </a:t>
            </a:r>
            <a:r>
              <a:rPr xmlns:mc="http://schemas.openxmlformats.org/markup-compatibility/2006" xmlns:hp="http://schemas.haansoft.com/office/presentation/8.0" kumimoji="0" lang="ko-KR" altLang="en-US" sz="4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경기천년바탕 Bold"/>
                <a:ea typeface="경기천년바탕 Bold"/>
              </a:rPr>
              <a:t>다른 사람의 그릇됨을 듣지 않고</a:t>
            </a:r>
            <a:r>
              <a:rPr xmlns:mc="http://schemas.openxmlformats.org/markup-compatibility/2006" xmlns:hp="http://schemas.haansoft.com/office/presentation/8.0" kumimoji="0" lang="en-US" altLang="ko-KR" sz="40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경기천년바탕 Bold"/>
                <a:ea typeface="경기천년바탕 Bold"/>
              </a:rPr>
              <a:t>,</a:t>
            </a:r>
            <a:endParaRPr xmlns:mc="http://schemas.openxmlformats.org/markup-compatibility/2006" xmlns:hp="http://schemas.haansoft.com/office/presentation/8.0" kumimoji="0" lang="en-US" altLang="ko-KR" sz="4000" b="0" i="0" u="none" strike="noStrike" kern="1200" cap="none" spc="0" normalizeH="0" baseline="0" mc:Ignorable="hp" hp:hslEmbossed="0">
              <a:solidFill>
                <a:srgbClr val="000000"/>
              </a:solidFill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ko-KR" altLang="en-US" sz="4000">
                <a:latin typeface="경기천년바탕 Bold"/>
                <a:ea typeface="경기천년바탕 Bold"/>
              </a:rPr>
              <a:t>         눈으로는 다른 사람의 단점을 보지 않으며</a:t>
            </a:r>
            <a:r>
              <a:rPr lang="en-US" altLang="ko-KR" sz="4000">
                <a:latin typeface="경기천년바탕 Bold"/>
                <a:ea typeface="경기천년바탕 Bold"/>
              </a:rPr>
              <a:t>,</a:t>
            </a:r>
            <a:endParaRPr lang="en-US" altLang="ko-KR" sz="4000"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ko-KR" altLang="en-US" sz="4000">
                <a:latin typeface="경기천년바탕 Bold"/>
                <a:ea typeface="경기천년바탕 Bold"/>
              </a:rPr>
              <a:t>         입으로는 다른 사람의 허물을 말하지 않아야 한다</a:t>
            </a:r>
            <a:r>
              <a:rPr lang="en-US" altLang="ko-KR" sz="4000">
                <a:latin typeface="경기천년바탕 Bold"/>
                <a:ea typeface="경기천년바탕 Bold"/>
              </a:rPr>
              <a:t>.</a:t>
            </a:r>
            <a:r>
              <a:rPr lang="ko-KR" altLang="en-US" sz="4000">
                <a:latin typeface="경기천년바탕 Bold"/>
                <a:ea typeface="경기천년바탕 Bold"/>
              </a:rPr>
              <a:t>    </a:t>
            </a:r>
            <a:endParaRPr lang="ko-KR" altLang="en-US" sz="40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289639" y="504369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여름을 시원하게 보낼 수 있는 방법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은혜와 의리를 널리 베풀어라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인생의 어느 길목에서든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서로 만나지 않으랴</a:t>
            </a:r>
            <a:r>
              <a:rPr lang="en-US" altLang="ko-KR" sz="5200">
                <a:latin typeface="경기천년바탕 Bold"/>
                <a:ea typeface="경기천년바탕 Bold"/>
              </a:rPr>
              <a:t>?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 의자는 밤에 무슨 생각을 할까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썩은 나무로는 조각할 수 없고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더러운 흙으로 쌓은 담장에는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en-US" altLang="ko-KR" sz="5200">
                <a:latin typeface="경기천년바탕 Bold"/>
                <a:ea typeface="경기천년바탕 Bold"/>
              </a:rPr>
              <a:t>         </a:t>
            </a:r>
            <a:r>
              <a:rPr lang="ko-KR" altLang="en-US" sz="5200">
                <a:latin typeface="경기천년바탕 Bold"/>
                <a:ea typeface="경기천년바탕 Bold"/>
              </a:rPr>
              <a:t>흙손질을 할 수 없다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지금 당장 하고 싶은 일은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뿌리가 심어져 있지 않은데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가지와 잎이 무성한 경우는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없다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171542"/>
            <a:ext cx="10972798" cy="1346538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우리 반 친구 한명을 설명해라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       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(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단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이름은 적으면 안됨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)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사람이 멀리 내다보며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생각하지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반드시 가까운 곳에 근심이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있다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쉬는 시간을 재미있게 보내는 방법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믿음이 부족하니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불신이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생기게 되는 것이다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처음으로 버스를 탄 기억은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남을 아는 사람은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지혜롭지만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자신을 아는 사람이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현명하다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그 누구도 읽을 수 없는 글을 써라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사람은 백 살을 사는 사람이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없건만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부질없이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천 년의 계획을 세운다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외계인을 만나면 물어보고 싶은 것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믿음직스러운 말은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아름답지 않고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아름다운 말은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믿음직스럽지 않다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친구들을 웃게 하는 글을 쓰세요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아예 배우지 않으면 몰라도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일단 배우기 시작했다면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능숙해 질때까지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포기하면 안된다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 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유모차에 있었으면 좋을 최신기술은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서두르지 말고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작은 이익을 보려고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하지 말아라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교실에 편의점이 있다면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남을 이기는 사람은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힘이 있지만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자신을 이기는 사람은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강하다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교실에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CCTV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가 설치되면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선한 것을 보거든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미치지 못하는 것과 같이 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선하지 못한 것을 보거든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끓는 물을 만지는 것과 같이 하라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산책을 하다가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만원을 주웠다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최고의 선은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물과 같다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041379"/>
            <a:ext cx="10972798" cy="1476700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내가 가지고 있는 물건 중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        가장 비싼 물건을 자세히 표현해보기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그 마음을 다하는 자는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그 본성을 알게 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그 본성을 알면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하늘의 뜻을 알게 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구름은 무슨 맛일까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준비하고 있으면서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준비하지 못한 적을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기다리는 자는 승리한다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171542"/>
            <a:ext cx="10972798" cy="1346538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내일 지구가 멸망한다면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        마지막으로 먹고싶은 음식은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단지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그것을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실천하면 될 뿐이오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학년에게 해주고 싶은 꿀팁은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허물이 있으면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고치는 것을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꺼리지 말아야 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r>
              <a:rPr lang="ko-KR" altLang="en-US" sz="5200">
                <a:latin typeface="경기천년바탕 Bold"/>
                <a:ea typeface="경기천년바탕 Bold"/>
              </a:rPr>
              <a:t>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돈 주고 사기 아까운 것은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나의 착한 점을 말해주는 사람은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나의 도적이요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나의 나쁜 점을말해주는 사람은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나의 스승이다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착한 거짓말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인생은 겨우 백 년이지만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그런 날들도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너무나 쉽게 지나간다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이해할 수 없는 어른들의 말이나 행동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자기 지조를 굽힌 자가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남을 곧게 할 수 없다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운동장 대신 아이스링크장이 생긴다면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스스로를 단속하는데도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실수하는 자는 드물다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혼자 끝말잇기 하기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(50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단어 이상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)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자기 지조를 굽힌 자가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남을 곧게 할 수 없다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순간 이동해서 가고 싶은 곳은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아버지는 나를 낳으시고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어머니는 나를 기르셨네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깊은 은혜를 갚고자 한다면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넓은 하늘처럼 끝이 없구나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물속에서 숨을 쉴 수 있다면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우물을 아홉 길이나 팠더라도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샘에 미치지 못하면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오히려 버려야 되는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우물인 것이다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산타의 진실을 알게 된 순간은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군자는 원인을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자기에게서 찾고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소인은 원인을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남에게서 찾는다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우리 반에 불필요한 것은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옛 것을 익히고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새 것을 알면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스승이라고 할 수 있다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지우고 싶은 나의 과거는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하루라도 착한 것을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생각하지 않으면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모든 악한 것이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 저절로 일어난다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중력이 사라진 지구는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착한 일을 보면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마치 목마른 것처럼 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악한 것을 들으면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마치 귀먹은 것처럼 하라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만약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.....(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이후는 자유롭게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)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죽을 때까지 착한 일을 행해도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착한 것은 오히려 부족하고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하루만 악한 일을 행해도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악한 것은 저절로 남음이 있다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수도꼭지를 틀었는데 초코우유가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은혜와 의리를 널리 베풀어라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인생의 어느 길목에서든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서로 만나지 않으랴</a:t>
            </a:r>
            <a:r>
              <a:rPr lang="en-US" altLang="ko-KR" sz="5200">
                <a:latin typeface="경기천년바탕 Bold"/>
                <a:ea typeface="경기천년바탕 Bold"/>
              </a:rPr>
              <a:t>?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무단횡단을 해도 되는 경우는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원수와 원한을 맺지 말라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길이 좁은곳에서 마주치면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회피하기 어려우니라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수업시간에 내가 자주 하는 생각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나에게 착한 일을 하는 자에게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나 또한 그를 착하게 대해고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나에게 악한 일을 한느 자일지라도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나는 또한 그를 착하게 대할 것이다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새로운 과목을 만들 수 있다면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내가 이미 다른 사람에게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악하게 하지 않았으면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다른 사람도 나에게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악하게 함이 없을 것이다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나는 객관적으로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점 중 몇점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부모님이 살아 계시면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멀리 놀러 가지 않고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놀러 가면 반드시 가는 곳이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있어야만 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우리 반에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60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살 할머니가 전학을 왔다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하루 동안 착한 일을 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복이 이르지는 않을지라도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재앙은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저절로 멀어질 것이다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학교에서 배워서 다행인 것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하루 동안 착한 일을 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재앙이 이르지는 않을지라도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복은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저절로 멀어질 것이다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이름으로 삼행시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선한 것을 보거든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미치지 못하는 것과 같이 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선하지 못한 것을 보거든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끓는 물을 만지는 것과 같이 하라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학교란 무엇인가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하늘을 따르는 자는 살고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하늘을 거스르는 자는 망한다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추석에 먹었던 가장 맛있는 음식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하늘에 죄를 지으면 빌 곳이 없다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내가 공부를 하는 이유는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24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자신을 귀하게 여김으로써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다른 사람을 천하게 여기지 말고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스스로를 잘났다고 여겨 다른사람을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멸시하고 하찮게 여기지 말라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85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아프리카에서 난로를 팔 수 있는 방법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9021" y="1686456"/>
            <a:ext cx="11634535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다른 사람의 허물과 실수를 듣거든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마치 부모의 이름을 들은 듯이 하여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귀로 들을지언정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입으로는 말하지 말 것이다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년 뒤의 나의 모습은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다른 사람에게 비방을 들어도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화내는 일이 없도록 하며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다른 사람에게 칭찬을 들어도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기뻐함이 없도록 하라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60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살 생일에 받고 싶은 선물은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다른 사람의 악한 것을 듣더라도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맞장구치는 일이 없도록 하되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다른 사람의 착한 것을 듣거든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그와 어울리고 그를 좇아 기뻐하라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만원을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만원으로 만드는 방법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나의 착한 점을 말해주는 사람은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나의 도적이요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나의 나쁜 점을 말해주는 사람이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나의 스승이다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학교폭력을 완전히 없애는 방법은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아버지께서 명하여 부르시면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머뭇거리지 말고 </a:t>
            </a:r>
            <a:r>
              <a:rPr lang="en-US" altLang="ko-KR" sz="5200">
                <a:latin typeface="경기천년바탕 Bold"/>
                <a:ea typeface="경기천년바탕 Bold"/>
              </a:rPr>
              <a:t>‘</a:t>
            </a:r>
            <a:r>
              <a:rPr lang="ko-KR" altLang="en-US" sz="5200">
                <a:latin typeface="경기천년바탕 Bold"/>
                <a:ea typeface="경기천년바탕 Bold"/>
              </a:rPr>
              <a:t>예</a:t>
            </a:r>
            <a:r>
              <a:rPr lang="en-US" altLang="ko-KR" sz="5200">
                <a:latin typeface="경기천년바탕 Bold"/>
                <a:ea typeface="경기천년바탕 Bold"/>
              </a:rPr>
              <a:t>’</a:t>
            </a:r>
            <a:r>
              <a:rPr lang="ko-KR" altLang="en-US" sz="5200">
                <a:latin typeface="경기천년바탕 Bold"/>
                <a:ea typeface="경기천년바탕 Bold"/>
              </a:rPr>
              <a:t>해야 하고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음식이 입에 있거든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그것을 뱉어내야 할 것이다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472511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내 인생 최고의 사치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3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모든 일에 너그러움을 좇으면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그 복이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저절로 두터워진다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빗물이 달콤하다면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모든 유희는 이로움이 없고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부지런함만이 공이 있게 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925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다른 사람에게 오해받았던 적은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오이 밭에는 신발을 들이지 말고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오얏나무 아래에서는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갓을 정돈하지 않는다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친구에게 미안했던 일은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만족할 줄 알면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즐거울 것이고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탐욕에 힘쓰면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근심하게 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양보하기 싫은 음식은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22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1403930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만족할 줄 아는 사람은 가난하고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지위가 낮아도 즐겁고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만족할 줄 모르는 사람은 돈 많고 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신분이 높아도 근심하게 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fontScale="70000" lnSpcReduction="2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지금은 별거 아니지만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        어렸을 때 진짜 무서웠던 것은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25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자만하면 손해를 부르고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겸손하면 이익을 받게 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</a:t>
            </a:r>
            <a:endParaRPr lang="ko-KR" altLang="en-US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인류 역사상 가장 위대한 발명품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26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은혜를 베풀었으면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보답을 구하지 말고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남에게 주었거든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후회하지 말라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선생님에게 듣고 싶은 말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27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수요일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법을 두려워하면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아침마다 즐거우나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법을 어기면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날마다 걱정한다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이 세상에서 사라져야 할 것은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28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목요일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입 지키기를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병마개같이 하고</a:t>
            </a:r>
            <a:r>
              <a:rPr lang="en-US" altLang="ko-KR" sz="5200">
                <a:latin typeface="경기천년바탕 Bold"/>
                <a:ea typeface="경기천년바탕 Bold"/>
              </a:rPr>
              <a:t>,</a:t>
            </a:r>
            <a:endParaRPr lang="en-US" altLang="ko-KR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생각 막기를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성벽같이 하라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추천하고 싶은 과자는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10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29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금요일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1686456"/>
            <a:ext cx="10972798" cy="348508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고전 </a:t>
            </a:r>
            <a:r>
              <a:rPr lang="en-US" altLang="ko-KR" sz="5200">
                <a:latin typeface="경기천년바탕 Bold"/>
                <a:ea typeface="경기천년바탕 Bold"/>
              </a:rPr>
              <a:t>:</a:t>
            </a:r>
            <a:r>
              <a:rPr lang="ko-KR" altLang="en-US" sz="5200">
                <a:latin typeface="경기천년바탕 Bold"/>
                <a:ea typeface="경기천년바탕 Bold"/>
              </a:rPr>
              <a:t> 마음속으로 다른 사람을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저버리지 않았으면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얼굴에</a:t>
            </a:r>
            <a:endParaRPr lang="ko-KR" altLang="en-US" sz="5200">
              <a:latin typeface="경기천년바탕 Bold"/>
              <a:ea typeface="경기천년바탕 Bold"/>
            </a:endParaRPr>
          </a:p>
          <a:p>
            <a:pPr marL="0" indent="0">
              <a:buNone/>
              <a:defRPr/>
            </a:pPr>
            <a:r>
              <a:rPr lang="ko-KR" altLang="en-US" sz="5200">
                <a:latin typeface="경기천년바탕 Bold"/>
                <a:ea typeface="경기천년바탕 Bold"/>
              </a:rPr>
              <a:t>         부끄러운 기색이 없게 된다</a:t>
            </a:r>
            <a:r>
              <a:rPr lang="en-US" altLang="ko-KR" sz="5200">
                <a:latin typeface="경기천년바탕 Bold"/>
                <a:ea typeface="경기천년바탕 Bold"/>
              </a:rPr>
              <a:t>.</a:t>
            </a:r>
            <a:endParaRPr lang="en-US" altLang="ko-KR" sz="5200">
              <a:latin typeface="경기천년바탕 Bold"/>
              <a:ea typeface="경기천년바탕 Bold"/>
            </a:endParaRPr>
          </a:p>
        </p:txBody>
      </p:sp>
      <p:sp>
        <p:nvSpPr>
          <p:cNvPr id="5" name="내용 개체 틀 2"/>
          <p:cNvSpPr>
            <a:spLocks noGrp="1"/>
          </p:cNvSpPr>
          <p:nvPr/>
        </p:nvSpPr>
        <p:spPr>
          <a:xfrm>
            <a:off x="609601" y="5382842"/>
            <a:ext cx="10972798" cy="1135237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글감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: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 감기를 예방하는 방법은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?</a:t>
            </a:r>
            <a:endPara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  <p:sp>
        <p:nvSpPr>
          <p:cNvPr id="6" name="내용 개체 틀 2"/>
          <p:cNvSpPr>
            <a:spLocks noGrp="1"/>
          </p:cNvSpPr>
          <p:nvPr/>
        </p:nvSpPr>
        <p:spPr>
          <a:xfrm>
            <a:off x="609600" y="341974"/>
            <a:ext cx="10972798" cy="1045569"/>
          </a:xfrm>
          <a:prstGeom prst="rect">
            <a:avLst/>
          </a:prstGeom>
        </p:spPr>
        <p:txBody>
          <a:bodyPr vert="horz" lIns="91440" tIns="45720" rIns="91440" bIns="45720">
            <a:normAutofit lnSpcReduction="10000"/>
          </a:bodyPr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월 </a:t>
            </a:r>
            <a:r>
              <a:rPr xmlns:mc="http://schemas.openxmlformats.org/markup-compatibility/2006" xmlns:hp="http://schemas.haansoft.com/office/presentation/8.0" kumimoji="0" lang="en-US" altLang="ko-KR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1</a:t>
            </a:r>
            <a:r>
              <a: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  <a:solidFill>
                  <a:schemeClr val="tx1"/>
                </a:solidFill>
                <a:latin typeface="경기천년바탕 Bold"/>
                <a:ea typeface="경기천년바탕 Bold"/>
              </a:rPr>
              <a:t>일 월요일</a:t>
            </a:r>
            <a:endParaRPr xmlns:mc="http://schemas.openxmlformats.org/markup-compatibility/2006" xmlns:hp="http://schemas.haansoft.com/office/presentation/8.0" kumimoji="0" lang="ko-KR" altLang="en-US" sz="5200" b="0" i="0" u="none" strike="noStrike" kern="1200" cap="none" spc="0" normalizeH="0" baseline="0" mc:Ignorable="hp" hp:hslEmbossed="0">
              <a:solidFill>
                <a:schemeClr val="tx1"/>
              </a:solidFill>
              <a:latin typeface="경기천년바탕 Bold"/>
              <a:ea typeface="경기천년바탕 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3334</ep:Words>
  <ep:PresentationFormat>화면 슬라이드 쇼(4:3)</ep:PresentationFormat>
  <ep:Paragraphs>792</ep:Paragraphs>
  <ep:Slides>141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141</vt:i4>
      </vt:variant>
    </vt:vector>
  </ep:HeadingPairs>
  <ep:TitlesOfParts>
    <vt:vector size="142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슬라이드 35</vt:lpstr>
      <vt:lpstr>슬라이드 36</vt:lpstr>
      <vt:lpstr>슬라이드 37</vt:lpstr>
      <vt:lpstr>슬라이드 38</vt:lpstr>
      <vt:lpstr>슬라이드 39</vt:lpstr>
      <vt:lpstr>슬라이드 40</vt:lpstr>
      <vt:lpstr>슬라이드 41</vt:lpstr>
      <vt:lpstr>슬라이드 42</vt:lpstr>
      <vt:lpstr>슬라이드 43</vt:lpstr>
      <vt:lpstr>슬라이드 44</vt:lpstr>
      <vt:lpstr>슬라이드 45</vt:lpstr>
      <vt:lpstr>슬라이드 46</vt:lpstr>
      <vt:lpstr>슬라이드 47</vt:lpstr>
      <vt:lpstr>슬라이드 48</vt:lpstr>
      <vt:lpstr>슬라이드 49</vt:lpstr>
      <vt:lpstr>슬라이드 50</vt:lpstr>
      <vt:lpstr>슬라이드 51</vt:lpstr>
      <vt:lpstr>슬라이드 52</vt:lpstr>
      <vt:lpstr>슬라이드 53</vt:lpstr>
      <vt:lpstr>슬라이드 54</vt:lpstr>
      <vt:lpstr>슬라이드 55</vt:lpstr>
      <vt:lpstr>슬라이드 56</vt:lpstr>
      <vt:lpstr>슬라이드 57</vt:lpstr>
      <vt:lpstr>슬라이드 58</vt:lpstr>
      <vt:lpstr>슬라이드 59</vt:lpstr>
      <vt:lpstr>슬라이드 60</vt:lpstr>
      <vt:lpstr>슬라이드 61</vt:lpstr>
      <vt:lpstr>슬라이드 62</vt:lpstr>
      <vt:lpstr>슬라이드 63</vt:lpstr>
      <vt:lpstr>슬라이드 64</vt:lpstr>
      <vt:lpstr>슬라이드 65</vt:lpstr>
      <vt:lpstr>슬라이드 66</vt:lpstr>
      <vt:lpstr>슬라이드 67</vt:lpstr>
      <vt:lpstr>슬라이드 68</vt:lpstr>
      <vt:lpstr>슬라이드 69</vt:lpstr>
      <vt:lpstr>슬라이드 70</vt:lpstr>
      <vt:lpstr>슬라이드 71</vt:lpstr>
      <vt:lpstr>슬라이드 72</vt:lpstr>
      <vt:lpstr>슬라이드 73</vt:lpstr>
      <vt:lpstr>슬라이드 74</vt:lpstr>
      <vt:lpstr>슬라이드 75</vt:lpstr>
      <vt:lpstr>슬라이드 76</vt:lpstr>
      <vt:lpstr>슬라이드 77</vt:lpstr>
      <vt:lpstr>슬라이드 78</vt:lpstr>
      <vt:lpstr>슬라이드 79</vt:lpstr>
      <vt:lpstr>슬라이드 80</vt:lpstr>
      <vt:lpstr>슬라이드 81</vt:lpstr>
      <vt:lpstr>슬라이드 82</vt:lpstr>
      <vt:lpstr>슬라이드 83</vt:lpstr>
      <vt:lpstr>슬라이드 84</vt:lpstr>
      <vt:lpstr>슬라이드 85</vt:lpstr>
      <vt:lpstr>슬라이드 86</vt:lpstr>
      <vt:lpstr>슬라이드 87</vt:lpstr>
      <vt:lpstr>슬라이드 88</vt:lpstr>
      <vt:lpstr>슬라이드 89</vt:lpstr>
      <vt:lpstr>슬라이드 90</vt:lpstr>
      <vt:lpstr>슬라이드 91</vt:lpstr>
      <vt:lpstr>슬라이드 92</vt:lpstr>
      <vt:lpstr>슬라이드 93</vt:lpstr>
      <vt:lpstr>슬라이드 94</vt:lpstr>
      <vt:lpstr>슬라이드 95</vt:lpstr>
      <vt:lpstr>슬라이드 96</vt:lpstr>
      <vt:lpstr>슬라이드 97</vt:lpstr>
      <vt:lpstr>슬라이드 98</vt:lpstr>
      <vt:lpstr>슬라이드 99</vt:lpstr>
      <vt:lpstr>슬라이드 100</vt:lpstr>
      <vt:lpstr>슬라이드 101</vt:lpstr>
      <vt:lpstr>슬라이드 102</vt:lpstr>
      <vt:lpstr>슬라이드 103</vt:lpstr>
      <vt:lpstr>슬라이드 104</vt:lpstr>
      <vt:lpstr>슬라이드 105</vt:lpstr>
      <vt:lpstr>슬라이드 106</vt:lpstr>
      <vt:lpstr>슬라이드 107</vt:lpstr>
      <vt:lpstr>슬라이드 108</vt:lpstr>
      <vt:lpstr>슬라이드 109</vt:lpstr>
      <vt:lpstr>슬라이드 110</vt:lpstr>
      <vt:lpstr>슬라이드 111</vt:lpstr>
      <vt:lpstr>슬라이드 112</vt:lpstr>
      <vt:lpstr>슬라이드 113</vt:lpstr>
      <vt:lpstr>슬라이드 114</vt:lpstr>
      <vt:lpstr>슬라이드 115</vt:lpstr>
      <vt:lpstr>슬라이드 116</vt:lpstr>
      <vt:lpstr>슬라이드 117</vt:lpstr>
      <vt:lpstr>슬라이드 118</vt:lpstr>
      <vt:lpstr>슬라이드 119</vt:lpstr>
      <vt:lpstr>슬라이드 120</vt:lpstr>
      <vt:lpstr>슬라이드 121</vt:lpstr>
      <vt:lpstr>슬라이드 122</vt:lpstr>
      <vt:lpstr>슬라이드 123</vt:lpstr>
      <vt:lpstr>슬라이드 124</vt:lpstr>
      <vt:lpstr>슬라이드 125</vt:lpstr>
      <vt:lpstr>슬라이드 126</vt:lpstr>
      <vt:lpstr>슬라이드 127</vt:lpstr>
      <vt:lpstr>슬라이드 128</vt:lpstr>
      <vt:lpstr>슬라이드 129</vt:lpstr>
      <vt:lpstr>슬라이드 130</vt:lpstr>
      <vt:lpstr>슬라이드 131</vt:lpstr>
      <vt:lpstr>슬라이드 132</vt:lpstr>
      <vt:lpstr>슬라이드 133</vt:lpstr>
      <vt:lpstr>슬라이드 134</vt:lpstr>
      <vt:lpstr>슬라이드 135</vt:lpstr>
      <vt:lpstr>슬라이드 136</vt:lpstr>
      <vt:lpstr>슬라이드 137</vt:lpstr>
      <vt:lpstr>슬라이드 138</vt:lpstr>
      <vt:lpstr>슬라이드 139</vt:lpstr>
      <vt:lpstr>슬라이드 140</vt:lpstr>
      <vt:lpstr>슬라이드 141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2021-04-11T23:40:48.056</dcterms:created>
  <dc:creator>와부5-7</dc:creator>
  <cp:lastModifiedBy>user</cp:lastModifiedBy>
  <dcterms:modified xsi:type="dcterms:W3CDTF">2024-05-28T23:16:32.523</dcterms:modified>
  <cp:revision>160</cp:revision>
  <dc:title>자업자득</dc:title>
  <cp:version>0906.0100.01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