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191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67" y="77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slide" Target="slides/slide21.xml"  /><Relationship Id="rId23" Type="http://schemas.openxmlformats.org/officeDocument/2006/relationships/slide" Target="slides/slide22.xml"  /><Relationship Id="rId24" Type="http://schemas.openxmlformats.org/officeDocument/2006/relationships/slide" Target="slides/slide23.xml"  /><Relationship Id="rId25" Type="http://schemas.openxmlformats.org/officeDocument/2006/relationships/slide" Target="slides/slide24.xml"  /><Relationship Id="rId26" Type="http://schemas.openxmlformats.org/officeDocument/2006/relationships/slide" Target="slides/slide25.xml"  /><Relationship Id="rId27" Type="http://schemas.openxmlformats.org/officeDocument/2006/relationships/slide" Target="slides/slide26.xml"  /><Relationship Id="rId28" Type="http://schemas.openxmlformats.org/officeDocument/2006/relationships/slide" Target="slides/slide27.xml"  /><Relationship Id="rId29" Type="http://schemas.openxmlformats.org/officeDocument/2006/relationships/slide" Target="slides/slide28.xml"  /><Relationship Id="rId3" Type="http://schemas.openxmlformats.org/officeDocument/2006/relationships/slide" Target="slides/slide2.xml"  /><Relationship Id="rId30" Type="http://schemas.openxmlformats.org/officeDocument/2006/relationships/slide" Target="slides/slide29.xml"  /><Relationship Id="rId31" Type="http://schemas.openxmlformats.org/officeDocument/2006/relationships/slide" Target="slides/slide30.xml"  /><Relationship Id="rId32" Type="http://schemas.openxmlformats.org/officeDocument/2006/relationships/slide" Target="slides/slide31.xml"  /><Relationship Id="rId33" Type="http://schemas.openxmlformats.org/officeDocument/2006/relationships/slide" Target="slides/slide32.xml"  /><Relationship Id="rId34" Type="http://schemas.openxmlformats.org/officeDocument/2006/relationships/slide" Target="slides/slide33.xml"  /><Relationship Id="rId35" Type="http://schemas.openxmlformats.org/officeDocument/2006/relationships/slide" Target="slides/slide34.xml"  /><Relationship Id="rId36" Type="http://schemas.openxmlformats.org/officeDocument/2006/relationships/slide" Target="slides/slide35.xml"  /><Relationship Id="rId37" Type="http://schemas.openxmlformats.org/officeDocument/2006/relationships/slide" Target="slides/slide36.xml"  /><Relationship Id="rId38" Type="http://schemas.openxmlformats.org/officeDocument/2006/relationships/slide" Target="slides/slide37.xml"  /><Relationship Id="rId39" Type="http://schemas.openxmlformats.org/officeDocument/2006/relationships/slide" Target="slides/slide38.xml"  /><Relationship Id="rId4" Type="http://schemas.openxmlformats.org/officeDocument/2006/relationships/slide" Target="slides/slide3.xml"  /><Relationship Id="rId40" Type="http://schemas.openxmlformats.org/officeDocument/2006/relationships/slide" Target="slides/slide39.xml"  /><Relationship Id="rId41" Type="http://schemas.openxmlformats.org/officeDocument/2006/relationships/slide" Target="slides/slide40.xml"  /><Relationship Id="rId42" Type="http://schemas.openxmlformats.org/officeDocument/2006/relationships/slide" Target="slides/slide41.xml"  /><Relationship Id="rId43" Type="http://schemas.openxmlformats.org/officeDocument/2006/relationships/presProps" Target="presProps.xml"  /><Relationship Id="rId44" Type="http://schemas.openxmlformats.org/officeDocument/2006/relationships/viewProps" Target="viewProps.xml"  /><Relationship Id="rId45" Type="http://schemas.openxmlformats.org/officeDocument/2006/relationships/theme" Target="theme/theme1.xml"  /><Relationship Id="rId46" Type="http://schemas.openxmlformats.org/officeDocument/2006/relationships/tableStyles" Target="tableStyles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0BB70C-4975-469A-86A3-2CD979B4A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BA45C0B-8656-4F47-97EA-B37C8B68F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80A7AC-CAE7-4908-B255-5D6FD6EE6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935DE3-3A89-400C-84EE-D2120287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51908C-5735-4F39-AB9E-B0C18C14A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581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48BA5B-CBAF-446C-9062-5E753675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B17122-AEDA-4FE4-A070-99B1ACC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EA1900-9EC8-4C6D-9AED-201CD06FC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3D6CF3-6068-43D3-B8D4-8E954C9D3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550C31-6807-42C7-A9CF-5A6F134D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377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C23CAFF-0A37-4C02-941A-716333C8B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86A5A29-23D8-4FF1-B027-63864C7F4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E90948-2056-4D30-9F6A-25250F36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749296-1200-4743-994D-E980964E5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D288F9-D871-41D2-B2ED-6B1EBA625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28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EF16BE-B220-4159-BBF3-45150AD56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FE8CD1-9B3C-4DDB-97E2-111F966B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0F9728-82CC-42B0-833A-1A01EB74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915AAD-B0EE-44D5-B6DF-5470AF338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665F3C-BD15-487C-B791-B86E1A63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90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9EB08D-B91C-4ECD-BB47-93BFFB74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F51A2D0-049B-481C-A408-CE5B854E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595B50-8920-400A-8BEE-81CBB988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25A7D8-9335-4BDA-8CAD-42B4DE01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A11DD9-A3FE-4C61-95E0-3D9363FE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91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A5BF0F-2A62-47F6-BE02-D771A74E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6B85A6-C1D9-4688-B33C-2D562F29B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B4EA41C-27D1-4E15-888D-60400C4AC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C03248-200C-4D98-83CA-F49CF13EE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3A5B02-7E90-4241-B3E6-B6CCF4612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C9B6DD-9693-4D39-88C6-3FCBBBC44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740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FCA9AC-F9BE-41AC-A319-D23FF02EA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E65353-AA81-4F44-9E85-871A093D1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C964D11-6817-4392-8153-4D539EF7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5BC4E68-B032-463D-9EEA-0559A069F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AE6D623-AA65-4613-B361-1E19E9819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0CCDF06-E354-4ED3-AF39-1B36F1E5E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6D26086-58AF-462B-BD05-8D6D5D28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6C33722-97D8-4A2C-8CE5-FEB740E1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389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BF18F7-7C23-49A4-9495-4E1607A6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910B1A6-BC30-49B2-B717-F85F423A5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DF424-5939-4E4A-925C-0746B689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06D5DFC-D9AF-4B54-9D70-92D0F85F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68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EECDFD-E817-47C0-B661-D8787F7F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719CDA2-E575-4364-8F09-FCCF4CFC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08950CE-E219-48BD-A0F9-9895CDAB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7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3DECE5-37B3-4CC4-890D-BC5F501C5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4D31DB-9DCC-49F1-9CFE-08755B60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E743F8-CB2A-47F2-B2A6-26B5D03A1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AA61E3-4743-4A86-9A7D-969F5DCC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9C7BDF-E161-4E51-8082-8F1D9B6D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2223B1-7E02-464E-8338-5082E07F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24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714014-5A31-4E06-9029-6EE822937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AE337E0-2549-47A8-8DA3-4D5EC0134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7FE4EAC-C8B8-4B00-BB8D-5B019FB76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6A1086-00A7-46D5-8C1D-2EE798B7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024A9C-311D-4680-8D82-232B9C14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ADF5650-ED84-4A13-B3C4-40FC1C425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445939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E93AC3-E262-46FA-A7BB-4EACE6D1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2CBC20-45B7-45B7-A363-71FE1DAEC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40B33C-5A5A-4D24-8E06-6F4E45AEE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6AF98-9A0E-432F-A41D-0F52A594933B}" type="datetimeFigureOut">
              <a:rPr lang="ko-KR" altLang="en-US" smtClean="0"/>
              <a:t>2022-09-01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630594-A1DF-408F-8524-49D441AC0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2B7B3C-0162-4E10-92B2-94D7D8778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84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9.png"  /><Relationship Id="rId3" Type="http://schemas.openxmlformats.org/officeDocument/2006/relationships/image" Target="../media/image10.png"  /><Relationship Id="rId4" Type="http://schemas.openxmlformats.org/officeDocument/2006/relationships/image" Target="../media/image11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6.png"  /><Relationship Id="rId4" Type="http://schemas.openxmlformats.org/officeDocument/2006/relationships/image" Target="../media/image12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hyperlink" Target="https://youtu.be/rVCX7N5ynOo" TargetMode="External"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3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4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4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6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9.png"  /><Relationship Id="rId3" Type="http://schemas.openxmlformats.org/officeDocument/2006/relationships/image" Target="../media/image10.png"  /><Relationship Id="rId4" Type="http://schemas.openxmlformats.org/officeDocument/2006/relationships/image" Target="../media/image11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7D4197D3-920B-4D0E-8441-16B8758A7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C1E28D-95D3-4142-8203-1197AB70EE7A}"/>
              </a:ext>
            </a:extLst>
          </p:cNvPr>
          <p:cNvSpPr txBox="1"/>
          <p:nvPr/>
        </p:nvSpPr>
        <p:spPr>
          <a:xfrm>
            <a:off x="1716057" y="714316"/>
            <a:ext cx="9634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dirty="0">
                <a:solidFill>
                  <a:srgbClr val="7194C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rPr>
              <a:t>폰트 </a:t>
            </a:r>
            <a:r>
              <a:rPr lang="en-US" altLang="ko-KR" sz="4400" dirty="0">
                <a:solidFill>
                  <a:srgbClr val="7194C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rPr>
              <a:t>: </a:t>
            </a:r>
            <a:r>
              <a:rPr lang="ko-KR" altLang="en-US" sz="4400" dirty="0">
                <a:solidFill>
                  <a:srgbClr val="7194C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rPr>
              <a:t>배달의 민족 한나는 </a:t>
            </a:r>
            <a:r>
              <a:rPr lang="ko-KR" altLang="en-US" sz="4400" dirty="0" err="1">
                <a:solidFill>
                  <a:srgbClr val="7194C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rPr>
              <a:t>열한살</a:t>
            </a:r>
            <a:endParaRPr lang="ko-KR" altLang="en-US" sz="4400" dirty="0">
              <a:solidFill>
                <a:srgbClr val="7194CF"/>
              </a:solidFill>
              <a:latin typeface="배달의민족 한나는 열한살" panose="020B0600000101010101" pitchFamily="50" charset="-127"/>
              <a:ea typeface="배달의민족 한나는 열한살" panose="020B0600000101010101" pitchFamily="50" charset="-127"/>
            </a:endParaRP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0FB36B96-5AA8-4703-A004-8605783762FF}"/>
              </a:ext>
            </a:extLst>
          </p:cNvPr>
          <p:cNvCxnSpPr/>
          <p:nvPr/>
        </p:nvCxnSpPr>
        <p:spPr>
          <a:xfrm>
            <a:off x="5020407" y="696732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742CB52-77D9-483D-BEDA-9C858DCC1318}"/>
              </a:ext>
            </a:extLst>
          </p:cNvPr>
          <p:cNvCxnSpPr/>
          <p:nvPr/>
        </p:nvCxnSpPr>
        <p:spPr>
          <a:xfrm>
            <a:off x="5020407" y="1403045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99B4125-B95B-4C3B-8997-596353DFAAE5}"/>
              </a:ext>
            </a:extLst>
          </p:cNvPr>
          <p:cNvSpPr txBox="1"/>
          <p:nvPr/>
        </p:nvSpPr>
        <p:spPr>
          <a:xfrm>
            <a:off x="1716057" y="2214303"/>
            <a:ext cx="87598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>
                <a:solidFill>
                  <a:srgbClr val="597BB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rPr>
              <a:t>http://font.woowahan.com/hanna11yrs/</a:t>
            </a:r>
            <a:endParaRPr lang="ko-KR" altLang="en-US" sz="6600" dirty="0">
              <a:solidFill>
                <a:srgbClr val="597BBF"/>
              </a:solidFill>
              <a:latin typeface="배달의민족 한나는 열한살" panose="020B0600000101010101" pitchFamily="50" charset="-127"/>
              <a:ea typeface="배달의민족 한나는 열한살" panose="020B0600000101010101" pitchFamily="50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739D1101-2B88-4ECF-8D7C-EC487ACF53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84" b="37314"/>
          <a:stretch/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&#10;&#10;자동 생성된 설명">
            <a:extLst>
              <a:ext uri="{FF2B5EF4-FFF2-40B4-BE49-F238E27FC236}">
                <a16:creationId xmlns:a16="http://schemas.microsoft.com/office/drawing/2014/main" id="{F82001BA-2266-43B5-BB6B-47171498E0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1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16058" y="503029"/>
            <a:ext cx="8759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주의</a:t>
            </a:r>
            <a:r>
              <a:rPr lang="en-US" altLang="ko-KR" sz="72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!</a:t>
            </a:r>
            <a:endParaRPr lang="ko-KR" altLang="en-US" sz="7200" dirty="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3"/>
          <a:srcRect l="17100" r="15960" b="36110"/>
          <a:stretch>
            <a:fillRect/>
          </a:stretch>
        </p:blipFill>
        <p:spPr>
          <a:xfrm flipH="1">
            <a:off x="8429518" y="-1078302"/>
            <a:ext cx="3762482" cy="341606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/>
          <a:srcRect l="32650" b="41590"/>
          <a:stretch>
            <a:fillRect/>
          </a:stretch>
        </p:blipFill>
        <p:spPr>
          <a:xfrm>
            <a:off x="-2" y="-973168"/>
            <a:ext cx="4013499" cy="3310927"/>
          </a:xfrm>
          <a:prstGeom prst="rect">
            <a:avLst/>
          </a:prstGeom>
        </p:spPr>
      </p:pic>
      <p:sp>
        <p:nvSpPr>
          <p:cNvPr id="23" name="TextBox 7"/>
          <p:cNvSpPr txBox="1"/>
          <p:nvPr/>
        </p:nvSpPr>
        <p:spPr>
          <a:xfrm>
            <a:off x="-2" y="3310927"/>
            <a:ext cx="122986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그림에는 글이나 숫자</a:t>
            </a:r>
            <a:r>
              <a:rPr lang="ko-KR" altLang="en-US" sz="720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를</a:t>
            </a:r>
            <a:endParaRPr lang="en-US" altLang="ko-KR" sz="7200" dirty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사용할 수 없습니다</a:t>
            </a:r>
            <a:r>
              <a:rPr kumimoji="0" lang="en-US" altLang="ko-KR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.</a:t>
            </a:r>
            <a:endParaRPr kumimoji="0" lang="ko-KR" altLang="en-US" sz="6600" b="0" i="0" u="none" strike="noStrike" kern="1200" cap="none" spc="0" normalizeH="0" baseline="0" dirty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</p:txBody>
      </p:sp>
    </p:spTree>
    <p:extLst>
      <p:ext uri="{BB962C8B-B14F-4D97-AF65-F5344CB8AC3E}">
        <p14:creationId xmlns:p14="http://schemas.microsoft.com/office/powerpoint/2010/main" val="330187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895983"/>
            <a:ext cx="1219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4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번 학생까지 다 그리면 술래가 받고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그림의 정답을 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30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초 안에 적습니다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19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895983"/>
            <a:ext cx="12192000" cy="2283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다음 문제를 풀 땐 술래가</a:t>
            </a:r>
            <a:endParaRPr lang="ko-KR" altLang="en-US" sz="720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자리를 옮겨요</a:t>
            </a:r>
            <a:r>
              <a:rPr lang="en-US" altLang="ko-KR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  <a:endParaRPr lang="en-US" altLang="ko-KR" sz="720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3036658"/>
            <a:ext cx="1219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그림의 </a:t>
            </a:r>
            <a:r>
              <a:rPr lang="ko-KR" altLang="en-US" sz="7200" dirty="0" smtClean="0">
                <a:solidFill>
                  <a:srgbClr val="00B050"/>
                </a:solidFill>
                <a:latin typeface="배달의민족 한나는 열한살"/>
                <a:ea typeface="배달의민족 한나는 열한살"/>
              </a:rPr>
              <a:t>정답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만 맞히면 </a:t>
            </a:r>
            <a:r>
              <a:rPr lang="en-US" altLang="ko-KR" sz="7200" dirty="0" smtClean="0">
                <a:solidFill>
                  <a:srgbClr val="00B050"/>
                </a:solidFill>
                <a:latin typeface="배달의민족 한나는 열한살"/>
                <a:ea typeface="배달의민족 한나는 열한살"/>
              </a:rPr>
              <a:t>+1</a:t>
            </a:r>
            <a:r>
              <a:rPr lang="ko-KR" altLang="en-US" sz="7200" dirty="0" smtClean="0">
                <a:solidFill>
                  <a:srgbClr val="00B050"/>
                </a:solidFill>
                <a:latin typeface="배달의민족 한나는 열한살"/>
                <a:ea typeface="배달의민족 한나는 열한살"/>
              </a:rPr>
              <a:t>점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, </a:t>
            </a:r>
          </a:p>
          <a:p>
            <a:pPr algn="ctr">
              <a:defRPr/>
            </a:pPr>
            <a:r>
              <a:rPr lang="ko-KR" altLang="en-US" sz="72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정답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과 관련된</a:t>
            </a:r>
            <a:endParaRPr lang="en-US" altLang="ko-KR" sz="7200" dirty="0" smtClean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72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계절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까지 맞히면 </a:t>
            </a:r>
            <a:r>
              <a:rPr lang="en-US" altLang="ko-KR" sz="72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+2</a:t>
            </a:r>
            <a:r>
              <a:rPr lang="ko-KR" altLang="en-US" sz="72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점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!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 </a:t>
            </a:r>
            <a:endParaRPr lang="en-US" altLang="ko-KR" sz="7200" dirty="0" smtClean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36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rcRect t="181" b="25632"/>
          <a:stretch/>
        </p:blipFill>
        <p:spPr>
          <a:xfrm>
            <a:off x="0" y="0"/>
            <a:ext cx="12192000" cy="77108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4070838"/>
            <a:ext cx="1219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예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) &lt;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눈썰매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&gt;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만 맞히면 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1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점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,</a:t>
            </a:r>
          </a:p>
          <a:p>
            <a:pPr algn="ctr">
              <a:defRPr/>
            </a:pP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&lt;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-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눈썰매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&gt;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을 맞히면 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2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점</a:t>
            </a:r>
            <a:endParaRPr lang="en-US" altLang="ko-KR" sz="7200" dirty="0" smtClean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134" y="184638"/>
            <a:ext cx="4705731" cy="313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6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716058" y="503029"/>
            <a:ext cx="8759884" cy="1180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정리활동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D044F05-09DD-47F4-8F61-0ECE1F4FE99F}"/>
              </a:ext>
            </a:extLst>
          </p:cNvPr>
          <p:cNvSpPr/>
          <p:nvPr/>
        </p:nvSpPr>
        <p:spPr>
          <a:xfrm>
            <a:off x="152400" y="152400"/>
            <a:ext cx="11887200" cy="6565900"/>
          </a:xfrm>
          <a:prstGeom prst="rect">
            <a:avLst/>
          </a:prstGeom>
          <a:solidFill>
            <a:schemeClr val="bg1"/>
          </a:solidFill>
          <a:ln w="327025">
            <a:solidFill>
              <a:srgbClr val="FF83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D2591CE0-E7C1-455D-9283-55C2ADDD3D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00" y="1859064"/>
            <a:ext cx="4839175" cy="53916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6787C25-B9B8-4D98-8DE0-A35644448DB7}"/>
              </a:ext>
            </a:extLst>
          </p:cNvPr>
          <p:cNvSpPr txBox="1"/>
          <p:nvPr/>
        </p:nvSpPr>
        <p:spPr>
          <a:xfrm>
            <a:off x="1169253" y="1017006"/>
            <a:ext cx="98534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 dirty="0">
                <a:solidFill>
                  <a:srgbClr val="F18F87"/>
                </a:solidFill>
                <a:latin typeface="배달의민족 한나는 열한살"/>
                <a:ea typeface="배달의민족 한나는 열한살"/>
              </a:rPr>
              <a:t> </a:t>
            </a:r>
            <a:r>
              <a:rPr lang="ko-KR" altLang="en-US" sz="8000" b="1" dirty="0">
                <a:solidFill>
                  <a:srgbClr val="F18F87"/>
                </a:solidFill>
                <a:latin typeface="배달의민족 한나는 열한살"/>
                <a:ea typeface="배달의민족 한나는 열한살"/>
              </a:rPr>
              <a:t>지금부터 시작</a:t>
            </a:r>
            <a:r>
              <a:rPr lang="en-US" altLang="ko-KR" sz="8000" b="1" dirty="0">
                <a:solidFill>
                  <a:srgbClr val="F18F87"/>
                </a:solidFill>
                <a:latin typeface="배달의민족 한나는 열한살"/>
                <a:ea typeface="배달의민족 한나는 열한살"/>
              </a:rPr>
              <a:t>!</a:t>
            </a:r>
            <a:endParaRPr lang="ko-KR" altLang="en-US" sz="8000" b="1" dirty="0">
              <a:solidFill>
                <a:srgbClr val="F18F87"/>
              </a:solidFill>
              <a:latin typeface="배달의민족 한나는 열한살"/>
              <a:ea typeface="배달의민족 한나는 열한살"/>
            </a:endParaRPr>
          </a:p>
        </p:txBody>
      </p:sp>
    </p:spTree>
    <p:extLst>
      <p:ext uri="{BB962C8B-B14F-4D97-AF65-F5344CB8AC3E}">
        <p14:creationId xmlns:p14="http://schemas.microsoft.com/office/powerpoint/2010/main" val="116497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여름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얇은 옷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57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31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여름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에어컨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9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4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04163" y="714316"/>
            <a:ext cx="4183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4400">
                <a:solidFill>
                  <a:srgbClr val="7194C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defRPr>
            </a:lvl1pPr>
          </a:lstStyle>
          <a:p>
            <a:r>
              <a:rPr lang="ko-KR" altLang="en-US" dirty="0"/>
              <a:t>놀이 설명 영상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020407" y="696732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020407" y="1403045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hlinkClick r:id="rId3"/>
          </p:cNvPr>
          <p:cNvSpPr txBox="1"/>
          <p:nvPr/>
        </p:nvSpPr>
        <p:spPr>
          <a:xfrm>
            <a:off x="342899" y="2213091"/>
            <a:ext cx="1150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6600">
                <a:solidFill>
                  <a:srgbClr val="597BBF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defRPr>
            </a:lvl1pPr>
          </a:lstStyle>
          <a:p>
            <a:r>
              <a:rPr lang="en-US" altLang="ko-KR" sz="6000" dirty="0"/>
              <a:t>https://youtu.be/rVCX7N5ynOo</a:t>
            </a:r>
            <a:endParaRPr lang="ko-KR" altLang="en-US" sz="6000" dirty="0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모내기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09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67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낮은 기온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8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73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가을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단풍 구경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6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47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두꺼운 옷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89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29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꽃구경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1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5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04163" y="714316"/>
            <a:ext cx="418367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4400">
                <a:solidFill>
                  <a:srgbClr val="7194CF"/>
                </a:solidFill>
                <a:latin typeface="배달의민족 한나는 열한살"/>
                <a:ea typeface="배달의민족 한나는 열한살"/>
              </a:rPr>
              <a:t>학습문제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020407" y="696732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020407" y="1403045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000" y="1754045"/>
            <a:ext cx="11506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 dirty="0" smtClean="0">
                <a:solidFill>
                  <a:srgbClr val="00B050"/>
                </a:solidFill>
                <a:latin typeface="배달의민족 한나는 열한살"/>
                <a:ea typeface="배달의민족 한나는 열한살"/>
              </a:rPr>
              <a:t>계절</a:t>
            </a:r>
            <a:r>
              <a:rPr lang="ko-KR" altLang="en-US" sz="8000" dirty="0" smtClean="0">
                <a:latin typeface="배달의민족 한나는 열한살"/>
                <a:ea typeface="배달의민족 한나는 열한살"/>
              </a:rPr>
              <a:t>에 따라 고장 사람들의 </a:t>
            </a:r>
            <a:r>
              <a:rPr lang="ko-KR" altLang="en-US" sz="8000" dirty="0" smtClean="0">
                <a:solidFill>
                  <a:srgbClr val="00B050"/>
                </a:solidFill>
                <a:latin typeface="배달의민족 한나는 열한살"/>
                <a:ea typeface="배달의민족 한나는 열한살"/>
              </a:rPr>
              <a:t>생활 모습</a:t>
            </a:r>
            <a:r>
              <a:rPr lang="ko-KR" altLang="en-US" sz="8000" dirty="0" smtClean="0">
                <a:latin typeface="배달의민족 한나는 열한살"/>
                <a:ea typeface="배달의민족 한나는 열한살"/>
              </a:rPr>
              <a:t>이 어떻게</a:t>
            </a:r>
            <a:endParaRPr lang="en-US" altLang="ko-KR" sz="8000" dirty="0" smtClean="0"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8000" dirty="0" smtClean="0">
                <a:latin typeface="배달의민족 한나는 열한살"/>
                <a:ea typeface="배달의민족 한나는 열한살"/>
              </a:rPr>
              <a:t>다른지 알아봅시다</a:t>
            </a:r>
            <a:r>
              <a:rPr lang="en-US" altLang="ko-KR" sz="8000" dirty="0" smtClean="0">
                <a:latin typeface="배달의민족 한나는 열한살"/>
                <a:ea typeface="배달의민족 한나는 열한살"/>
              </a:rPr>
              <a:t>.</a:t>
            </a:r>
            <a:endParaRPr lang="ko-KR" altLang="en-US" sz="8000" dirty="0"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99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보일러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70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36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가을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농작물 수확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0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3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여름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높은 기온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98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1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명태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1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6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여름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물놀이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66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EB5800"/>
          </a:solidFill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1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오늘의 수업놀이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1203" y="3283473"/>
            <a:ext cx="1046959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릴레이 그리기</a:t>
            </a:r>
            <a:endParaRPr lang="en-US" altLang="ko-KR" sz="9600" dirty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0" name="그림 9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겨울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- </a:t>
            </a: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스키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3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2900" y="1927914"/>
            <a:ext cx="1150620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그리기 시작</a:t>
            </a:r>
            <a:r>
              <a:rPr lang="en-US" altLang="ko-KR" sz="11500" dirty="0" smtClean="0">
                <a:solidFill>
                  <a:srgbClr val="0070C0"/>
                </a:solidFill>
                <a:latin typeface="배달의민족 한나는 열한살"/>
                <a:ea typeface="배달의민족 한나는 열한살"/>
              </a:rPr>
              <a:t>~!</a:t>
            </a:r>
            <a:endParaRPr lang="ko-KR" altLang="en-US" sz="11500" dirty="0">
              <a:solidFill>
                <a:srgbClr val="0070C0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41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릴레이 </a:t>
            </a:r>
            <a:r>
              <a:rPr lang="ko-KR" altLang="en-US" sz="8000" dirty="0" err="1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그리기란</a:t>
            </a:r>
            <a:r>
              <a:rPr lang="en-US" altLang="ko-KR" sz="80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?</a:t>
            </a:r>
            <a:endParaRPr lang="en-US" altLang="ko-KR" sz="8000" dirty="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1490" y="3527754"/>
            <a:ext cx="1178901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모둠원들이</a:t>
            </a:r>
            <a:r>
              <a:rPr lang="ko-KR" altLang="en-US" sz="6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 릴레이로 그림을 그리고 술래가 정답을 맞히는 놀이</a:t>
            </a:r>
            <a:endParaRPr lang="ko-KR" altLang="en-US" sz="6600" dirty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045450"/>
            <a:ext cx="11386038" cy="338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ko-KR" altLang="en-US" sz="720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한 책상과 의자만</a:t>
            </a:r>
            <a:endParaRPr lang="ko-KR" altLang="en-US" sz="720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교실 뒤를 바라보도록 돌립니다</a:t>
            </a:r>
            <a:r>
              <a:rPr lang="en-US" altLang="ko-KR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  <a:endParaRPr lang="en-US" altLang="ko-KR" sz="720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045450"/>
            <a:ext cx="1138603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화면에 문제가 나오면</a:t>
            </a:r>
            <a:endParaRPr lang="en-US" altLang="ko-KR" sz="7200" dirty="0" smtClean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1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번부터 그림으로 그립니다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</a:p>
          <a:p>
            <a:pPr algn="ctr">
              <a:defRPr/>
            </a:pP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(30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초 동안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!)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70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3221628"/>
            <a:ext cx="1219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30</a:t>
            </a:r>
            <a:r>
              <a:rPr lang="ko-KR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초가 지나면 다음 학생이 받아 바로 그림을 이어 그립니다</a:t>
            </a:r>
            <a:r>
              <a:rPr lang="en-US" altLang="ko-KR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28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16058" y="503029"/>
            <a:ext cx="8759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주의</a:t>
            </a:r>
            <a:r>
              <a:rPr lang="en-US" altLang="ko-KR" sz="7200" dirty="0" smtClean="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!</a:t>
            </a:r>
            <a:endParaRPr lang="ko-KR" altLang="en-US" sz="7200" dirty="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3"/>
          <a:srcRect l="17100" r="15960" b="36110"/>
          <a:stretch>
            <a:fillRect/>
          </a:stretch>
        </p:blipFill>
        <p:spPr>
          <a:xfrm flipH="1">
            <a:off x="8429518" y="-1078302"/>
            <a:ext cx="3762482" cy="341606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/>
          <a:srcRect l="32650" b="41590"/>
          <a:stretch>
            <a:fillRect/>
          </a:stretch>
        </p:blipFill>
        <p:spPr>
          <a:xfrm>
            <a:off x="-2" y="-973168"/>
            <a:ext cx="4013499" cy="3310927"/>
          </a:xfrm>
          <a:prstGeom prst="rect">
            <a:avLst/>
          </a:prstGeom>
        </p:spPr>
      </p:pic>
      <p:sp>
        <p:nvSpPr>
          <p:cNvPr id="23" name="TextBox 7"/>
          <p:cNvSpPr txBox="1"/>
          <p:nvPr/>
        </p:nvSpPr>
        <p:spPr>
          <a:xfrm>
            <a:off x="0" y="2652922"/>
            <a:ext cx="1229868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이 때</a:t>
            </a:r>
            <a:r>
              <a:rPr kumimoji="0" lang="en-US" altLang="ko-KR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kumimoji="0" lang="ko-KR" altLang="en-US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힌트가 될만한 어떤 말도</a:t>
            </a:r>
            <a:endParaRPr kumimoji="0" lang="en-US" altLang="ko-KR" sz="7200" b="0" i="0" u="none" strike="noStrike" kern="1200" cap="none" spc="0" normalizeH="0" baseline="0" dirty="0" smtClean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해서는 안됩니다</a:t>
            </a:r>
            <a:r>
              <a:rPr kumimoji="0" lang="en-US" altLang="ko-KR" sz="7200" b="0" i="0" u="none" strike="noStrike" kern="1200" cap="none" spc="0" normalizeH="0" baseline="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! 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660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(</a:t>
            </a:r>
            <a:r>
              <a:rPr lang="ko-KR" altLang="en-US" sz="660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혹은 술래가 듣지 못하게 속삭이기</a:t>
            </a:r>
            <a:r>
              <a:rPr lang="en-US" altLang="ko-KR" sz="6600" dirty="0" smtClean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)</a:t>
            </a:r>
            <a:endParaRPr kumimoji="0" lang="ko-KR" altLang="en-US" sz="6600" b="0" i="0" u="none" strike="noStrike" kern="1200" cap="none" spc="0" normalizeH="0" baseline="0" dirty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</p:txBody>
      </p:sp>
    </p:spTree>
    <p:extLst>
      <p:ext uri="{BB962C8B-B14F-4D97-AF65-F5344CB8AC3E}">
        <p14:creationId xmlns:p14="http://schemas.microsoft.com/office/powerpoint/2010/main" val="333006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299</ep:Words>
  <ep:PresentationFormat>와이드스크린</ep:PresentationFormat>
  <ep:Paragraphs>77</ep:Paragraphs>
  <ep:Slides>41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ep:HeadingPairs>
  <ep:TitlesOfParts>
    <vt:vector size="4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2021-07-18T06:14:36.000</dcterms:created>
  <dc:creator>김 우찬</dc:creator>
  <cp:lastModifiedBy>user</cp:lastModifiedBy>
  <dcterms:modified xsi:type="dcterms:W3CDTF">2022-09-22T01:35:23.772</dcterms:modified>
  <cp:revision>25</cp:revision>
  <dc:title>PowerPoint 프레젠테이션</dc:title>
  <cp:version/>
</cp:coreProperties>
</file>