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581"/>
    <p:restoredTop sz="94881"/>
  </p:normalViewPr>
  <p:slideViewPr>
    <p:cSldViewPr>
      <p:cViewPr>
        <p:scale>
          <a:sx n="60" d="100"/>
          <a:sy n="60" d="100"/>
        </p:scale>
        <p:origin x="-1452" y="-72"/>
      </p:cViewPr>
      <p:guideLst>
        <p:guide orient="horz" pos="2158"/>
        <p:guide pos="2878"/>
        <p:guide pos="42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viewProps" Target="viewProps.xml"  /><Relationship Id="rId11" Type="http://schemas.openxmlformats.org/officeDocument/2006/relationships/theme" Target="theme/theme1.xml"  /><Relationship Id="rId12" Type="http://schemas.openxmlformats.org/officeDocument/2006/relationships/tableStyles" Target="tableStyles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presProps" Target="presProp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ko-KR" altLang="en-US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72CA1682-5AF0-4137-AD41-4E82B1815337}" type="datetime1">
              <a:rPr lang="ko-KR" altLang="en-US"/>
              <a:pPr lvl="0">
                <a:defRPr/>
              </a:pPr>
              <a:t>2019-05-13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13980CD5-6014-4461-97B3-4E7CFA27BFB2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세로 본문" type="vertTx" preserve="1">
  <p:cSld name="제목 및 세로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72CA1682-5AF0-4137-AD41-4E82B1815337}" type="datetime1">
              <a:rPr lang="ko-KR" altLang="en-US"/>
              <a:pPr lvl="0">
                <a:defRPr/>
              </a:pPr>
              <a:t>2019-05-13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13980CD5-6014-4461-97B3-4E7CFA27BFB2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72CA1682-5AF0-4137-AD41-4E82B1815337}" type="datetime1">
              <a:rPr lang="ko-KR" altLang="en-US"/>
              <a:pPr lvl="0">
                <a:defRPr/>
              </a:pPr>
              <a:t>2019-05-13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13980CD5-6014-4461-97B3-4E7CFA27BFB2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1682-5AF0-4137-AD41-4E82B1815337}" type="datetimeFigureOut">
              <a:rPr lang="ko-KR" altLang="en-US" smtClean="0"/>
              <a:t>2018-09-17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80CD5-6014-4461-97B3-4E7CFA27BF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1052424"/>
      </p:ext>
    </p:extLst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72CA1682-5AF0-4137-AD41-4E82B1815337}" type="datetime1">
              <a:rPr lang="ko-KR" altLang="en-US"/>
              <a:pPr lvl="0">
                <a:defRPr/>
              </a:pPr>
              <a:t>2019-05-13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13980CD5-6014-4461-97B3-4E7CFA27BFB2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내용 2개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72CA1682-5AF0-4137-AD41-4E82B1815337}" type="datetime1">
              <a:rPr lang="ko-KR" altLang="en-US"/>
              <a:pPr lvl="0">
                <a:defRPr/>
              </a:pPr>
              <a:t>2019-05-13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13980CD5-6014-4461-97B3-4E7CFA27BFB2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비교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>
            <a:lvl1pPr>
              <a:defRPr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72CA1682-5AF0-4137-AD41-4E82B1815337}" type="datetime1">
              <a:rPr lang="ko-KR" altLang="en-US"/>
              <a:pPr lvl="0">
                <a:defRPr/>
              </a:pPr>
              <a:t>2019-05-13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13980CD5-6014-4461-97B3-4E7CFA27BFB2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72CA1682-5AF0-4137-AD41-4E82B1815337}" type="datetime1">
              <a:rPr lang="ko-KR" altLang="en-US"/>
              <a:pPr lvl="0">
                <a:defRPr/>
              </a:pPr>
              <a:t>2019-05-13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13980CD5-6014-4461-97B3-4E7CFA27BFB2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1682-5AF0-4137-AD41-4E82B1815337}" type="datetimeFigureOut">
              <a:rPr lang="ko-KR" altLang="en-US" smtClean="0"/>
              <a:t>2018-09-17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80CD5-6014-4461-97B3-4E7CFA27BF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7140819"/>
      </p:ext>
    </p:extLst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내용 및 설명" type="objTx" preserve="1">
  <p:cSld name="내용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72CA1682-5AF0-4137-AD41-4E82B1815337}" type="datetime1">
              <a:rPr lang="ko-KR" altLang="en-US"/>
              <a:pPr lvl="0">
                <a:defRPr/>
              </a:pPr>
              <a:t>2019-05-13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13980CD5-6014-4461-97B3-4E7CFA27BFB2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72CA1682-5AF0-4137-AD41-4E82B1815337}" type="datetime1">
              <a:rPr lang="ko-KR" altLang="en-US"/>
              <a:pPr lvl="0">
                <a:defRPr/>
              </a:pPr>
              <a:t>2019-05-13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13980CD5-6014-4461-97B3-4E7CFA27BFB2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A1682-5AF0-4137-AD41-4E82B1815337}" type="datetimeFigureOut">
              <a:rPr lang="ko-KR" altLang="en-US" smtClean="0"/>
              <a:t>2018-09-17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80CD5-6014-4461-97B3-4E7CFA27BF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0249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평행 사변형 3"/>
          <p:cNvSpPr/>
          <p:nvPr/>
        </p:nvSpPr>
        <p:spPr>
          <a:xfrm>
            <a:off x="-972616" y="-20330"/>
            <a:ext cx="3888432" cy="7128792"/>
          </a:xfrm>
          <a:prstGeom prst="parallelogram">
            <a:avLst>
              <a:gd name="adj" fmla="val 25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611560" y="836712"/>
            <a:ext cx="8352928" cy="1476164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ko-KR" altLang="en-US" sz="5400">
                <a:solidFill>
                  <a:schemeClr val="tx1"/>
                </a:solidFill>
                <a:latin typeface="Koverwatch"/>
                <a:ea typeface="Koverwatch"/>
              </a:rPr>
              <a:t>여러분의 수호천사가</a:t>
            </a:r>
            <a:br>
              <a:rPr lang="en-US" altLang="ko-KR" sz="5400">
                <a:solidFill>
                  <a:schemeClr val="tx1"/>
                </a:solidFill>
                <a:latin typeface="Koverwatch"/>
                <a:ea typeface="Koverwatch"/>
              </a:rPr>
            </a:br>
            <a:r>
              <a:rPr lang="en-US" altLang="ko-KR" sz="5400">
                <a:solidFill>
                  <a:schemeClr val="tx1"/>
                </a:solidFill>
                <a:latin typeface="Koverwatch"/>
                <a:ea typeface="Koverwatch"/>
              </a:rPr>
              <a:t>                  </a:t>
            </a:r>
            <a:r>
              <a:rPr lang="ko-KR" altLang="en-US" sz="5400">
                <a:solidFill>
                  <a:schemeClr val="tx1"/>
                </a:solidFill>
                <a:latin typeface="Koverwatch"/>
                <a:ea typeface="Koverwatch"/>
              </a:rPr>
              <a:t>도착했습니다♡</a:t>
            </a:r>
            <a:endParaRPr lang="ko-KR" altLang="en-US" sz="5400">
              <a:solidFill>
                <a:schemeClr val="tx1"/>
              </a:solidFill>
              <a:latin typeface="Koverwatch"/>
              <a:ea typeface="Koverwatch"/>
            </a:endParaRPr>
          </a:p>
        </p:txBody>
      </p:sp>
      <p:pic>
        <p:nvPicPr>
          <p:cNvPr id="1026" name="Picture 2" descr="C:\Users\ADMIN\Desktop\Mercy.png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979712" y="2564904"/>
            <a:ext cx="9153427" cy="491756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/>
          </p:cNvSpPr>
          <p:nvPr/>
        </p:nvSpPr>
        <p:spPr>
          <a:xfrm>
            <a:off x="677533" y="1484784"/>
            <a:ext cx="7772400" cy="201865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11500" dirty="0" err="1" smtClean="0">
                <a:solidFill>
                  <a:srgbClr val="FF0066"/>
                </a:solidFill>
                <a:latin typeface="한컴 윤고딕 250" panose="02020603020101020101" pitchFamily="18" charset="-127"/>
                <a:ea typeface="한컴 윤고딕 250" panose="02020603020101020101" pitchFamily="18" charset="-127"/>
              </a:rPr>
              <a:t>마</a:t>
            </a:r>
            <a:r>
              <a:rPr lang="ko-KR" altLang="en-US" sz="11500" dirty="0" err="1" smtClean="0">
                <a:solidFill>
                  <a:srgbClr val="99CC00"/>
                </a:solidFill>
                <a:latin typeface="한컴 윤고딕 250" panose="02020603020101020101" pitchFamily="18" charset="-127"/>
                <a:ea typeface="한컴 윤고딕 250" panose="02020603020101020101" pitchFamily="18" charset="-127"/>
              </a:rPr>
              <a:t>니</a:t>
            </a:r>
            <a:r>
              <a:rPr lang="ko-KR" altLang="en-US" sz="11500" dirty="0" err="1" smtClean="0">
                <a:solidFill>
                  <a:srgbClr val="CC0066"/>
                </a:solidFill>
                <a:latin typeface="한컴 윤고딕 250" panose="02020603020101020101" pitchFamily="18" charset="-127"/>
                <a:ea typeface="한컴 윤고딕 250" panose="02020603020101020101" pitchFamily="18" charset="-127"/>
              </a:rPr>
              <a:t>또</a:t>
            </a:r>
            <a:r>
              <a:rPr lang="ko-KR" altLang="en-US" sz="11500" dirty="0" smtClean="0">
                <a:latin typeface="한컴 윤고딕 250" panose="02020603020101020101" pitchFamily="18" charset="-127"/>
                <a:ea typeface="한컴 윤고딕 250" panose="02020603020101020101" pitchFamily="18" charset="-127"/>
              </a:rPr>
              <a:t> </a:t>
            </a:r>
            <a:r>
              <a:rPr lang="ko-KR" altLang="en-US" sz="115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한컴 윤고딕 250" panose="02020603020101020101" pitchFamily="18" charset="-127"/>
                <a:ea typeface="한컴 윤고딕 250" panose="02020603020101020101" pitchFamily="18" charset="-127"/>
              </a:rPr>
              <a:t>놀이</a:t>
            </a:r>
            <a:endParaRPr lang="ko-KR" altLang="en-US" sz="11500" dirty="0">
              <a:solidFill>
                <a:schemeClr val="tx2">
                  <a:lumMod val="60000"/>
                  <a:lumOff val="40000"/>
                </a:schemeClr>
              </a:solidFill>
              <a:latin typeface="한컴 윤고딕 250" panose="02020603020101020101" pitchFamily="18" charset="-127"/>
              <a:ea typeface="한컴 윤고딕 250" panose="02020603020101020101" pitchFamily="18" charset="-127"/>
            </a:endParaRPr>
          </a:p>
        </p:txBody>
      </p:sp>
      <p:sp>
        <p:nvSpPr>
          <p:cNvPr id="3" name="제목 1"/>
          <p:cNvSpPr txBox="1">
            <a:spLocks/>
          </p:cNvSpPr>
          <p:nvPr/>
        </p:nvSpPr>
        <p:spPr>
          <a:xfrm>
            <a:off x="467544" y="4437112"/>
            <a:ext cx="4896544" cy="14425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4000" dirty="0" err="1" smtClean="0">
                <a:solidFill>
                  <a:srgbClr val="FF0066"/>
                </a:solidFill>
                <a:latin typeface="한컴 윤고딕 250" panose="02020603020101020101" pitchFamily="18" charset="-127"/>
                <a:ea typeface="한컴 윤고딕 250" panose="02020603020101020101" pitchFamily="18" charset="-127"/>
              </a:rPr>
              <a:t>마</a:t>
            </a:r>
            <a:r>
              <a:rPr lang="ko-KR" altLang="en-US" sz="4000" dirty="0" err="1" smtClean="0">
                <a:solidFill>
                  <a:srgbClr val="99CC00"/>
                </a:solidFill>
                <a:latin typeface="한컴 윤고딕 250" panose="02020603020101020101" pitchFamily="18" charset="-127"/>
                <a:ea typeface="한컴 윤고딕 250" panose="02020603020101020101" pitchFamily="18" charset="-127"/>
              </a:rPr>
              <a:t>니</a:t>
            </a:r>
            <a:r>
              <a:rPr lang="ko-KR" altLang="en-US" sz="4000" dirty="0" err="1" smtClean="0">
                <a:solidFill>
                  <a:srgbClr val="CC0066"/>
                </a:solidFill>
                <a:latin typeface="한컴 윤고딕 250" panose="02020603020101020101" pitchFamily="18" charset="-127"/>
                <a:ea typeface="한컴 윤고딕 250" panose="02020603020101020101" pitchFamily="18" charset="-127"/>
              </a:rPr>
              <a:t>또</a:t>
            </a:r>
            <a:r>
              <a:rPr lang="ko-KR" altLang="en-US" sz="4000" dirty="0" smtClean="0">
                <a:solidFill>
                  <a:srgbClr val="CC0066"/>
                </a:solidFill>
                <a:latin typeface="한컴 윤고딕 250" panose="02020603020101020101" pitchFamily="18" charset="-127"/>
                <a:ea typeface="한컴 윤고딕 250" panose="02020603020101020101" pitchFamily="18" charset="-127"/>
              </a:rPr>
              <a:t> </a:t>
            </a:r>
            <a:r>
              <a:rPr lang="en-US" altLang="ko-KR" sz="4000" dirty="0" smtClean="0">
                <a:solidFill>
                  <a:srgbClr val="CC0066"/>
                </a:solidFill>
                <a:latin typeface="한컴 윤고딕 250" panose="02020603020101020101" pitchFamily="18" charset="-127"/>
                <a:ea typeface="한컴 윤고딕 250" panose="02020603020101020101" pitchFamily="18" charset="-127"/>
              </a:rPr>
              <a:t>:</a:t>
            </a:r>
            <a:r>
              <a:rPr lang="en-US" altLang="ko-KR" sz="4000" dirty="0" smtClean="0">
                <a:solidFill>
                  <a:schemeClr val="accent5">
                    <a:lumMod val="75000"/>
                  </a:schemeClr>
                </a:solidFill>
                <a:latin typeface="한컴 윤고딕 250" panose="02020603020101020101" pitchFamily="18" charset="-127"/>
                <a:ea typeface="한컴 윤고딕 250" panose="02020603020101020101" pitchFamily="18" charset="-127"/>
              </a:rPr>
              <a:t> </a:t>
            </a:r>
            <a:r>
              <a:rPr lang="ko-KR" altLang="en-US" sz="4000" dirty="0" smtClean="0">
                <a:solidFill>
                  <a:schemeClr val="accent5">
                    <a:lumMod val="75000"/>
                  </a:schemeClr>
                </a:solidFill>
                <a:latin typeface="한컴 윤고딕 250" panose="02020603020101020101" pitchFamily="18" charset="-127"/>
                <a:ea typeface="한컴 윤고딕 250" panose="02020603020101020101" pitchFamily="18" charset="-127"/>
              </a:rPr>
              <a:t>비밀 친구</a:t>
            </a:r>
            <a:endParaRPr lang="ko-KR" altLang="en-US" sz="4000" dirty="0">
              <a:solidFill>
                <a:schemeClr val="accent5">
                  <a:lumMod val="75000"/>
                </a:schemeClr>
              </a:solidFill>
              <a:latin typeface="한컴 윤고딕 250" panose="02020603020101020101" pitchFamily="18" charset="-127"/>
              <a:ea typeface="한컴 윤고딕 25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4854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79512" y="116632"/>
            <a:ext cx="6336704" cy="792088"/>
          </a:xfrm>
        </p:spPr>
        <p:txBody>
          <a:bodyPr/>
          <a:lstStyle/>
          <a:p>
            <a:pPr algn="l">
              <a:defRPr/>
            </a:pPr>
            <a:r>
              <a:rPr lang="ko-KR" altLang="en-US">
                <a:solidFill>
                  <a:srgbClr val="002060"/>
                </a:solidFill>
                <a:latin typeface="한컴 윤고딕 250"/>
                <a:ea typeface="한컴 윤고딕 250"/>
              </a:rPr>
              <a:t>놀이</a:t>
            </a:r>
            <a:r>
              <a:rPr lang="en-US" altLang="ko-KR">
                <a:solidFill>
                  <a:srgbClr val="002060"/>
                </a:solidFill>
                <a:latin typeface="한컴 윤고딕 250"/>
                <a:ea typeface="한컴 윤고딕 250"/>
              </a:rPr>
              <a:t> </a:t>
            </a:r>
            <a:r>
              <a:rPr lang="ko-KR" altLang="en-US">
                <a:solidFill>
                  <a:srgbClr val="002060"/>
                </a:solidFill>
                <a:latin typeface="한컴 윤고딕 250"/>
                <a:ea typeface="한컴 윤고딕 250"/>
              </a:rPr>
              <a:t>방법 </a:t>
            </a:r>
            <a:r>
              <a:rPr lang="en-US" altLang="ko-KR" sz="3600">
                <a:solidFill>
                  <a:srgbClr val="002060"/>
                </a:solidFill>
                <a:latin typeface="한컴 윤고딕 250"/>
                <a:ea typeface="한컴 윤고딕 250"/>
              </a:rPr>
              <a:t>1/4</a:t>
            </a:r>
            <a:endParaRPr lang="ko-KR" altLang="en-US" sz="3600">
              <a:solidFill>
                <a:srgbClr val="002060"/>
              </a:solidFill>
              <a:latin typeface="한컴 윤고딕 250"/>
              <a:ea typeface="한컴 윤고딕 250"/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502247" y="1412776"/>
            <a:ext cx="8062141" cy="172819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>
              <a:defRPr/>
            </a:pPr>
            <a:r>
              <a:rPr lang="ko-KR" altLang="en-US" sz="3200">
                <a:solidFill>
                  <a:schemeClr val="tx1"/>
                </a:solidFill>
                <a:latin typeface="한컴 윤고딕 230"/>
                <a:ea typeface="한컴 윤고딕 230"/>
              </a:rPr>
              <a:t>먼저 </a:t>
            </a:r>
            <a:r>
              <a:rPr lang="en-US" altLang="ko-KR" sz="3200">
                <a:solidFill>
                  <a:schemeClr val="tx1"/>
                </a:solidFill>
                <a:latin typeface="한컴 윤고딕 230"/>
                <a:ea typeface="한컴 윤고딕 230"/>
              </a:rPr>
              <a:t>2</a:t>
            </a:r>
            <a:r>
              <a:rPr lang="ko-KR" altLang="en-US" sz="3200">
                <a:solidFill>
                  <a:schemeClr val="tx1"/>
                </a:solidFill>
                <a:latin typeface="한컴 윤고딕 230"/>
                <a:ea typeface="한컴 윤고딕 230"/>
              </a:rPr>
              <a:t>주 동안의 자신의 </a:t>
            </a:r>
            <a:r>
              <a:rPr lang="ko-KR" altLang="en-US" sz="3200">
                <a:solidFill>
                  <a:srgbClr val="ff0066"/>
                </a:solidFill>
                <a:latin typeface="한컴 윤고딕 250"/>
                <a:ea typeface="한컴 윤고딕 250"/>
              </a:rPr>
              <a:t>마</a:t>
            </a:r>
            <a:r>
              <a:rPr lang="ko-KR" altLang="en-US" sz="3200">
                <a:solidFill>
                  <a:srgbClr val="99cc00"/>
                </a:solidFill>
                <a:latin typeface="한컴 윤고딕 250"/>
                <a:ea typeface="한컴 윤고딕 250"/>
              </a:rPr>
              <a:t>니</a:t>
            </a:r>
            <a:r>
              <a:rPr lang="ko-KR" altLang="en-US" sz="3200">
                <a:solidFill>
                  <a:srgbClr val="cc0066"/>
                </a:solidFill>
                <a:latin typeface="한컴 윤고딕 250"/>
                <a:ea typeface="한컴 윤고딕 250"/>
              </a:rPr>
              <a:t>또</a:t>
            </a:r>
            <a:r>
              <a:rPr lang="ko-KR" altLang="en-US" sz="3200">
                <a:solidFill>
                  <a:schemeClr val="tx1"/>
                </a:solidFill>
                <a:latin typeface="한컴 윤고딕 230"/>
                <a:ea typeface="한컴 윤고딕 230"/>
              </a:rPr>
              <a:t>를 뽑습니다</a:t>
            </a:r>
            <a:r>
              <a:rPr lang="en-US" altLang="ko-KR" sz="3200">
                <a:solidFill>
                  <a:schemeClr val="tx1"/>
                </a:solidFill>
                <a:latin typeface="한컴 윤고딕 230"/>
                <a:ea typeface="한컴 윤고딕 230"/>
              </a:rPr>
              <a:t>.</a:t>
            </a:r>
            <a:endParaRPr lang="en-US" altLang="ko-KR" sz="3200">
              <a:solidFill>
                <a:schemeClr val="tx1"/>
              </a:solidFill>
              <a:latin typeface="한컴 윤고딕 230"/>
              <a:ea typeface="한컴 윤고딕 230"/>
            </a:endParaRPr>
          </a:p>
          <a:p>
            <a:pPr lvl="0">
              <a:defRPr/>
            </a:pPr>
            <a:r>
              <a:rPr lang="ko-KR" altLang="en-US" sz="3200">
                <a:solidFill>
                  <a:schemeClr val="tx1"/>
                </a:solidFill>
                <a:latin typeface="한컴 윤고딕 230"/>
                <a:ea typeface="한컴 윤고딕 230"/>
              </a:rPr>
              <a:t>이름이 적힌 통에서 자신을 제외한 친구 이름표를 뽑습니다</a:t>
            </a:r>
            <a:r>
              <a:rPr lang="en-US" altLang="ko-KR" sz="3200">
                <a:solidFill>
                  <a:schemeClr val="tx1"/>
                </a:solidFill>
                <a:latin typeface="한컴 윤고딕 230"/>
                <a:ea typeface="한컴 윤고딕 230"/>
              </a:rPr>
              <a:t>.</a:t>
            </a:r>
            <a:r>
              <a:rPr lang="ko-KR" altLang="en-US" sz="3200">
                <a:solidFill>
                  <a:schemeClr val="tx1"/>
                </a:solidFill>
                <a:latin typeface="한컴 윤고딕 230"/>
                <a:ea typeface="한컴 윤고딕 230"/>
              </a:rPr>
              <a:t> </a:t>
            </a:r>
            <a:r>
              <a:rPr lang="en-US" altLang="ko-KR" sz="3200">
                <a:solidFill>
                  <a:schemeClr val="tx1"/>
                </a:solidFill>
                <a:latin typeface="한컴 윤고딕 230"/>
                <a:ea typeface="한컴 윤고딕 230"/>
              </a:rPr>
              <a:t>(5</a:t>
            </a:r>
            <a:r>
              <a:rPr lang="ko-KR" altLang="en-US" sz="3200">
                <a:solidFill>
                  <a:schemeClr val="tx1"/>
                </a:solidFill>
                <a:latin typeface="한컴 윤고딕 230"/>
                <a:ea typeface="한컴 윤고딕 230"/>
              </a:rPr>
              <a:t>월 </a:t>
            </a:r>
            <a:r>
              <a:rPr lang="en-US" altLang="ko-KR" sz="3200">
                <a:solidFill>
                  <a:schemeClr val="tx1"/>
                </a:solidFill>
                <a:latin typeface="한컴 윤고딕 230"/>
                <a:ea typeface="한컴 윤고딕 230"/>
              </a:rPr>
              <a:t>13</a:t>
            </a:r>
            <a:r>
              <a:rPr lang="ko-KR" altLang="en-US" sz="3200">
                <a:solidFill>
                  <a:schemeClr val="tx1"/>
                </a:solidFill>
                <a:latin typeface="한컴 윤고딕 230"/>
                <a:ea typeface="한컴 윤고딕 230"/>
              </a:rPr>
              <a:t>일 </a:t>
            </a:r>
            <a:r>
              <a:rPr lang="en-US" altLang="ko-KR" sz="3200">
                <a:solidFill>
                  <a:schemeClr val="tx1"/>
                </a:solidFill>
                <a:latin typeface="한컴 윤고딕 230"/>
                <a:ea typeface="한컴 윤고딕 230"/>
              </a:rPr>
              <a:t>~</a:t>
            </a:r>
            <a:r>
              <a:rPr lang="ko-KR" altLang="en-US" sz="3200">
                <a:solidFill>
                  <a:schemeClr val="tx1"/>
                </a:solidFill>
                <a:latin typeface="한컴 윤고딕 230"/>
                <a:ea typeface="한컴 윤고딕 230"/>
              </a:rPr>
              <a:t> </a:t>
            </a:r>
            <a:r>
              <a:rPr lang="en-US" altLang="ko-KR" sz="3200">
                <a:solidFill>
                  <a:schemeClr val="tx1"/>
                </a:solidFill>
                <a:latin typeface="한컴 윤고딕 230"/>
                <a:ea typeface="한컴 윤고딕 230"/>
              </a:rPr>
              <a:t>24</a:t>
            </a:r>
            <a:r>
              <a:rPr lang="ko-KR" altLang="en-US" sz="3200">
                <a:solidFill>
                  <a:schemeClr val="tx1"/>
                </a:solidFill>
                <a:latin typeface="한컴 윤고딕 230"/>
                <a:ea typeface="한컴 윤고딕 230"/>
              </a:rPr>
              <a:t>일</a:t>
            </a:r>
            <a:r>
              <a:rPr lang="en-US" altLang="ko-KR" sz="3200">
                <a:solidFill>
                  <a:schemeClr val="tx1"/>
                </a:solidFill>
                <a:latin typeface="한컴 윤고딕 230"/>
                <a:ea typeface="한컴 윤고딕 230"/>
              </a:rPr>
              <a:t>)</a:t>
            </a:r>
            <a:endParaRPr lang="en-US" altLang="ko-KR" sz="3200">
              <a:solidFill>
                <a:schemeClr val="tx1"/>
              </a:solidFill>
              <a:latin typeface="한컴 윤고딕 230"/>
              <a:ea typeface="한컴 윤고딕 230"/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1997327" y="3573016"/>
            <a:ext cx="5071983" cy="72008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>
              <a:defRPr/>
            </a:pPr>
            <a:r>
              <a:rPr lang="ko-KR" altLang="en-US" sz="3200">
                <a:solidFill>
                  <a:schemeClr val="tx1"/>
                </a:solidFill>
                <a:latin typeface="한컴 윤고딕 230"/>
                <a:ea typeface="한컴 윤고딕 230"/>
              </a:rPr>
              <a:t>예 </a:t>
            </a:r>
            <a:r>
              <a:rPr lang="en-US" altLang="ko-KR" sz="3200">
                <a:solidFill>
                  <a:schemeClr val="tx1"/>
                </a:solidFill>
                <a:latin typeface="한컴 윤고딕 230"/>
                <a:ea typeface="한컴 윤고딕 230"/>
              </a:rPr>
              <a:t>: </a:t>
            </a:r>
            <a:r>
              <a:rPr lang="ko-KR" altLang="en-US" sz="3200">
                <a:solidFill>
                  <a:schemeClr val="tx1"/>
                </a:solidFill>
                <a:latin typeface="한컴 윤고딕 230"/>
                <a:ea typeface="한컴 윤고딕 230"/>
              </a:rPr>
              <a:t>철수가 영희를 뽑았다면</a:t>
            </a:r>
            <a:endParaRPr lang="ko-KR" altLang="en-US" sz="3200">
              <a:solidFill>
                <a:schemeClr val="tx1"/>
              </a:solidFill>
              <a:latin typeface="한컴 윤고딕 230"/>
              <a:ea typeface="한컴 윤고딕 230"/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401049" y="4797152"/>
            <a:ext cx="8347415" cy="1224136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lang="en-US" altLang="ko-KR" sz="3200">
                <a:solidFill>
                  <a:schemeClr val="tx1"/>
                </a:solidFill>
                <a:latin typeface="한컴 윤고딕 230"/>
                <a:ea typeface="한컴 윤고딕 230"/>
              </a:rPr>
              <a:t>2</a:t>
            </a:r>
            <a:r>
              <a:rPr lang="ko-KR" altLang="en-US" sz="3200">
                <a:solidFill>
                  <a:schemeClr val="tx1"/>
                </a:solidFill>
                <a:latin typeface="한컴 윤고딕 230"/>
                <a:ea typeface="한컴 윤고딕 230"/>
              </a:rPr>
              <a:t>주일 동안 철수는 영희의 </a:t>
            </a:r>
            <a:r>
              <a:rPr lang="ko-KR" altLang="en-US" sz="3200">
                <a:solidFill>
                  <a:srgbClr val="ff0066"/>
                </a:solidFill>
                <a:latin typeface="한컴 윤고딕 250"/>
                <a:ea typeface="한컴 윤고딕 250"/>
              </a:rPr>
              <a:t>마</a:t>
            </a:r>
            <a:r>
              <a:rPr lang="ko-KR" altLang="en-US" sz="3200">
                <a:solidFill>
                  <a:srgbClr val="99cc00"/>
                </a:solidFill>
                <a:latin typeface="한컴 윤고딕 250"/>
                <a:ea typeface="한컴 윤고딕 250"/>
              </a:rPr>
              <a:t>니</a:t>
            </a:r>
            <a:r>
              <a:rPr lang="ko-KR" altLang="en-US" sz="3200">
                <a:solidFill>
                  <a:srgbClr val="cc0066"/>
                </a:solidFill>
                <a:latin typeface="한컴 윤고딕 250"/>
                <a:ea typeface="한컴 윤고딕 250"/>
              </a:rPr>
              <a:t>또</a:t>
            </a:r>
            <a:r>
              <a:rPr lang="ko-KR" altLang="en-US" sz="3200">
                <a:solidFill>
                  <a:schemeClr val="tx1"/>
                </a:solidFill>
                <a:latin typeface="한컴 윤고딕 230"/>
                <a:ea typeface="한컴 윤고딕 230"/>
              </a:rPr>
              <a:t>가 되어 영희가 눈치채지 못하게 </a:t>
            </a:r>
            <a:r>
              <a:rPr lang="ko-KR" altLang="en-US" sz="3200">
                <a:solidFill>
                  <a:schemeClr val="accent6">
                    <a:lumMod val="50000"/>
                  </a:schemeClr>
                </a:solidFill>
                <a:latin typeface="한컴 윤고딕 230"/>
                <a:ea typeface="한컴 윤고딕 230"/>
              </a:rPr>
              <a:t>비밀 친구 역할</a:t>
            </a:r>
            <a:r>
              <a:rPr lang="ko-KR" altLang="en-US" sz="3200">
                <a:solidFill>
                  <a:schemeClr val="tx1"/>
                </a:solidFill>
                <a:latin typeface="한컴 윤고딕 230"/>
                <a:ea typeface="한컴 윤고딕 230"/>
              </a:rPr>
              <a:t>을 합니다</a:t>
            </a:r>
            <a:r>
              <a:rPr lang="en-US" altLang="ko-KR" sz="3200">
                <a:solidFill>
                  <a:schemeClr val="tx1"/>
                </a:solidFill>
                <a:latin typeface="한컴 윤고딕 230"/>
                <a:ea typeface="한컴 윤고딕 230"/>
              </a:rPr>
              <a:t>.</a:t>
            </a:r>
            <a:endParaRPr lang="ko-KR" altLang="en-US" sz="3200">
              <a:solidFill>
                <a:schemeClr val="tx1"/>
              </a:solidFill>
              <a:latin typeface="한컴 윤고딕 230"/>
              <a:ea typeface="한컴 윤고딕 23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1" animBg="1"/>
      <p:bldP spid="9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모서리가 둥근 직사각형 5"/>
          <p:cNvSpPr/>
          <p:nvPr/>
        </p:nvSpPr>
        <p:spPr>
          <a:xfrm>
            <a:off x="131033" y="1484784"/>
            <a:ext cx="8928992" cy="136815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선생님이 </a:t>
            </a:r>
            <a:r>
              <a:rPr lang="en-US" altLang="ko-KR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2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주일 동안 칠판에 </a:t>
            </a:r>
            <a:r>
              <a:rPr lang="ko-KR" altLang="en-US" sz="3200" dirty="0" err="1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미션지를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 붙여 놓을 것입니다</a:t>
            </a:r>
            <a:r>
              <a:rPr lang="en-US" altLang="ko-KR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.</a:t>
            </a:r>
            <a:endParaRPr lang="ko-KR" altLang="en-US" sz="3200" dirty="0">
              <a:solidFill>
                <a:schemeClr val="tx1"/>
              </a:solidFill>
              <a:latin typeface="한컴 윤고딕 230" panose="02020603020101020101" pitchFamily="18" charset="-127"/>
              <a:ea typeface="한컴 윤고딕 230" panose="02020603020101020101" pitchFamily="18" charset="-127"/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131034" y="3284984"/>
            <a:ext cx="8928992" cy="273630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예 </a:t>
            </a:r>
            <a:r>
              <a:rPr lang="en-US" altLang="ko-KR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: </a:t>
            </a:r>
            <a:r>
              <a:rPr lang="ko-KR" altLang="en-US" sz="3200" dirty="0" err="1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마니또와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 악수하기</a:t>
            </a:r>
            <a:r>
              <a:rPr lang="en-US" altLang="ko-KR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, </a:t>
            </a:r>
            <a:r>
              <a:rPr lang="ko-KR" altLang="en-US" sz="3200" dirty="0" err="1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마니또에게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 물건 </a:t>
            </a:r>
            <a:r>
              <a:rPr lang="ko-KR" altLang="en-US" sz="3200" dirty="0" err="1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빌려주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               </a:t>
            </a:r>
            <a:endParaRPr lang="en-US" altLang="ko-KR" sz="3200" dirty="0" smtClean="0">
              <a:solidFill>
                <a:schemeClr val="tx1"/>
              </a:solidFill>
              <a:latin typeface="한컴 윤고딕 230" panose="02020603020101020101" pitchFamily="18" charset="-127"/>
              <a:ea typeface="한컴 윤고딕 230" panose="02020603020101020101" pitchFamily="18" charset="-127"/>
            </a:endParaRPr>
          </a:p>
          <a:p>
            <a:r>
              <a:rPr lang="en-US" altLang="ko-KR" sz="3200" dirty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 </a:t>
            </a:r>
            <a:r>
              <a:rPr lang="en-US" altLang="ko-KR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   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기</a:t>
            </a:r>
            <a:r>
              <a:rPr lang="en-US" altLang="ko-KR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, </a:t>
            </a:r>
            <a:r>
              <a:rPr lang="ko-KR" altLang="en-US" sz="3200" dirty="0" err="1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마니또에게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 감사</a:t>
            </a:r>
            <a:r>
              <a:rPr lang="en-US" altLang="ko-KR" sz="3200" dirty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 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또는 사과 쪽지 붙이기</a:t>
            </a:r>
            <a:r>
              <a:rPr lang="en-US" altLang="ko-KR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, </a:t>
            </a:r>
          </a:p>
          <a:p>
            <a:r>
              <a:rPr lang="en-US" altLang="ko-KR" sz="3200" dirty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 </a:t>
            </a:r>
            <a:r>
              <a:rPr lang="en-US" altLang="ko-KR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   </a:t>
            </a:r>
            <a:r>
              <a:rPr lang="ko-KR" altLang="en-US" sz="3200" dirty="0" err="1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마니또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 도와주기</a:t>
            </a:r>
            <a:r>
              <a:rPr lang="en-US" altLang="ko-KR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, </a:t>
            </a:r>
            <a:r>
              <a:rPr lang="ko-KR" altLang="en-US" sz="3200" dirty="0" err="1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마니또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 장점 </a:t>
            </a:r>
            <a:r>
              <a:rPr lang="en-US" altLang="ko-KR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가지 적어 주기</a:t>
            </a:r>
            <a:endParaRPr lang="en-US" altLang="ko-KR" sz="3200" dirty="0" smtClean="0">
              <a:solidFill>
                <a:schemeClr val="tx1"/>
              </a:solidFill>
              <a:latin typeface="한컴 윤고딕 230" panose="02020603020101020101" pitchFamily="18" charset="-127"/>
              <a:ea typeface="한컴 윤고딕 230" panose="02020603020101020101" pitchFamily="18" charset="-127"/>
            </a:endParaRPr>
          </a:p>
          <a:p>
            <a:r>
              <a:rPr lang="en-US" altLang="ko-KR" sz="3200" dirty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 </a:t>
            </a:r>
            <a:r>
              <a:rPr lang="en-US" altLang="ko-KR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   </a:t>
            </a:r>
            <a:r>
              <a:rPr lang="ko-KR" altLang="en-US" sz="3200" dirty="0" err="1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마니또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 웃게 만들기</a:t>
            </a:r>
            <a:r>
              <a:rPr lang="en-US" altLang="ko-KR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, </a:t>
            </a:r>
            <a:r>
              <a:rPr lang="ko-KR" altLang="en-US" sz="3200" dirty="0" err="1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마니또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 자리 청소해주기</a:t>
            </a:r>
            <a:r>
              <a:rPr lang="en-US" altLang="ko-KR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..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 </a:t>
            </a:r>
            <a:endParaRPr lang="en-US" altLang="ko-KR" sz="3200" dirty="0" smtClean="0">
              <a:solidFill>
                <a:schemeClr val="tx1"/>
              </a:solidFill>
              <a:latin typeface="한컴 윤고딕 230" panose="02020603020101020101" pitchFamily="18" charset="-127"/>
              <a:ea typeface="한컴 윤고딕 230" panose="02020603020101020101" pitchFamily="18" charset="-127"/>
            </a:endParaRPr>
          </a:p>
          <a:p>
            <a:r>
              <a:rPr lang="en-US" altLang="ko-KR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    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등</a:t>
            </a:r>
            <a:endParaRPr lang="ko-KR" altLang="en-US" sz="3200" dirty="0">
              <a:solidFill>
                <a:schemeClr val="tx1"/>
              </a:solidFill>
              <a:latin typeface="한컴 윤고딕 230" panose="02020603020101020101" pitchFamily="18" charset="-127"/>
              <a:ea typeface="한컴 윤고딕 230" panose="02020603020101020101" pitchFamily="18" charset="-127"/>
            </a:endParaRPr>
          </a:p>
        </p:txBody>
      </p:sp>
      <p:sp>
        <p:nvSpPr>
          <p:cNvPr id="8" name="제목 1"/>
          <p:cNvSpPr txBox="1">
            <a:spLocks/>
          </p:cNvSpPr>
          <p:nvPr/>
        </p:nvSpPr>
        <p:spPr>
          <a:xfrm>
            <a:off x="179512" y="116632"/>
            <a:ext cx="6336704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dirty="0">
                <a:solidFill>
                  <a:srgbClr val="002060"/>
                </a:solidFill>
                <a:latin typeface="한컴 윤고딕 250" panose="02020603020101020101" pitchFamily="18" charset="-127"/>
                <a:ea typeface="한컴 윤고딕 250" panose="02020603020101020101" pitchFamily="18" charset="-127"/>
              </a:rPr>
              <a:t>놀이</a:t>
            </a:r>
            <a:r>
              <a:rPr lang="en-US" altLang="ko-KR" dirty="0">
                <a:solidFill>
                  <a:srgbClr val="002060"/>
                </a:solidFill>
                <a:latin typeface="한컴 윤고딕 250" panose="02020603020101020101" pitchFamily="18" charset="-127"/>
                <a:ea typeface="한컴 윤고딕 250" panose="02020603020101020101" pitchFamily="18" charset="-127"/>
              </a:rPr>
              <a:t> </a:t>
            </a:r>
            <a:r>
              <a:rPr lang="ko-KR" altLang="en-US" dirty="0" smtClean="0">
                <a:solidFill>
                  <a:srgbClr val="002060"/>
                </a:solidFill>
                <a:latin typeface="한컴 윤고딕 250" panose="02020603020101020101" pitchFamily="18" charset="-127"/>
                <a:ea typeface="한컴 윤고딕 250" panose="02020603020101020101" pitchFamily="18" charset="-127"/>
              </a:rPr>
              <a:t>방법 </a:t>
            </a:r>
            <a:r>
              <a:rPr lang="en-US" altLang="ko-KR" sz="3600" dirty="0" smtClean="0">
                <a:solidFill>
                  <a:srgbClr val="002060"/>
                </a:solidFill>
                <a:latin typeface="한컴 윤고딕 250" panose="02020603020101020101" pitchFamily="18" charset="-127"/>
                <a:ea typeface="한컴 윤고딕 250" panose="02020603020101020101" pitchFamily="18" charset="-127"/>
              </a:rPr>
              <a:t>2/4</a:t>
            </a:r>
            <a:endParaRPr lang="ko-KR" altLang="en-US" sz="3600" dirty="0">
              <a:solidFill>
                <a:schemeClr val="accent5">
                  <a:lumMod val="75000"/>
                </a:schemeClr>
              </a:solidFill>
              <a:latin typeface="한컴 윤고딕 250" panose="02020603020101020101" pitchFamily="18" charset="-127"/>
              <a:ea typeface="한컴 윤고딕 25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7791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모서리가 둥근 직사각형 7"/>
          <p:cNvSpPr/>
          <p:nvPr/>
        </p:nvSpPr>
        <p:spPr>
          <a:xfrm>
            <a:off x="107504" y="1181894"/>
            <a:ext cx="8928992" cy="165618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3200" dirty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2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주일 동안 </a:t>
            </a:r>
            <a:r>
              <a:rPr lang="ko-KR" altLang="en-US" sz="3200" dirty="0" err="1">
                <a:solidFill>
                  <a:srgbClr val="FF0066"/>
                </a:solidFill>
                <a:latin typeface="한컴 윤고딕 250" panose="02020603020101020101" pitchFamily="18" charset="-127"/>
                <a:ea typeface="한컴 윤고딕 250" panose="02020603020101020101" pitchFamily="18" charset="-127"/>
              </a:rPr>
              <a:t>마</a:t>
            </a:r>
            <a:r>
              <a:rPr lang="ko-KR" altLang="en-US" sz="3200" dirty="0" err="1">
                <a:solidFill>
                  <a:srgbClr val="99CC00"/>
                </a:solidFill>
                <a:latin typeface="한컴 윤고딕 250" panose="02020603020101020101" pitchFamily="18" charset="-127"/>
                <a:ea typeface="한컴 윤고딕 250" panose="02020603020101020101" pitchFamily="18" charset="-127"/>
              </a:rPr>
              <a:t>니</a:t>
            </a:r>
            <a:r>
              <a:rPr lang="ko-KR" altLang="en-US" sz="3200" dirty="0" err="1">
                <a:solidFill>
                  <a:srgbClr val="CC0066"/>
                </a:solidFill>
                <a:latin typeface="한컴 윤고딕 250" panose="02020603020101020101" pitchFamily="18" charset="-127"/>
                <a:ea typeface="한컴 윤고딕 250" panose="02020603020101020101" pitchFamily="18" charset="-127"/>
              </a:rPr>
              <a:t>또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 몰래 </a:t>
            </a:r>
            <a:r>
              <a:rPr lang="ko-KR" altLang="en-US" sz="3200" dirty="0" err="1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미션지에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 있는 미션을 최대한 많이</a:t>
            </a:r>
            <a:r>
              <a:rPr lang="en-US" altLang="ko-KR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, 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몰래 수행합니다</a:t>
            </a:r>
            <a:r>
              <a:rPr lang="en-US" altLang="ko-KR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. 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만약 중간에 들키더라도 미션은 계속 수행하기</a:t>
            </a:r>
            <a:endParaRPr lang="ko-KR" altLang="en-US" sz="3200" dirty="0">
              <a:solidFill>
                <a:schemeClr val="tx1"/>
              </a:solidFill>
              <a:latin typeface="한컴 윤고딕 230" panose="02020603020101020101" pitchFamily="18" charset="-127"/>
              <a:ea typeface="한컴 윤고딕 230" panose="02020603020101020101" pitchFamily="18" charset="-127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575556" y="3212976"/>
            <a:ext cx="7992888" cy="151216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선생님이 나눠 준 미션 </a:t>
            </a:r>
            <a:r>
              <a:rPr lang="ko-KR" altLang="en-US" sz="3200" dirty="0" err="1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수행지에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 미션을 수행할 때 마다 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기록</a:t>
            </a:r>
            <a:r>
              <a:rPr lang="en-US" altLang="ko-KR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[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일시</a:t>
            </a:r>
            <a:r>
              <a:rPr lang="en-US" altLang="ko-KR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날짜와 시간</a:t>
            </a:r>
            <a:r>
              <a:rPr lang="en-US" altLang="ko-KR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)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와 내용</a:t>
            </a:r>
            <a:r>
              <a:rPr lang="en-US" altLang="ko-KR" sz="320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]</a:t>
            </a:r>
            <a:r>
              <a:rPr lang="ko-KR" altLang="en-US" sz="320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을 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합니다</a:t>
            </a:r>
            <a:r>
              <a:rPr lang="en-US" altLang="ko-KR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.</a:t>
            </a:r>
            <a:endParaRPr lang="ko-KR" altLang="en-US" sz="3200" dirty="0">
              <a:solidFill>
                <a:schemeClr val="tx1"/>
              </a:solidFill>
              <a:latin typeface="한컴 윤고딕 230" panose="02020603020101020101" pitchFamily="18" charset="-127"/>
              <a:ea typeface="한컴 윤고딕 230" panose="02020603020101020101" pitchFamily="18" charset="-127"/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242620" y="5157192"/>
            <a:ext cx="8658759" cy="114874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3200" dirty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2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주일 후</a:t>
            </a:r>
            <a:r>
              <a:rPr lang="en-US" altLang="ko-KR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, 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자신의 </a:t>
            </a:r>
            <a:r>
              <a:rPr lang="ko-KR" altLang="en-US" sz="3200" dirty="0" err="1" smtClean="0">
                <a:solidFill>
                  <a:srgbClr val="FF0066"/>
                </a:solidFill>
                <a:latin typeface="한컴 윤고딕 250" panose="02020603020101020101" pitchFamily="18" charset="-127"/>
                <a:ea typeface="한컴 윤고딕 250" panose="02020603020101020101" pitchFamily="18" charset="-127"/>
              </a:rPr>
              <a:t>마</a:t>
            </a:r>
            <a:r>
              <a:rPr lang="ko-KR" altLang="en-US" sz="3200" dirty="0" err="1" smtClean="0">
                <a:solidFill>
                  <a:srgbClr val="99CC00"/>
                </a:solidFill>
                <a:latin typeface="한컴 윤고딕 250" panose="02020603020101020101" pitchFamily="18" charset="-127"/>
                <a:ea typeface="한컴 윤고딕 250" panose="02020603020101020101" pitchFamily="18" charset="-127"/>
              </a:rPr>
              <a:t>니</a:t>
            </a:r>
            <a:r>
              <a:rPr lang="ko-KR" altLang="en-US" sz="3200" dirty="0" err="1" smtClean="0">
                <a:solidFill>
                  <a:srgbClr val="CC0066"/>
                </a:solidFill>
                <a:latin typeface="한컴 윤고딕 250" panose="02020603020101020101" pitchFamily="18" charset="-127"/>
                <a:ea typeface="한컴 윤고딕 250" panose="02020603020101020101" pitchFamily="18" charset="-127"/>
              </a:rPr>
              <a:t>또</a:t>
            </a:r>
            <a:r>
              <a:rPr lang="ko-KR" altLang="en-US" sz="3200" dirty="0" err="1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가</a:t>
            </a:r>
            <a:r>
              <a:rPr lang="ko-KR" altLang="en-US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 누구인지 공개합니다</a:t>
            </a:r>
            <a:r>
              <a:rPr lang="en-US" altLang="ko-KR" sz="3200" dirty="0" smtClean="0">
                <a:solidFill>
                  <a:schemeClr val="tx1"/>
                </a:solidFill>
                <a:latin typeface="한컴 윤고딕 230" panose="02020603020101020101" pitchFamily="18" charset="-127"/>
                <a:ea typeface="한컴 윤고딕 230" panose="02020603020101020101" pitchFamily="18" charset="-127"/>
              </a:rPr>
              <a:t>.</a:t>
            </a:r>
            <a:endParaRPr lang="ko-KR" altLang="en-US" sz="3200" dirty="0">
              <a:solidFill>
                <a:schemeClr val="tx1"/>
              </a:solidFill>
              <a:latin typeface="한컴 윤고딕 230" panose="02020603020101020101" pitchFamily="18" charset="-127"/>
              <a:ea typeface="한컴 윤고딕 230" panose="02020603020101020101" pitchFamily="18" charset="-127"/>
            </a:endParaRPr>
          </a:p>
        </p:txBody>
      </p:sp>
      <p:sp>
        <p:nvSpPr>
          <p:cNvPr id="9" name="제목 1"/>
          <p:cNvSpPr txBox="1">
            <a:spLocks/>
          </p:cNvSpPr>
          <p:nvPr/>
        </p:nvSpPr>
        <p:spPr>
          <a:xfrm>
            <a:off x="179512" y="116632"/>
            <a:ext cx="6336704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dirty="0">
                <a:solidFill>
                  <a:srgbClr val="002060"/>
                </a:solidFill>
                <a:latin typeface="한컴 윤고딕 250" panose="02020603020101020101" pitchFamily="18" charset="-127"/>
                <a:ea typeface="한컴 윤고딕 250" panose="02020603020101020101" pitchFamily="18" charset="-127"/>
              </a:rPr>
              <a:t>놀이</a:t>
            </a:r>
            <a:r>
              <a:rPr lang="en-US" altLang="ko-KR" dirty="0">
                <a:solidFill>
                  <a:srgbClr val="002060"/>
                </a:solidFill>
                <a:latin typeface="한컴 윤고딕 250" panose="02020603020101020101" pitchFamily="18" charset="-127"/>
                <a:ea typeface="한컴 윤고딕 250" panose="02020603020101020101" pitchFamily="18" charset="-127"/>
              </a:rPr>
              <a:t> </a:t>
            </a:r>
            <a:r>
              <a:rPr lang="ko-KR" altLang="en-US" dirty="0" smtClean="0">
                <a:solidFill>
                  <a:srgbClr val="002060"/>
                </a:solidFill>
                <a:latin typeface="한컴 윤고딕 250" panose="02020603020101020101" pitchFamily="18" charset="-127"/>
                <a:ea typeface="한컴 윤고딕 250" panose="02020603020101020101" pitchFamily="18" charset="-127"/>
              </a:rPr>
              <a:t>방법 </a:t>
            </a:r>
            <a:r>
              <a:rPr lang="en-US" altLang="ko-KR" sz="3600" dirty="0" smtClean="0">
                <a:solidFill>
                  <a:srgbClr val="002060"/>
                </a:solidFill>
                <a:latin typeface="한컴 윤고딕 250" panose="02020603020101020101" pitchFamily="18" charset="-127"/>
                <a:ea typeface="한컴 윤고딕 250" panose="02020603020101020101" pitchFamily="18" charset="-127"/>
              </a:rPr>
              <a:t>3/4</a:t>
            </a:r>
            <a:endParaRPr lang="ko-KR" altLang="en-US" sz="3600" dirty="0">
              <a:solidFill>
                <a:schemeClr val="accent5">
                  <a:lumMod val="75000"/>
                </a:schemeClr>
              </a:solidFill>
              <a:latin typeface="한컴 윤고딕 250" panose="02020603020101020101" pitchFamily="18" charset="-127"/>
              <a:ea typeface="한컴 윤고딕 25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4699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7" grpId="0" animBg="1"/>
    </p:bldLst>
  </p:timing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209581" y="3140968"/>
            <a:ext cx="8662460" cy="682351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lang="ko-KR" altLang="en-US" sz="3200">
                <a:solidFill>
                  <a:schemeClr val="tx1"/>
                </a:solidFill>
                <a:latin typeface="한컴 윤고딕 230"/>
                <a:ea typeface="한컴 윤고딕 230"/>
              </a:rPr>
              <a:t>미션 수행 개수만큼 칭찬 점수를 얻습니다</a:t>
            </a:r>
            <a:r>
              <a:rPr lang="en-US" altLang="ko-KR" sz="3200">
                <a:solidFill>
                  <a:schemeClr val="tx1"/>
                </a:solidFill>
                <a:latin typeface="한컴 윤고딕 230"/>
                <a:ea typeface="한컴 윤고딕 230"/>
              </a:rPr>
              <a:t>.</a:t>
            </a:r>
            <a:endParaRPr lang="ko-KR" altLang="en-US" sz="3200">
              <a:solidFill>
                <a:schemeClr val="tx1"/>
              </a:solidFill>
              <a:latin typeface="한컴 윤고딕 230"/>
              <a:ea typeface="한컴 윤고딕 230"/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203040" y="1167037"/>
            <a:ext cx="8662460" cy="1800200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lang="ko-KR" altLang="en-US" sz="3200">
                <a:solidFill>
                  <a:schemeClr val="tx1"/>
                </a:solidFill>
                <a:latin typeface="한컴 윤고딕 230"/>
                <a:ea typeface="한컴 윤고딕 230"/>
              </a:rPr>
              <a:t>마지막 날에 자신의 </a:t>
            </a:r>
            <a:r>
              <a:rPr lang="ko-KR" altLang="en-US" sz="3200">
                <a:solidFill>
                  <a:srgbClr val="ff0066"/>
                </a:solidFill>
                <a:latin typeface="한컴 윤고딕 250"/>
                <a:ea typeface="한컴 윤고딕 250"/>
              </a:rPr>
              <a:t>마</a:t>
            </a:r>
            <a:r>
              <a:rPr lang="ko-KR" altLang="en-US" sz="3200">
                <a:solidFill>
                  <a:srgbClr val="99cc00"/>
                </a:solidFill>
                <a:latin typeface="한컴 윤고딕 250"/>
                <a:ea typeface="한컴 윤고딕 250"/>
              </a:rPr>
              <a:t>니</a:t>
            </a:r>
            <a:r>
              <a:rPr lang="ko-KR" altLang="en-US" sz="3200">
                <a:solidFill>
                  <a:srgbClr val="cc0066"/>
                </a:solidFill>
                <a:latin typeface="한컴 윤고딕 250"/>
                <a:ea typeface="한컴 윤고딕 250"/>
              </a:rPr>
              <a:t>또</a:t>
            </a:r>
            <a:r>
              <a:rPr lang="ko-KR" altLang="en-US" sz="3200">
                <a:solidFill>
                  <a:schemeClr val="tx1"/>
                </a:solidFill>
                <a:latin typeface="한컴 윤고딕 230"/>
                <a:ea typeface="한컴 윤고딕 230"/>
              </a:rPr>
              <a:t>를 알아 맞힌 사람은  </a:t>
            </a:r>
            <a:r>
              <a:rPr lang="en-US" altLang="ko-KR" sz="3200">
                <a:solidFill>
                  <a:schemeClr val="tx1"/>
                </a:solidFill>
                <a:latin typeface="한컴 윤고딕 230"/>
                <a:ea typeface="한컴 윤고딕 230"/>
              </a:rPr>
              <a:t>2</a:t>
            </a:r>
            <a:r>
              <a:rPr lang="ko-KR" altLang="en-US" sz="3200">
                <a:solidFill>
                  <a:schemeClr val="tx1"/>
                </a:solidFill>
                <a:latin typeface="한컴 윤고딕 230"/>
                <a:ea typeface="한컴 윤고딕 230"/>
              </a:rPr>
              <a:t>점을 얻고</a:t>
            </a:r>
            <a:r>
              <a:rPr lang="en-US" altLang="ko-KR" sz="3200">
                <a:solidFill>
                  <a:schemeClr val="tx1"/>
                </a:solidFill>
                <a:latin typeface="한컴 윤고딕 230"/>
                <a:ea typeface="한컴 윤고딕 230"/>
              </a:rPr>
              <a:t>, </a:t>
            </a:r>
            <a:r>
              <a:rPr lang="ko-KR" altLang="en-US" sz="3200">
                <a:solidFill>
                  <a:schemeClr val="tx1"/>
                </a:solidFill>
                <a:latin typeface="한컴 윤고딕 230"/>
                <a:ea typeface="한컴 윤고딕 230"/>
              </a:rPr>
              <a:t>알아 맞히지 못한 사람은 그 사람의 마니또가 </a:t>
            </a:r>
            <a:r>
              <a:rPr lang="en-US" altLang="ko-KR" sz="3200">
                <a:solidFill>
                  <a:schemeClr val="tx1"/>
                </a:solidFill>
                <a:latin typeface="한컴 윤고딕 230"/>
                <a:ea typeface="한컴 윤고딕 230"/>
              </a:rPr>
              <a:t>2</a:t>
            </a:r>
            <a:r>
              <a:rPr lang="ko-KR" altLang="en-US" sz="3200">
                <a:solidFill>
                  <a:schemeClr val="tx1"/>
                </a:solidFill>
                <a:latin typeface="한컴 윤고딕 230"/>
                <a:ea typeface="한컴 윤고딕 230"/>
              </a:rPr>
              <a:t>점을 얻습니다</a:t>
            </a:r>
            <a:r>
              <a:rPr lang="en-US" altLang="ko-KR" sz="3200">
                <a:solidFill>
                  <a:schemeClr val="tx1"/>
                </a:solidFill>
                <a:latin typeface="한컴 윤고딕 230"/>
                <a:ea typeface="한컴 윤고딕 230"/>
              </a:rPr>
              <a:t>.</a:t>
            </a:r>
            <a:endParaRPr lang="en-US" altLang="ko-KR" sz="3200">
              <a:solidFill>
                <a:schemeClr val="tx1"/>
              </a:solidFill>
              <a:latin typeface="한컴 윤고딕 230"/>
              <a:ea typeface="한컴 윤고딕 230"/>
            </a:endParaRPr>
          </a:p>
        </p:txBody>
      </p:sp>
      <p:sp>
        <p:nvSpPr>
          <p:cNvPr id="13" name="제목 1"/>
          <p:cNvSpPr txBox="1"/>
          <p:nvPr/>
        </p:nvSpPr>
        <p:spPr>
          <a:xfrm>
            <a:off x="179512" y="116632"/>
            <a:ext cx="3648236" cy="792088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ko-KR" altLang="en-US">
                <a:solidFill>
                  <a:srgbClr val="002060"/>
                </a:solidFill>
                <a:latin typeface="한컴 윤고딕 250"/>
                <a:ea typeface="한컴 윤고딕 250"/>
              </a:rPr>
              <a:t>놀이</a:t>
            </a:r>
            <a:r>
              <a:rPr lang="en-US" altLang="ko-KR">
                <a:solidFill>
                  <a:srgbClr val="002060"/>
                </a:solidFill>
                <a:latin typeface="한컴 윤고딕 250"/>
                <a:ea typeface="한컴 윤고딕 250"/>
              </a:rPr>
              <a:t> </a:t>
            </a:r>
            <a:r>
              <a:rPr lang="ko-KR" altLang="en-US">
                <a:solidFill>
                  <a:srgbClr val="002060"/>
                </a:solidFill>
                <a:latin typeface="한컴 윤고딕 250"/>
                <a:ea typeface="한컴 윤고딕 250"/>
              </a:rPr>
              <a:t>방법 </a:t>
            </a:r>
            <a:r>
              <a:rPr lang="en-US" altLang="ko-KR" sz="3600">
                <a:solidFill>
                  <a:srgbClr val="002060"/>
                </a:solidFill>
                <a:latin typeface="한컴 윤고딕 250"/>
                <a:ea typeface="한컴 윤고딕 250"/>
              </a:rPr>
              <a:t>4/4</a:t>
            </a:r>
            <a:endParaRPr lang="ko-KR" altLang="en-US" sz="3600">
              <a:solidFill>
                <a:schemeClr val="accent5">
                  <a:lumMod val="75000"/>
                </a:schemeClr>
              </a:solidFill>
              <a:latin typeface="한컴 윤고딕 250"/>
              <a:ea typeface="한컴 윤고딕 250"/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242620" y="4872541"/>
            <a:ext cx="8658759" cy="1652803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lang="ko-KR" altLang="en-US" sz="3200">
                <a:solidFill>
                  <a:schemeClr val="tx1"/>
                </a:solidFill>
                <a:latin typeface="한컴 윤고딕 230"/>
                <a:ea typeface="한컴 윤고딕 230"/>
              </a:rPr>
              <a:t>한 사람도 빠짐없이 모두가 </a:t>
            </a:r>
            <a:r>
              <a:rPr lang="ko-KR" altLang="en-US" sz="3200" b="1">
                <a:solidFill>
                  <a:schemeClr val="tx1"/>
                </a:solidFill>
                <a:latin typeface="한컴 윤고딕 230"/>
                <a:ea typeface="한컴 윤고딕 230"/>
              </a:rPr>
              <a:t>긍정적인 마음</a:t>
            </a:r>
            <a:r>
              <a:rPr lang="ko-KR" altLang="en-US" sz="3200">
                <a:solidFill>
                  <a:schemeClr val="tx1"/>
                </a:solidFill>
                <a:latin typeface="한컴 윤고딕 230"/>
                <a:ea typeface="한컴 윤고딕 230"/>
              </a:rPr>
              <a:t>으로   열심히 마니또 놀이에 참여하였다고 판단될 경우   전체 칭찬 보상으로 칭찬 온도가 </a:t>
            </a:r>
            <a:r>
              <a:rPr lang="en-US" altLang="ko-KR" sz="3200">
                <a:solidFill>
                  <a:schemeClr val="tx1"/>
                </a:solidFill>
                <a:latin typeface="한컴 윤고딕 230"/>
                <a:ea typeface="한컴 윤고딕 230"/>
              </a:rPr>
              <a:t>1</a:t>
            </a:r>
            <a:r>
              <a:rPr lang="ko-KR" altLang="en-US" sz="3200">
                <a:solidFill>
                  <a:schemeClr val="tx1"/>
                </a:solidFill>
                <a:latin typeface="한컴 윤고딕 230"/>
                <a:ea typeface="한컴 윤고딕 230"/>
              </a:rPr>
              <a:t>도 올라갑니다</a:t>
            </a:r>
            <a:r>
              <a:rPr lang="en-US" altLang="ko-KR" sz="3200">
                <a:solidFill>
                  <a:schemeClr val="tx1"/>
                </a:solidFill>
                <a:latin typeface="한컴 윤고딕 230"/>
                <a:ea typeface="한컴 윤고딕 230"/>
              </a:rPr>
              <a:t>.</a:t>
            </a:r>
            <a:endParaRPr lang="en-US" altLang="ko-KR" sz="3200">
              <a:solidFill>
                <a:schemeClr val="tx1"/>
              </a:solidFill>
              <a:latin typeface="한컴 윤고딕 230"/>
              <a:ea typeface="한컴 윤고딕 230"/>
            </a:endParaRPr>
          </a:p>
        </p:txBody>
      </p:sp>
      <p:sp>
        <p:nvSpPr>
          <p:cNvPr id="14" name="모서리가 둥근 직사각형 5"/>
          <p:cNvSpPr/>
          <p:nvPr/>
        </p:nvSpPr>
        <p:spPr>
          <a:xfrm>
            <a:off x="242620" y="3972441"/>
            <a:ext cx="8649859" cy="716698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anchor="ctr"/>
          <a:lstStyle/>
          <a:p>
            <a:pPr lvl="0">
              <a:defRPr/>
            </a:pPr>
            <a:r>
              <a:rPr lang="ko-KR" altLang="en-US" sz="3200" b="0" spc="-200">
                <a:solidFill>
                  <a:schemeClr val="tx1"/>
                </a:solidFill>
                <a:latin typeface="한컴 윤고딕 230"/>
                <a:ea typeface="한컴 윤고딕 230"/>
              </a:rPr>
              <a:t>전체점수 </a:t>
            </a:r>
            <a:r>
              <a:rPr lang="en-US" altLang="ko-KR" sz="3200" b="0" spc="-200">
                <a:solidFill>
                  <a:schemeClr val="tx1"/>
                </a:solidFill>
                <a:latin typeface="한컴 윤고딕 230"/>
                <a:ea typeface="한컴 윤고딕 230"/>
              </a:rPr>
              <a:t>200</a:t>
            </a:r>
            <a:r>
              <a:rPr lang="ko-KR" altLang="en-US" sz="3200" b="0" spc="-200">
                <a:solidFill>
                  <a:schemeClr val="tx1"/>
                </a:solidFill>
                <a:latin typeface="한컴 윤고딕 230"/>
                <a:ea typeface="한컴 윤고딕 230"/>
              </a:rPr>
              <a:t>점 이상일 때 온도가 </a:t>
            </a:r>
            <a:r>
              <a:rPr lang="en-US" altLang="ko-KR" sz="3200" b="0" spc="-200">
                <a:solidFill>
                  <a:schemeClr val="tx1"/>
                </a:solidFill>
                <a:latin typeface="한컴 윤고딕 230"/>
                <a:ea typeface="한컴 윤고딕 230"/>
              </a:rPr>
              <a:t>1</a:t>
            </a:r>
            <a:r>
              <a:rPr lang="ko-KR" altLang="en-US" sz="3200" b="0" spc="-200">
                <a:solidFill>
                  <a:schemeClr val="tx1"/>
                </a:solidFill>
                <a:latin typeface="한컴 윤고딕 230"/>
                <a:ea typeface="한컴 윤고딕 230"/>
              </a:rPr>
              <a:t>도 올라갑니다</a:t>
            </a:r>
            <a:r>
              <a:rPr lang="en-US" altLang="ko-KR" sz="3200" b="0" spc="-200">
                <a:solidFill>
                  <a:schemeClr val="tx1"/>
                </a:solidFill>
                <a:latin typeface="한컴 윤고딕 230"/>
                <a:ea typeface="한컴 윤고딕 230"/>
              </a:rPr>
              <a:t>.</a:t>
            </a:r>
            <a:endParaRPr lang="en-US" altLang="ko-KR" sz="3200" b="0" spc="-200">
              <a:solidFill>
                <a:schemeClr val="tx1"/>
              </a:solidFill>
              <a:latin typeface="한컴 윤고딕 230"/>
              <a:ea typeface="한컴 윤고딕 23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9" grpId="1" animBg="1"/>
      <p:bldP spid="14" grpId="2" animBg="1"/>
      <p:bldP spid="6" grpId="3" animBg="1"/>
    </p:bldLst>
  </p:timing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 txBox="1"/>
          <p:nvPr/>
        </p:nvSpPr>
        <p:spPr>
          <a:xfrm>
            <a:off x="677532" y="2060848"/>
            <a:ext cx="7782899" cy="158417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ko-KR" altLang="en-US" sz="8000">
                <a:solidFill>
                  <a:schemeClr val="accent4">
                    <a:lumMod val="50000"/>
                  </a:schemeClr>
                </a:solidFill>
                <a:latin typeface="한컴 윤고딕 250"/>
                <a:ea typeface="한컴 윤고딕 250"/>
              </a:rPr>
              <a:t>질문</a:t>
            </a:r>
            <a:r>
              <a:rPr lang="en-US" altLang="ko-KR" sz="8000">
                <a:solidFill>
                  <a:schemeClr val="accent4">
                    <a:lumMod val="50000"/>
                  </a:schemeClr>
                </a:solidFill>
                <a:latin typeface="한컴 윤고딕 250"/>
                <a:ea typeface="한컴 윤고딕 250"/>
              </a:rPr>
              <a:t>?</a:t>
            </a:r>
            <a:endParaRPr lang="en-US" altLang="ko-KR" sz="8000">
              <a:solidFill>
                <a:schemeClr val="accent4">
                  <a:lumMod val="50000"/>
                </a:schemeClr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endParaRPr lang="ko-KR" altLang="en-US" sz="4000">
              <a:solidFill>
                <a:schemeClr val="accent4">
                  <a:lumMod val="50000"/>
                </a:schemeClr>
              </a:solidFill>
              <a:latin typeface="한컴 윤고딕 250"/>
              <a:ea typeface="한컴 윤고딕 250"/>
            </a:endParaRPr>
          </a:p>
        </p:txBody>
      </p:sp>
      <p:sp>
        <p:nvSpPr>
          <p:cNvPr id="4" name="제목 1"/>
          <p:cNvSpPr txBox="1"/>
          <p:nvPr/>
        </p:nvSpPr>
        <p:spPr>
          <a:xfrm>
            <a:off x="685800" y="3897052"/>
            <a:ext cx="7774632" cy="1008112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ctr">
              <a:defRPr/>
            </a:pPr>
            <a:r>
              <a:rPr lang="ko-KR" altLang="en-US" sz="4000">
                <a:solidFill>
                  <a:schemeClr val="accent4">
                    <a:lumMod val="50000"/>
                  </a:schemeClr>
                </a:solidFill>
                <a:latin typeface="한컴 윤고딕 250"/>
                <a:ea typeface="한컴 윤고딕 250"/>
              </a:rPr>
              <a:t>없다면 지금부터 시작</a:t>
            </a:r>
            <a:r>
              <a:rPr lang="en-US" altLang="ko-KR" sz="4000">
                <a:solidFill>
                  <a:schemeClr val="accent4">
                    <a:lumMod val="50000"/>
                  </a:schemeClr>
                </a:solidFill>
                <a:latin typeface="한컴 윤고딕 250"/>
                <a:ea typeface="한컴 윤고딕 250"/>
              </a:rPr>
              <a:t>!</a:t>
            </a:r>
            <a:endParaRPr lang="en-US" altLang="ko-KR" sz="4000">
              <a:solidFill>
                <a:schemeClr val="accent4">
                  <a:lumMod val="50000"/>
                </a:schemeClr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endParaRPr lang="ko-KR" altLang="en-US" sz="4000">
              <a:solidFill>
                <a:schemeClr val="accent4">
                  <a:lumMod val="50000"/>
                </a:schemeClr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PMingLiU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226</ep:Words>
  <ep:PresentationFormat>화면 슬라이드 쇼(4:3)</ep:PresentationFormat>
  <ep:Paragraphs>27</ep:Paragraphs>
  <ep:Slides>7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ep:HeadingPairs>
  <ep:TitlesOfParts>
    <vt:vector size="8" baseType="lpstr">
      <vt:lpstr>Office 테마</vt:lpstr>
      <vt:lpstr>여러분의 수호천사가                   도착했습니다♡</vt:lpstr>
      <vt:lpstr>여러분의 수호천사가                   도착했습니다♡</vt:lpstr>
      <vt:lpstr>놀이 방법 1/4</vt:lpstr>
      <vt:lpstr>PowerPoint 프레젠테이션</vt:lpstr>
      <vt:lpstr>PowerPoint 프레젠테이션</vt:lpstr>
      <vt:lpstr>슬라이드 6</vt:lpstr>
      <vt:lpstr>슬라이드 7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2014-09-18T12:07:59.000</dcterms:created>
  <dc:creator>Supreme J</dc:creator>
  <cp:lastModifiedBy>user</cp:lastModifiedBy>
  <dcterms:modified xsi:type="dcterms:W3CDTF">2019-05-13T05:07:11.562</dcterms:modified>
  <cp:revision>22</cp:revision>
  <dc:title>그림 맞히기 게임</dc:title>
  <cp:version>0906.0100.01</cp:version>
</cp:coreProperties>
</file>