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embedTrueTypeFonts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lastView="sldThumbnailView">
  <p:normalViewPr horzBarState="maximized">
    <p:restoredLeft sz="12679"/>
    <p:restoredTop sz="94660"/>
  </p:normalViewPr>
  <p:slideViewPr>
    <p:cSldViewPr snapToGrid="0">
      <p:cViewPr varScale="1">
        <p:scale>
          <a:sx n="114" d="100"/>
          <a:sy n="114" d="100"/>
        </p:scale>
        <p:origin x="558" y="102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slide" Target="slides/slide18.xml"  /><Relationship Id="rId2" Type="http://schemas.openxmlformats.org/officeDocument/2006/relationships/slide" Target="slides/slide1.xml"  /><Relationship Id="rId20" Type="http://schemas.openxmlformats.org/officeDocument/2006/relationships/slide" Target="slides/slide19.xml"  /><Relationship Id="rId21" Type="http://schemas.openxmlformats.org/officeDocument/2006/relationships/slide" Target="slides/slide20.xml"  /><Relationship Id="rId22" Type="http://schemas.openxmlformats.org/officeDocument/2006/relationships/slide" Target="slides/slide21.xml"  /><Relationship Id="rId23" Type="http://schemas.openxmlformats.org/officeDocument/2006/relationships/slide" Target="slides/slide22.xml"  /><Relationship Id="rId24" Type="http://schemas.openxmlformats.org/officeDocument/2006/relationships/slide" Target="slides/slide23.xml"  /><Relationship Id="rId25" Type="http://schemas.openxmlformats.org/officeDocument/2006/relationships/slide" Target="slides/slide24.xml"  /><Relationship Id="rId26" Type="http://schemas.openxmlformats.org/officeDocument/2006/relationships/slide" Target="slides/slide25.xml"  /><Relationship Id="rId27" Type="http://schemas.openxmlformats.org/officeDocument/2006/relationships/slide" Target="slides/slide26.xml"  /><Relationship Id="rId28" Type="http://schemas.openxmlformats.org/officeDocument/2006/relationships/slide" Target="slides/slide27.xml"  /><Relationship Id="rId29" Type="http://schemas.openxmlformats.org/officeDocument/2006/relationships/slide" Target="slides/slide28.xml"  /><Relationship Id="rId3" Type="http://schemas.openxmlformats.org/officeDocument/2006/relationships/slide" Target="slides/slide2.xml"  /><Relationship Id="rId30" Type="http://schemas.openxmlformats.org/officeDocument/2006/relationships/slide" Target="slides/slide29.xml"  /><Relationship Id="rId31" Type="http://schemas.openxmlformats.org/officeDocument/2006/relationships/slide" Target="slides/slide30.xml"  /><Relationship Id="rId32" Type="http://schemas.openxmlformats.org/officeDocument/2006/relationships/slide" Target="slides/slide31.xml"  /><Relationship Id="rId33" Type="http://schemas.openxmlformats.org/officeDocument/2006/relationships/slide" Target="slides/slide32.xml"  /><Relationship Id="rId34" Type="http://schemas.openxmlformats.org/officeDocument/2006/relationships/slide" Target="slides/slide33.xml"  /><Relationship Id="rId35" Type="http://schemas.openxmlformats.org/officeDocument/2006/relationships/slide" Target="slides/slide34.xml"  /><Relationship Id="rId36" Type="http://schemas.openxmlformats.org/officeDocument/2006/relationships/presProps" Target="presProps.xml"  /><Relationship Id="rId37" Type="http://schemas.openxmlformats.org/officeDocument/2006/relationships/viewProps" Target="viewProps.xml"  /><Relationship Id="rId38" Type="http://schemas.openxmlformats.org/officeDocument/2006/relationships/theme" Target="theme/theme1.xml"  /><Relationship Id="rId39" Type="http://schemas.openxmlformats.org/officeDocument/2006/relationships/tableStyles" Target="tableStyles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3AD5FC-BB85-46C0-A6F8-4B455D770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77BA1B8-699F-4473-931B-B7D0FC34A2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BBC44D4-CFAF-4684-85AF-E86C6BE3F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E1FF47-A776-44BA-BAB2-27B53E5E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606E69-21F1-4A27-B577-1B26B124D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9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7CE35A-C5F7-4EE9-B7FA-323BA67F0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0EBA126-C886-4BB5-830D-51E12BAFD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09B85D-69D8-42B8-A5F3-0689C2AF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6ABA7AB-94C5-4BD1-A947-745D9BDCA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45964B-3CC3-495A-9952-750990773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383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9CCF3B-7E8C-465D-903C-79DB2B4BEB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1DD5F11-3CD2-41DD-8945-362B1A19D8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8BEAB5D-9E33-4C49-B67D-2EE786D28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A69830-079F-41E1-B281-BC96F8881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D981997-A053-40E7-B188-79036DFAE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3517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E40EBE-ACF2-4CE7-A251-38DEE07D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B42345-A4A4-43F4-84F2-35CF62985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8A2E50B-FBF0-4C9D-8C16-E2DE5D874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D2A4FC-D1BC-4E4D-8087-BB3B82EAD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4E2205-8006-4E5C-BD8A-A98F2CA2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70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61999A-82C5-4D2D-8128-C044AD4FE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6FC87F5-F1D6-4CB2-83BF-EDB5C875A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96397BD-6145-4F9A-B0ED-75E68E9F7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0402B51-D27A-4894-B932-847C7BB88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C84290C-687B-47EB-87C7-D37078FEC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450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441DF7D-79E4-4769-97AE-32F5188DD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DFC2D2D-F6EE-4E93-81F1-52FC58A92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8C8D339-03E2-4113-9056-75EA78C09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78C8C08-6243-4CDE-848F-DD5E011EA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69C7B1F-B8C0-47F6-97E6-17D9D08AC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492CA17-97A5-4DE7-8C1A-130979A36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652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F15A92-DD0B-4F2B-81E3-11BDE1090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F6FACAB-9B93-4150-836F-8796A350E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8EC8B2C-974A-40A6-A26C-0B392603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7487135-B08C-47B2-8CC6-D003F059CE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C25BF1F-D2D0-4655-A873-EA0689E0E0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6E96A1A-B15F-4182-A5E6-1065B95A6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BA71FB5-10E2-43C3-A563-43DF5EEA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ED7321F-1826-49CB-B26F-7378EA1A3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295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402430-7D46-4F89-A097-0C7E1FDFC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08A474C-2830-48AD-973D-6FDA42981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16D7E14-3692-43F5-A489-BB6809538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503AFC9-B6EA-4B03-B837-ACE15C080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7767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DF0772A-FC6E-4D30-9078-8ED62A890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358270D-F9E9-4315-9648-4F3C15237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D5B470D-D4DB-4932-9B73-0E5522CC0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17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129365-4C04-4BF2-BB70-F16779759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27D38C-8D7D-42D2-BC0A-16FA9BA5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993FEE6-DC17-48B1-AA48-7A65EF6B8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06A650E-3B3E-4C47-9FE1-64D3CD925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2E028D4-0244-4605-8E1E-96FB8EABB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96C6AAB-7049-414E-843B-8DFCDCE2C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46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DA11CD-E5E4-4236-88A2-B8ED0168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67C1672-11BA-4421-8AE8-6509F73D5B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7458BCF-D417-4590-B82E-E8AF3E6EA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A77BB80-7BE7-4913-876D-6F73EEDA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0A14534-0E51-49D7-AC45-E7A1ED594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E583679-028B-4D85-AD08-A3F4F9192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446410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3DDE8F3-D310-4679-AD9A-F4FE75F27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64A48C9-43AE-4547-920D-39E570345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CDBCB4-7222-4DEA-A0DB-408F659670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B4BA5-F573-4F67-B8A2-E5F91F2049D2}" type="datetimeFigureOut">
              <a:rPr lang="ko-KR" altLang="en-US" smtClean="0"/>
              <a:t>2020-06-30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DC152C9-28AD-4DCE-A69E-A703084F19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6D886E-804A-4911-AD7C-CA3290C11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D62CB-DECA-491D-993A-2B5FF417A3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4696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2.png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2.pn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2.png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2.png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2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2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2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2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3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3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3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3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3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5.jpeg"  /><Relationship Id="rId3" Type="http://schemas.openxmlformats.org/officeDocument/2006/relationships/image" Target="../media/image6.png"  /><Relationship Id="rId4" Type="http://schemas.openxmlformats.org/officeDocument/2006/relationships/image" Target="../media/image7.png"  /><Relationship Id="rId5" Type="http://schemas.openxmlformats.org/officeDocument/2006/relationships/image" Target="../media/image8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3.png"  /><Relationship Id="rId4" Type="http://schemas.openxmlformats.org/officeDocument/2006/relationships/image" Target="../media/image2.png"  /><Relationship Id="rId5" Type="http://schemas.openxmlformats.org/officeDocument/2006/relationships/image" Target="../media/image4.png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CF7B8B81-E844-4212-93DC-8AEF13C5E5AD}"/>
              </a:ext>
            </a:extLst>
          </p:cNvPr>
          <p:cNvGrpSpPr/>
          <p:nvPr/>
        </p:nvGrpSpPr>
        <p:grpSpPr>
          <a:xfrm>
            <a:off x="2500732" y="1464733"/>
            <a:ext cx="7184323" cy="2413631"/>
            <a:chOff x="2580823" y="1590683"/>
            <a:chExt cx="6708621" cy="2253815"/>
          </a:xfrm>
        </p:grpSpPr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1B86F9CC-7D3F-43AA-BBDD-04F66FB873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89" r="22573"/>
            <a:stretch/>
          </p:blipFill>
          <p:spPr>
            <a:xfrm>
              <a:off x="2580823" y="1590683"/>
              <a:ext cx="6708621" cy="225381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913E56D-5337-4EC7-B385-6AFFC70ECE03}"/>
                </a:ext>
              </a:extLst>
            </p:cNvPr>
            <p:cNvSpPr txBox="1"/>
            <p:nvPr/>
          </p:nvSpPr>
          <p:spPr>
            <a:xfrm>
              <a:off x="3105912" y="1845113"/>
              <a:ext cx="5658438" cy="1465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스  피  드  </a:t>
              </a:r>
              <a:r>
                <a:rPr lang="ko-KR" altLang="en-US" sz="96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퀴</a:t>
              </a:r>
              <a:r>
                <a:rPr lang="ko-KR" altLang="en-US" sz="9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  </a:t>
              </a:r>
              <a:r>
                <a:rPr lang="ko-KR" altLang="en-US" sz="96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즈</a:t>
              </a:r>
              <a:endParaRPr lang="ko-KR" altLang="en-US" sz="9600" dirty="0">
                <a:solidFill>
                  <a:schemeClr val="tx1">
                    <a:lumMod val="65000"/>
                    <a:lumOff val="35000"/>
                  </a:schemeClr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endParaRPr>
            </a:p>
          </p:txBody>
        </p:sp>
      </p:grp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9972DD3-F430-4C86-B623-936BBCA3FA1A}"/>
              </a:ext>
            </a:extLst>
          </p:cNvPr>
          <p:cNvSpPr/>
          <p:nvPr/>
        </p:nvSpPr>
        <p:spPr>
          <a:xfrm>
            <a:off x="2964459" y="3518530"/>
            <a:ext cx="6256867" cy="719667"/>
          </a:xfrm>
          <a:prstGeom prst="rect">
            <a:avLst/>
          </a:prstGeom>
          <a:solidFill>
            <a:srgbClr val="FF896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몸으로 말해요 </a:t>
            </a:r>
            <a:r>
              <a:rPr lang="en-US" altLang="ko-KR" sz="3600" dirty="0" smtClean="0">
                <a:solidFill>
                  <a:schemeClr val="bg1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ver.</a:t>
            </a:r>
            <a:endParaRPr lang="ko-KR" altLang="en-US" sz="3600" dirty="0">
              <a:solidFill>
                <a:schemeClr val="bg1"/>
              </a:solidFill>
              <a:latin typeface="야놀자 야체 B" panose="02020603020101020101" pitchFamily="18" charset="-127"/>
              <a:ea typeface="야놀자 야체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911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8119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01  . 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스   포   </a:t>
                </a:r>
                <a:r>
                  <a:rPr lang="ko-KR" altLang="en-US" sz="36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츠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1388808" y="2750247"/>
            <a:ext cx="947737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배드민턴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249" y="1676400"/>
            <a:ext cx="504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14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023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8119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01  . 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스   포   </a:t>
                </a:r>
                <a:r>
                  <a:rPr lang="ko-KR" altLang="en-US" sz="36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츠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1388808" y="2750247"/>
            <a:ext cx="947737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볼링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249" y="1676400"/>
            <a:ext cx="504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15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865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CF7B8B81-E844-4212-93DC-8AEF13C5E5AD}"/>
              </a:ext>
            </a:extLst>
          </p:cNvPr>
          <p:cNvGrpSpPr/>
          <p:nvPr/>
        </p:nvGrpSpPr>
        <p:grpSpPr>
          <a:xfrm>
            <a:off x="2500732" y="1464733"/>
            <a:ext cx="7184323" cy="2413631"/>
            <a:chOff x="2580823" y="1590683"/>
            <a:chExt cx="6708621" cy="2253815"/>
          </a:xfrm>
        </p:grpSpPr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1B86F9CC-7D3F-43AA-BBDD-04F66FB873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89" r="22573"/>
            <a:stretch/>
          </p:blipFill>
          <p:spPr>
            <a:xfrm>
              <a:off x="2580823" y="1590683"/>
              <a:ext cx="6708621" cy="225381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913E56D-5337-4EC7-B385-6AFFC70ECE03}"/>
                </a:ext>
              </a:extLst>
            </p:cNvPr>
            <p:cNvSpPr txBox="1"/>
            <p:nvPr/>
          </p:nvSpPr>
          <p:spPr>
            <a:xfrm>
              <a:off x="2874660" y="1852301"/>
              <a:ext cx="4817202" cy="1465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9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03 .    </a:t>
              </a:r>
              <a:r>
                <a:rPr lang="en-US" altLang="ko-KR" sz="8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 </a:t>
              </a:r>
              <a:r>
                <a:rPr lang="ko-KR" altLang="en-US" sz="8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직   업</a:t>
              </a:r>
              <a:endParaRPr lang="ko-KR" altLang="en-US" sz="9600" dirty="0">
                <a:solidFill>
                  <a:schemeClr val="tx1">
                    <a:lumMod val="65000"/>
                    <a:lumOff val="35000"/>
                  </a:schemeClr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endParaRPr>
            </a:p>
          </p:txBody>
        </p:sp>
      </p:grp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9972DD3-F430-4C86-B623-936BBCA3FA1A}"/>
              </a:ext>
            </a:extLst>
          </p:cNvPr>
          <p:cNvSpPr/>
          <p:nvPr/>
        </p:nvSpPr>
        <p:spPr>
          <a:xfrm>
            <a:off x="2964459" y="3518530"/>
            <a:ext cx="6256867" cy="719667"/>
          </a:xfrm>
          <a:prstGeom prst="rect">
            <a:avLst/>
          </a:prstGeom>
          <a:solidFill>
            <a:srgbClr val="FF896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몸으로 말해요 </a:t>
            </a:r>
            <a:r>
              <a:rPr lang="en-US" altLang="ko-KR" sz="3600" dirty="0" smtClean="0">
                <a:solidFill>
                  <a:schemeClr val="bg1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ver.</a:t>
            </a:r>
            <a:endParaRPr lang="ko-KR" altLang="en-US" sz="3600" dirty="0">
              <a:solidFill>
                <a:schemeClr val="bg1"/>
              </a:solidFill>
              <a:latin typeface="야놀자 야체 B" panose="02020603020101020101" pitchFamily="18" charset="-127"/>
              <a:ea typeface="야놀자 야체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213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31505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03  .     </a:t>
                </a:r>
                <a:r>
                  <a:rPr lang="ko-KR" alt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직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   업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38373" y="2401256"/>
            <a:ext cx="7715251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선생님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8780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31505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03  .     </a:t>
                </a:r>
                <a:r>
                  <a:rPr lang="ko-KR" alt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직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   업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38373" y="2401256"/>
            <a:ext cx="7715251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의사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2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617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31505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03  .     </a:t>
                </a:r>
                <a:r>
                  <a:rPr lang="ko-KR" alt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직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   업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38373" y="2401256"/>
            <a:ext cx="7715251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간호사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2370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31505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03  .     </a:t>
                </a:r>
                <a:r>
                  <a:rPr lang="ko-KR" alt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직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   업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38373" y="2401256"/>
            <a:ext cx="7715251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가수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4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03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31505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03  .     </a:t>
                </a:r>
                <a:r>
                  <a:rPr lang="ko-KR" alt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직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   업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38373" y="2750247"/>
            <a:ext cx="771525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축구선수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5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236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31505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03  .     </a:t>
                </a:r>
                <a:r>
                  <a:rPr lang="ko-KR" alt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직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   업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38373" y="2496331"/>
            <a:ext cx="7715251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요리사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9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9731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31505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03  .     </a:t>
                </a:r>
                <a:r>
                  <a:rPr lang="ko-KR" alt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직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   업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076450" y="2965690"/>
            <a:ext cx="838200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8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피아니스트</a:t>
            </a:r>
            <a:endParaRPr lang="ko-KR" altLang="en-US" sz="138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11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117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CF7B8B81-E844-4212-93DC-8AEF13C5E5AD}"/>
              </a:ext>
            </a:extLst>
          </p:cNvPr>
          <p:cNvGrpSpPr/>
          <p:nvPr/>
        </p:nvGrpSpPr>
        <p:grpSpPr>
          <a:xfrm>
            <a:off x="2500732" y="1464733"/>
            <a:ext cx="7184323" cy="2413631"/>
            <a:chOff x="2580823" y="1590683"/>
            <a:chExt cx="6708621" cy="2253815"/>
          </a:xfrm>
        </p:grpSpPr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1B86F9CC-7D3F-43AA-BBDD-04F66FB873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89" r="22573"/>
            <a:stretch/>
          </p:blipFill>
          <p:spPr>
            <a:xfrm>
              <a:off x="2580823" y="1590683"/>
              <a:ext cx="6708621" cy="225381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913E56D-5337-4EC7-B385-6AFFC70ECE03}"/>
                </a:ext>
              </a:extLst>
            </p:cNvPr>
            <p:cNvSpPr txBox="1"/>
            <p:nvPr/>
          </p:nvSpPr>
          <p:spPr>
            <a:xfrm>
              <a:off x="3105912" y="1845113"/>
              <a:ext cx="5773696" cy="1465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9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01 .    </a:t>
              </a:r>
              <a:r>
                <a:rPr lang="en-US" altLang="ko-KR" sz="8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 </a:t>
              </a:r>
              <a:r>
                <a:rPr lang="ko-KR" altLang="en-US" sz="9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스 </a:t>
              </a:r>
              <a:r>
                <a:rPr lang="ko-KR" altLang="en-US" sz="6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 </a:t>
              </a:r>
              <a:r>
                <a:rPr lang="ko-KR" altLang="en-US" sz="9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포  </a:t>
              </a:r>
              <a:r>
                <a:rPr lang="ko-KR" altLang="en-US" sz="96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츠</a:t>
              </a:r>
              <a:endParaRPr lang="ko-KR" altLang="en-US" sz="9600" dirty="0">
                <a:solidFill>
                  <a:schemeClr val="tx1">
                    <a:lumMod val="65000"/>
                    <a:lumOff val="35000"/>
                  </a:schemeClr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endParaRPr>
            </a:p>
          </p:txBody>
        </p:sp>
      </p:grp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9972DD3-F430-4C86-B623-936BBCA3FA1A}"/>
              </a:ext>
            </a:extLst>
          </p:cNvPr>
          <p:cNvSpPr/>
          <p:nvPr/>
        </p:nvSpPr>
        <p:spPr>
          <a:xfrm>
            <a:off x="2964459" y="3518530"/>
            <a:ext cx="6256867" cy="719667"/>
          </a:xfrm>
          <a:prstGeom prst="rect">
            <a:avLst/>
          </a:prstGeom>
          <a:solidFill>
            <a:srgbClr val="FF896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몸으로 말해요 </a:t>
            </a:r>
            <a:r>
              <a:rPr lang="en-US" altLang="ko-KR" sz="3600" dirty="0" smtClean="0">
                <a:solidFill>
                  <a:schemeClr val="bg1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ver.</a:t>
            </a:r>
            <a:endParaRPr lang="ko-KR" altLang="en-US" sz="3600" dirty="0">
              <a:solidFill>
                <a:schemeClr val="bg1"/>
              </a:solidFill>
              <a:latin typeface="야놀자 야체 B" panose="02020603020101020101" pitchFamily="18" charset="-127"/>
              <a:ea typeface="야놀자 야체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478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31505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03  .     </a:t>
                </a:r>
                <a:r>
                  <a:rPr lang="ko-KR" alt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직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   업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1904998" y="2496332"/>
            <a:ext cx="838200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군인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12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092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31505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03  .     </a:t>
                </a:r>
                <a:r>
                  <a:rPr lang="ko-KR" altLang="en-US" sz="36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직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   업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1904998" y="2496332"/>
            <a:ext cx="838200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경찰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15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781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CF7B8B81-E844-4212-93DC-8AEF13C5E5AD}"/>
              </a:ext>
            </a:extLst>
          </p:cNvPr>
          <p:cNvGrpSpPr/>
          <p:nvPr/>
        </p:nvGrpSpPr>
        <p:grpSpPr>
          <a:xfrm>
            <a:off x="2500732" y="1464733"/>
            <a:ext cx="7184323" cy="2413631"/>
            <a:chOff x="2580823" y="1590683"/>
            <a:chExt cx="6708621" cy="2253815"/>
          </a:xfrm>
        </p:grpSpPr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1B86F9CC-7D3F-43AA-BBDD-04F66FB8739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89" r="22573"/>
            <a:stretch/>
          </p:blipFill>
          <p:spPr>
            <a:xfrm>
              <a:off x="2580823" y="1590683"/>
              <a:ext cx="6708621" cy="225381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913E56D-5337-4EC7-B385-6AFFC70ECE03}"/>
                </a:ext>
              </a:extLst>
            </p:cNvPr>
            <p:cNvSpPr txBox="1"/>
            <p:nvPr/>
          </p:nvSpPr>
          <p:spPr>
            <a:xfrm>
              <a:off x="2874660" y="1852301"/>
              <a:ext cx="4851629" cy="1465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9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05 .    </a:t>
              </a:r>
              <a:r>
                <a:rPr lang="en-US" altLang="ko-KR" sz="8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 </a:t>
              </a:r>
              <a:r>
                <a:rPr lang="ko-KR" altLang="en-US" sz="8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감   정</a:t>
              </a:r>
              <a:endParaRPr lang="ko-KR" altLang="en-US" sz="9600" dirty="0">
                <a:solidFill>
                  <a:schemeClr val="tx1">
                    <a:lumMod val="65000"/>
                    <a:lumOff val="35000"/>
                  </a:schemeClr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endParaRPr>
            </a:p>
          </p:txBody>
        </p:sp>
      </p:grpSp>
      <p:sp>
        <p:nvSpPr>
          <p:cNvPr id="10" name="직사각형 9">
            <a:extLst>
              <a:ext uri="{FF2B5EF4-FFF2-40B4-BE49-F238E27FC236}">
                <a16:creationId xmlns:a16="http://schemas.microsoft.com/office/drawing/2014/main" id="{19972DD3-F430-4C86-B623-936BBCA3FA1A}"/>
              </a:ext>
            </a:extLst>
          </p:cNvPr>
          <p:cNvSpPr/>
          <p:nvPr/>
        </p:nvSpPr>
        <p:spPr>
          <a:xfrm>
            <a:off x="2964459" y="3518530"/>
            <a:ext cx="6256867" cy="719667"/>
          </a:xfrm>
          <a:prstGeom prst="rect">
            <a:avLst/>
          </a:prstGeom>
          <a:solidFill>
            <a:srgbClr val="FF896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chemeClr val="bg1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몸으로 말해요 </a:t>
            </a:r>
            <a:r>
              <a:rPr lang="en-US" altLang="ko-KR" sz="3600" dirty="0" smtClean="0">
                <a:solidFill>
                  <a:schemeClr val="bg1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ver.</a:t>
            </a:r>
            <a:endParaRPr lang="ko-KR" altLang="en-US" sz="3600" dirty="0">
              <a:solidFill>
                <a:schemeClr val="bg1"/>
              </a:solidFill>
              <a:latin typeface="야놀자 야체 B" panose="02020603020101020101" pitchFamily="18" charset="-127"/>
              <a:ea typeface="야놀자 야체 B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822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724149" y="2401256"/>
            <a:ext cx="708844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슬프다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7520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724149" y="2401256"/>
            <a:ext cx="708844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기쁘다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2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145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724149" y="2401256"/>
            <a:ext cx="708844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화나다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4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0293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18403" y="2674772"/>
            <a:ext cx="775519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피곤하다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5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9299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18403" y="2674772"/>
            <a:ext cx="775519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무섭다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6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521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18403" y="2674772"/>
            <a:ext cx="775519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배부르다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7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8885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18403" y="2674772"/>
            <a:ext cx="775519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배고프다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8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340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8119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01  . 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스   포   </a:t>
                </a:r>
                <a:r>
                  <a:rPr lang="ko-KR" altLang="en-US" sz="36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츠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3714749" y="2401256"/>
            <a:ext cx="47625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축구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123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18403" y="2674772"/>
            <a:ext cx="775519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지루하다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9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074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18403" y="2674772"/>
            <a:ext cx="775519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설레다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10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071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18403" y="2674772"/>
            <a:ext cx="775519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춥다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11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503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218403" y="2674772"/>
            <a:ext cx="775519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덥다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12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032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23330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05  .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감   정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1252077" y="2674772"/>
            <a:ext cx="968784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사랑스럽다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250" y="16764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15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6048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8119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01  . 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스   포   </a:t>
                </a:r>
                <a:r>
                  <a:rPr lang="ko-KR" altLang="en-US" sz="36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츠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3714749" y="2401256"/>
            <a:ext cx="47625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야구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2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859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8119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01  . 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스   포   </a:t>
                </a:r>
                <a:r>
                  <a:rPr lang="ko-KR" altLang="en-US" sz="36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츠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3714749" y="2401256"/>
            <a:ext cx="47625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농</a:t>
            </a:r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구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3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745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8119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01  . 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스   포   </a:t>
                </a:r>
                <a:r>
                  <a:rPr lang="ko-KR" altLang="en-US" sz="36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츠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1357310" y="2401256"/>
            <a:ext cx="9477377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99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피구</a:t>
            </a:r>
            <a:endParaRPr lang="ko-KR" altLang="en-US" sz="199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5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838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  자동 생성된 설명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  자동 생성된 설명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/>
          <p:cNvGrpSpPr/>
          <p:nvPr/>
        </p:nvGrpSpPr>
        <p:grpSpPr>
          <a:xfrm rot="0"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/>
            <p:cNvGrpSpPr/>
            <p:nvPr/>
          </p:nvGrpSpPr>
          <p:grpSpPr>
            <a:xfrm rot="0"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/>
              <p:cNvPicPr>
                <a:picLocks noChangeAspect="1"/>
              </p:cNvPicPr>
              <p:nvPr/>
            </p:nvPicPr>
            <p:blipFill rotWithShape="1">
              <a:blip r:embed="rId4"/>
              <a:srcRect r="29630"/>
              <a:stretch>
                <a:fillRect/>
              </a:stretch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/>
              <p:cNvSpPr txBox="1"/>
              <p:nvPr/>
            </p:nvSpPr>
            <p:spPr>
              <a:xfrm>
                <a:off x="4351505" y="498349"/>
                <a:ext cx="3932493" cy="64633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lvl="0">
                  <a:defRPr lang="ko-KR" altLang="en-US"/>
                </a:pPr>
                <a:r>
                  <a:rPr lang="en-US" altLang="ko-KR" sz="36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/>
                    <a:ea typeface="야놀자 야체 B"/>
                  </a:rPr>
                  <a:t>01  .      </a:t>
                </a:r>
                <a:r>
                  <a:rPr lang="ko-KR" altLang="en-US" sz="36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/>
                    <a:ea typeface="야놀자 야체 B"/>
                  </a:rPr>
                  <a:t>스   포   츠</a:t>
                </a:r>
                <a:endParaRPr lang="ko-KR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/>
                  <a:ea typeface="야놀자 야체 B"/>
                </a:endParaRPr>
              </a:p>
            </p:txBody>
          </p:sp>
        </p:grpSp>
        <p:pic>
          <p:nvPicPr>
            <p:cNvPr id="15" name="그림 14" descr="그리기이(가) 표시된 사진  자동 생성된 설명"/>
            <p:cNvPicPr>
              <a:picLocks noChangeAspect="1"/>
            </p:cNvPicPr>
            <p:nvPr/>
          </p:nvPicPr>
          <p:blipFill rotWithShape="1">
            <a:blip r:embed="rId5"/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1388808" y="2750247"/>
            <a:ext cx="9477377" cy="2619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sz="16600">
                <a:latin typeface="나눔스퀘어_ac ExtraBold"/>
                <a:ea typeface="나눔스퀘어_ac ExtraBold"/>
              </a:rPr>
              <a:t>줄넘기</a:t>
            </a:r>
            <a:endParaRPr lang="ko-KR" altLang="en-US" sz="16600">
              <a:latin typeface="나눔스퀘어_ac ExtraBold"/>
              <a:ea typeface="나눔스퀘어_ac ExtraBol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250" y="1676400"/>
            <a:ext cx="234315" cy="388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xmlns:mc="http://schemas.openxmlformats.org/markup-compatibility/2006" xmlns:hp="http://schemas.haansoft.com/office/presentation/8.0" lang="en-US" altLang="ko-KR" sz="2000" mc:Ignorable="hp" hp:hslEmbossed="0"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나눔스퀘어_ac"/>
                <a:ea typeface="나눔스퀘어_ac"/>
              </a:rPr>
              <a:t>6</a:t>
            </a:r>
            <a:endParaRPr xmlns:mc="http://schemas.openxmlformats.org/markup-compatibility/2006" xmlns:hp="http://schemas.haansoft.com/office/presentation/8.0" lang="ko-KR" altLang="en-US" sz="2000" mc:Ignorable="hp" hp:hslEmbossed="0"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나눔스퀘어_ac"/>
              <a:ea typeface="나눔스퀘어_a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8119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01  . 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스   포   </a:t>
                </a:r>
                <a:r>
                  <a:rPr lang="ko-KR" altLang="en-US" sz="36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츠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1388808" y="2750247"/>
            <a:ext cx="947737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태권도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7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76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그리기, 테이블이(가) 표시된 사진&#10;&#10;자동 생성된 설명">
            <a:extLst>
              <a:ext uri="{FF2B5EF4-FFF2-40B4-BE49-F238E27FC236}">
                <a16:creationId xmlns:a16="http://schemas.microsoft.com/office/drawing/2014/main" id="{FA393B27-4D38-4766-935A-D8B13CE2A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0" cy="6858000"/>
          </a:xfrm>
          <a:prstGeom prst="rect">
            <a:avLst/>
          </a:prstGeom>
        </p:spPr>
      </p:pic>
      <p:pic>
        <p:nvPicPr>
          <p:cNvPr id="8" name="그림 7" descr="거울, 농구, 테이블, 게임이(가) 표시된 사진&#10;&#10;자동 생성된 설명">
            <a:extLst>
              <a:ext uri="{FF2B5EF4-FFF2-40B4-BE49-F238E27FC236}">
                <a16:creationId xmlns:a16="http://schemas.microsoft.com/office/drawing/2014/main" id="{6F6E9517-0324-4F50-8198-8BD0D1E07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808" y="1385393"/>
            <a:ext cx="9414383" cy="5376587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6F9D6144-9037-4FE0-9930-045E1BC0BCFD}"/>
              </a:ext>
            </a:extLst>
          </p:cNvPr>
          <p:cNvGrpSpPr/>
          <p:nvPr/>
        </p:nvGrpSpPr>
        <p:grpSpPr>
          <a:xfrm>
            <a:off x="202346" y="213058"/>
            <a:ext cx="4750654" cy="1076319"/>
            <a:chOff x="202346" y="213058"/>
            <a:chExt cx="4750654" cy="1076319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E42A6B8-450D-46B1-8AFE-DDFC08D6F4A0}"/>
                </a:ext>
              </a:extLst>
            </p:cNvPr>
            <p:cNvGrpSpPr/>
            <p:nvPr/>
          </p:nvGrpSpPr>
          <p:grpSpPr>
            <a:xfrm>
              <a:off x="202346" y="229301"/>
              <a:ext cx="4750654" cy="1060076"/>
              <a:chOff x="3241879" y="358120"/>
              <a:chExt cx="4750654" cy="1060076"/>
            </a:xfrm>
          </p:grpSpPr>
          <p:pic>
            <p:nvPicPr>
              <p:cNvPr id="3" name="그림 2">
                <a:extLst>
                  <a:ext uri="{FF2B5EF4-FFF2-40B4-BE49-F238E27FC236}">
                    <a16:creationId xmlns:a16="http://schemas.microsoft.com/office/drawing/2014/main" id="{4C4A9AB7-60F6-4687-97EA-7490A3DCA4B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9633"/>
              <a:stretch/>
            </p:blipFill>
            <p:spPr>
              <a:xfrm>
                <a:off x="3241879" y="358120"/>
                <a:ext cx="4750654" cy="1060076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13E56D-5337-4EC7-B385-6AFFC70ECE03}"/>
                  </a:ext>
                </a:extLst>
              </p:cNvPr>
              <p:cNvSpPr txBox="1"/>
              <p:nvPr/>
            </p:nvSpPr>
            <p:spPr>
              <a:xfrm>
                <a:off x="4351505" y="498349"/>
                <a:ext cx="28119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01  .      </a:t>
                </a:r>
                <a:r>
                  <a:rPr lang="ko-KR" altLang="en-US" sz="36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스   포   </a:t>
                </a:r>
                <a:r>
                  <a:rPr lang="ko-KR" altLang="en-US" sz="3600" dirty="0" err="1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야놀자 야체 B" panose="02020603020101020101" pitchFamily="18" charset="-127"/>
                    <a:ea typeface="야놀자 야체 B" panose="02020603020101020101" pitchFamily="18" charset="-127"/>
                  </a:rPr>
                  <a:t>츠</a:t>
                </a:r>
                <a:endParaRPr lang="ko-KR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endParaRPr>
              </a:p>
            </p:txBody>
          </p:sp>
        </p:grpSp>
        <p:pic>
          <p:nvPicPr>
            <p:cNvPr id="15" name="그림 14" descr="그리기이(가) 표시된 사진&#10;&#10;자동 생성된 설명">
              <a:extLst>
                <a:ext uri="{FF2B5EF4-FFF2-40B4-BE49-F238E27FC236}">
                  <a16:creationId xmlns:a16="http://schemas.microsoft.com/office/drawing/2014/main" id="{5D3966D3-6B58-44F8-A23F-883929ADB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380" y="213058"/>
              <a:ext cx="535558" cy="798720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1388808" y="2750247"/>
            <a:ext cx="947737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00" dirty="0" smtClean="0"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씨름</a:t>
            </a:r>
            <a:endParaRPr lang="ko-KR" altLang="en-US" sz="16600" dirty="0"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250" y="1676400"/>
            <a:ext cx="22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_ac" panose="020B0600000101010101" pitchFamily="50" charset="-127"/>
                <a:ea typeface="나눔스퀘어_ac" panose="020B0600000101010101" pitchFamily="50" charset="-127"/>
              </a:rPr>
              <a:t>8</a:t>
            </a:r>
            <a:endParaRPr lang="ko-KR" alt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_ac" panose="020B0600000101010101" pitchFamily="50" charset="-127"/>
              <a:ea typeface="나눔스퀘어_ac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501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20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662</ep:Words>
  <ep:PresentationFormat>와이드스크린</ep:PresentationFormat>
  <ep:Paragraphs>280</ep:Paragraphs>
  <ep:Slides>34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ep:HeadingPairs>
  <ep:TitlesOfParts>
    <vt:vector size="3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2020-06-02T07:14:07.000</dcterms:created>
  <dc:creator>seo hk</dc:creator>
  <cp:lastModifiedBy>gkh</cp:lastModifiedBy>
  <dcterms:modified xsi:type="dcterms:W3CDTF">2021-03-04T12:50:21.599</dcterms:modified>
  <cp:revision>17</cp:revision>
  <dc:title>PowerPoint 프레젠테이션</dc:title>
  <cp:version>0906.0100.01</cp:version>
</cp:coreProperties>
</file>