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 horzBarState="maximized">
    <p:restoredLeft sz="8095"/>
    <p:restoredTop sz="94660"/>
  </p:normalViewPr>
  <p:slideViewPr>
    <p:cSldViewPr snapToGrid="0">
      <p:cViewPr varScale="1">
        <p:scale>
          <a:sx n="115" d="100"/>
          <a:sy n="115" d="100"/>
        </p:scale>
        <p:origin x="786" y="108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presProps" Target="presProps.xml"  /><Relationship Id="rId19" Type="http://schemas.openxmlformats.org/officeDocument/2006/relationships/viewProps" Target="viewProps.xml"  /><Relationship Id="rId2" Type="http://schemas.openxmlformats.org/officeDocument/2006/relationships/slide" Target="slides/slide1.xml"  /><Relationship Id="rId20" Type="http://schemas.openxmlformats.org/officeDocument/2006/relationships/theme" Target="theme/theme1.xml"  /><Relationship Id="rId21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slideLayout" Target="../slideLayouts/slideLayout14.xml"  /><Relationship Id="rId15" Type="http://schemas.openxmlformats.org/officeDocument/2006/relationships/slideLayout" Target="../slideLayouts/slideLayout15.xml"  /><Relationship Id="rId16" Type="http://schemas.openxmlformats.org/officeDocument/2006/relationships/slideLayout" Target="../slideLayouts/slideLayout16.xml"  /><Relationship Id="rId17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275" y="821214"/>
            <a:ext cx="1082601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8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몸으로 말해요</a:t>
            </a:r>
            <a:endParaRPr lang="ko-KR" altLang="en-US" sz="138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40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청소기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651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축구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721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고양이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987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경찰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088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농구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342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두더지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960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18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16600" b="1">
                <a:solidFill>
                  <a:srgbClr val="ffc000"/>
                </a:solidFill>
                <a:latin typeface="HY견고딕"/>
                <a:ea typeface="HY견고딕"/>
              </a:rPr>
              <a:t>요리</a:t>
            </a:r>
            <a:endParaRPr lang="ko-KR" altLang="en-US" sz="16600" b="1">
              <a:solidFill>
                <a:srgbClr val="ffc000"/>
              </a:solidFill>
              <a:latin typeface="HY견고딕"/>
              <a:ea typeface="HY견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야구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613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원숭이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081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의사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492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5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공기놀이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537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수영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326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늑대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463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선생님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129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379" y="1084825"/>
            <a:ext cx="108260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b="1" dirty="0" smtClean="0">
                <a:solidFill>
                  <a:srgbClr val="FFC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강아지</a:t>
            </a:r>
            <a:endParaRPr lang="ko-KR" altLang="en-US" sz="16600" b="1" dirty="0">
              <a:solidFill>
                <a:srgbClr val="FFC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534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20"/>
        <a:ea typeface=""/>
        <a:cs typeface=""/>
        <a:font script="Jpan" typeface="メイリオ"/>
        <a:font script="Hang" typeface="맑은 고딕"/>
        <a:font script="Hans" typeface="方正姚体"/>
        <a:font script="Hant" typeface="Microsoft JhengHei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20"/>
        <a:ea typeface=""/>
        <a:cs typeface=""/>
        <a:font script="Jpan" typeface="メイリオ"/>
        <a:font script="Hang" typeface="HY그래픽M"/>
        <a:font script="Hans" typeface="华文新魏"/>
        <a:font script="Hant" typeface="Microsoft JhengHei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48</ep:Words>
  <ep:PresentationFormat>와이드스크린</ep:PresentationFormat>
  <ep:Paragraphs>38</ep:Paragraphs>
  <ep:Slides>16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패싯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2017-07-04T08:11:58.000</dcterms:created>
  <dc:creator>USER</dc:creator>
  <cp:lastModifiedBy>gkh</cp:lastModifiedBy>
  <dcterms:modified xsi:type="dcterms:W3CDTF">2021-03-04T12:58:08.992</dcterms:modified>
  <cp:revision>16</cp:revision>
  <dc:title>PowerPoint 프레젠테이션</dc:title>
  <cp:version>0906.0100.01</cp:version>
</cp:coreProperties>
</file>