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autoCompressPictures="0">
  <p:sldMasterIdLst>
    <p:sldMasterId id="214748366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lastView="sldThumbnailView">
  <p:normalViewPr horzBarState="maximized">
    <p:restoredLeft sz="8095"/>
    <p:restoredTop sz="94660"/>
  </p:normalViewPr>
  <p:slideViewPr>
    <p:cSldViewPr snapToGrid="0">
      <p:cViewPr varScale="1">
        <p:scale>
          <a:sx n="115" d="100"/>
          <a:sy n="115" d="100"/>
        </p:scale>
        <p:origin x="786" y="108"/>
      </p:cViewPr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9.xml"  /><Relationship Id="rId11" Type="http://schemas.openxmlformats.org/officeDocument/2006/relationships/slide" Target="slides/slide10.xml"  /><Relationship Id="rId12" Type="http://schemas.openxmlformats.org/officeDocument/2006/relationships/slide" Target="slides/slide11.xml"  /><Relationship Id="rId13" Type="http://schemas.openxmlformats.org/officeDocument/2006/relationships/slide" Target="slides/slide12.xml"  /><Relationship Id="rId14" Type="http://schemas.openxmlformats.org/officeDocument/2006/relationships/slide" Target="slides/slide13.xml"  /><Relationship Id="rId15" Type="http://schemas.openxmlformats.org/officeDocument/2006/relationships/slide" Target="slides/slide14.xml"  /><Relationship Id="rId16" Type="http://schemas.openxmlformats.org/officeDocument/2006/relationships/slide" Target="slides/slide15.xml"  /><Relationship Id="rId17" Type="http://schemas.openxmlformats.org/officeDocument/2006/relationships/slide" Target="slides/slide16.xml"  /><Relationship Id="rId18" Type="http://schemas.openxmlformats.org/officeDocument/2006/relationships/presProps" Target="presProps.xml"  /><Relationship Id="rId19" Type="http://schemas.openxmlformats.org/officeDocument/2006/relationships/viewProps" Target="viewProps.xml"  /><Relationship Id="rId2" Type="http://schemas.openxmlformats.org/officeDocument/2006/relationships/slide" Target="slides/slide1.xml"  /><Relationship Id="rId20" Type="http://schemas.openxmlformats.org/officeDocument/2006/relationships/theme" Target="theme/theme1.xml"  /><Relationship Id="rId21" Type="http://schemas.openxmlformats.org/officeDocument/2006/relationships/tableStyles" Target="tableStyles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7/14/2017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slideLayout" Target="../slideLayouts/slideLayout13.xml"  /><Relationship Id="rId14" Type="http://schemas.openxmlformats.org/officeDocument/2006/relationships/slideLayout" Target="../slideLayouts/slideLayout14.xml"  /><Relationship Id="rId15" Type="http://schemas.openxmlformats.org/officeDocument/2006/relationships/slideLayout" Target="../slideLayouts/slideLayout15.xml"  /><Relationship Id="rId16" Type="http://schemas.openxmlformats.org/officeDocument/2006/relationships/slideLayout" Target="../slideLayouts/slideLayout16.xml"  /><Relationship Id="rId17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1275" y="821214"/>
            <a:ext cx="1082601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3800" b="1" dirty="0" smtClean="0">
                <a:solidFill>
                  <a:srgbClr val="FFC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몸으로 말해요</a:t>
            </a:r>
            <a:endParaRPr lang="ko-KR" altLang="en-US" sz="13800" b="1" dirty="0">
              <a:solidFill>
                <a:srgbClr val="FFC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4402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379" y="1084825"/>
            <a:ext cx="108260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600" b="1" dirty="0" smtClean="0">
                <a:solidFill>
                  <a:srgbClr val="FFC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청소기</a:t>
            </a:r>
            <a:endParaRPr lang="ko-KR" altLang="en-US" sz="16600" b="1" dirty="0">
              <a:solidFill>
                <a:srgbClr val="FFC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36510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379" y="1084825"/>
            <a:ext cx="108260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600" b="1" dirty="0" smtClean="0">
                <a:solidFill>
                  <a:srgbClr val="FFC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축구</a:t>
            </a:r>
            <a:endParaRPr lang="ko-KR" altLang="en-US" sz="16600" b="1" dirty="0">
              <a:solidFill>
                <a:srgbClr val="FFC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0721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379" y="1084825"/>
            <a:ext cx="108260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600" b="1" dirty="0" smtClean="0">
                <a:solidFill>
                  <a:srgbClr val="FFC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고양이</a:t>
            </a:r>
            <a:endParaRPr lang="ko-KR" altLang="en-US" sz="16600" b="1" dirty="0">
              <a:solidFill>
                <a:srgbClr val="FFC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69871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379" y="1084825"/>
            <a:ext cx="108260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600" b="1" dirty="0" smtClean="0">
                <a:solidFill>
                  <a:srgbClr val="FFC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경찰</a:t>
            </a:r>
            <a:endParaRPr lang="ko-KR" altLang="en-US" sz="16600" b="1" dirty="0">
              <a:solidFill>
                <a:srgbClr val="FFC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70887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379" y="1084825"/>
            <a:ext cx="108260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600" b="1" dirty="0" smtClean="0">
                <a:solidFill>
                  <a:srgbClr val="FFC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농구</a:t>
            </a:r>
            <a:endParaRPr lang="ko-KR" altLang="en-US" sz="16600" b="1" dirty="0">
              <a:solidFill>
                <a:srgbClr val="FFC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23429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379" y="1084825"/>
            <a:ext cx="108260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600" b="1" dirty="0" smtClean="0">
                <a:solidFill>
                  <a:srgbClr val="FFC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두더지</a:t>
            </a:r>
            <a:endParaRPr lang="ko-KR" altLang="en-US" sz="16600" b="1" dirty="0">
              <a:solidFill>
                <a:srgbClr val="FFC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8960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379" y="1084825"/>
            <a:ext cx="10826012" cy="2618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lang="ko-KR" altLang="en-US"/>
            </a:pPr>
            <a:r>
              <a:rPr lang="ko-KR" altLang="en-US" sz="16600" b="1">
                <a:solidFill>
                  <a:srgbClr val="ffc000"/>
                </a:solidFill>
                <a:latin typeface="HY견고딕"/>
                <a:ea typeface="HY견고딕"/>
              </a:rPr>
              <a:t>요리</a:t>
            </a:r>
            <a:endParaRPr lang="ko-KR" altLang="en-US" sz="16600" b="1">
              <a:solidFill>
                <a:srgbClr val="ffc000"/>
              </a:solidFill>
              <a:latin typeface="HY견고딕"/>
              <a:ea typeface="HY견고딕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379" y="1084825"/>
            <a:ext cx="108260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600" b="1" dirty="0" smtClean="0">
                <a:solidFill>
                  <a:srgbClr val="FFC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야구</a:t>
            </a:r>
            <a:endParaRPr lang="ko-KR" altLang="en-US" sz="16600" b="1" dirty="0">
              <a:solidFill>
                <a:srgbClr val="FFC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76134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379" y="1084825"/>
            <a:ext cx="108260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600" b="1" dirty="0" smtClean="0">
                <a:solidFill>
                  <a:srgbClr val="FFC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원숭이</a:t>
            </a:r>
            <a:endParaRPr lang="ko-KR" altLang="en-US" sz="16600" b="1" dirty="0">
              <a:solidFill>
                <a:srgbClr val="FFC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60813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379" y="1084825"/>
            <a:ext cx="108260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600" b="1" dirty="0" smtClean="0">
                <a:solidFill>
                  <a:srgbClr val="FFC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의사</a:t>
            </a:r>
            <a:endParaRPr lang="ko-KR" altLang="en-US" sz="16600" b="1" dirty="0">
              <a:solidFill>
                <a:srgbClr val="FFC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54927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379" y="1084825"/>
            <a:ext cx="1082601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1500" b="1" dirty="0" smtClean="0">
                <a:solidFill>
                  <a:srgbClr val="FFC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공기놀이</a:t>
            </a:r>
            <a:endParaRPr lang="ko-KR" altLang="en-US" sz="16600" b="1" dirty="0">
              <a:solidFill>
                <a:srgbClr val="FFC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75372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379" y="1084825"/>
            <a:ext cx="108260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600" b="1" dirty="0" smtClean="0">
                <a:solidFill>
                  <a:srgbClr val="FFC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수영</a:t>
            </a:r>
            <a:endParaRPr lang="ko-KR" altLang="en-US" sz="16600" b="1" dirty="0">
              <a:solidFill>
                <a:srgbClr val="FFC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03263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379" y="1084825"/>
            <a:ext cx="108260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600" b="1" dirty="0" smtClean="0">
                <a:solidFill>
                  <a:srgbClr val="FFC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늑대</a:t>
            </a:r>
            <a:endParaRPr lang="ko-KR" altLang="en-US" sz="16600" b="1" dirty="0">
              <a:solidFill>
                <a:srgbClr val="FFC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54632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379" y="1084825"/>
            <a:ext cx="108260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600" b="1" dirty="0" smtClean="0">
                <a:solidFill>
                  <a:srgbClr val="FFC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선생님</a:t>
            </a:r>
            <a:endParaRPr lang="ko-KR" altLang="en-US" sz="16600" b="1" dirty="0">
              <a:solidFill>
                <a:srgbClr val="FFC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71292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379" y="1084825"/>
            <a:ext cx="1082601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600" b="1" dirty="0" smtClean="0">
                <a:solidFill>
                  <a:srgbClr val="FFC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강아지</a:t>
            </a:r>
            <a:endParaRPr lang="ko-KR" altLang="en-US" sz="16600" b="1" dirty="0">
              <a:solidFill>
                <a:srgbClr val="FFC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55348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name="패싯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20"/>
        <a:ea typeface=""/>
        <a:cs typeface=""/>
        <a:font script="Jpan" typeface="メイリオ"/>
        <a:font script="Hang" typeface="맑은 고딕"/>
        <a:font script="Hans" typeface="方正姚体"/>
        <a:font script="Hant" typeface="Microsoft JhengHei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20"/>
        <a:ea typeface=""/>
        <a:cs typeface=""/>
        <a:font script="Jpan" typeface="メイリオ"/>
        <a:font script="Hang" typeface="HY그래픽M"/>
        <a:font script="Hans" typeface="华文新魏"/>
        <a:font script="Hant" typeface="Microsoft JhengHei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48</ep:Words>
  <ep:PresentationFormat>와이드스크린</ep:PresentationFormat>
  <ep:Paragraphs>38</ep:Paragraphs>
  <ep:Slides>16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ep:HeadingPairs>
  <ep:TitlesOfParts>
    <vt:vector size="17" baseType="lpstr">
      <vt:lpstr>패싯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2017-07-04T08:11:58.000</dcterms:created>
  <dc:creator>USER</dc:creator>
  <cp:lastModifiedBy>gkh</cp:lastModifiedBy>
  <dcterms:modified xsi:type="dcterms:W3CDTF">2021-03-04T12:58:08.992</dcterms:modified>
  <cp:revision>16</cp:revision>
  <dc:title>PowerPoint 프레젠테이션</dc:title>
  <cp:version>0906.0100.01</cp:version>
</cp:coreProperties>
</file>