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719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>
  <a:tblStyle styleId="{01A66EDD-3DAB-4C5B-A090-DC80EC1FD486}" styleName="Normal Style 1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lum val="9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lum val="8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lum val="8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snapVertSplitter="1">
    <p:restoredLeft sz="12579"/>
    <p:restoredTop sz="90000"/>
  </p:normalViewPr>
  <p:slideViewPr>
    <p:cSldViewPr snapToObjects="1">
      <p:cViewPr varScale="1">
        <p:scale>
          <a:sx n="100" d="100"/>
          <a:sy n="100" d="100"/>
        </p:scale>
        <p:origin x="0" y="0"/>
      </p:cViewPr>
      <p:guideLst>
        <p:guide orient="horz" pos="2159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9" cy="72009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8.xml"  /><Relationship Id="rId11" Type="http://schemas.openxmlformats.org/officeDocument/2006/relationships/slide" Target="slides/slide9.xml"  /><Relationship Id="rId12" Type="http://schemas.openxmlformats.org/officeDocument/2006/relationships/slide" Target="slides/slide10.xml"  /><Relationship Id="rId13" Type="http://schemas.openxmlformats.org/officeDocument/2006/relationships/slide" Target="slides/slide11.xml"  /><Relationship Id="rId14" Type="http://schemas.openxmlformats.org/officeDocument/2006/relationships/slide" Target="slides/slide12.xml"  /><Relationship Id="rId15" Type="http://schemas.openxmlformats.org/officeDocument/2006/relationships/slide" Target="slides/slide13.xml"  /><Relationship Id="rId16" Type="http://schemas.openxmlformats.org/officeDocument/2006/relationships/slide" Target="slides/slide14.xml"  /><Relationship Id="rId17" Type="http://schemas.openxmlformats.org/officeDocument/2006/relationships/slide" Target="slides/slide15.xml"  /><Relationship Id="rId18" Type="http://schemas.openxmlformats.org/officeDocument/2006/relationships/slide" Target="slides/slide16.xml"  /><Relationship Id="rId19" Type="http://schemas.openxmlformats.org/officeDocument/2006/relationships/slide" Target="slides/slide17.xml"  /><Relationship Id="rId2" Type="http://schemas.openxmlformats.org/officeDocument/2006/relationships/notesMaster" Target="notesMasters/notesMaster1.xml"  /><Relationship Id="rId20" Type="http://schemas.openxmlformats.org/officeDocument/2006/relationships/slide" Target="slides/slide18.xml"  /><Relationship Id="rId21" Type="http://schemas.openxmlformats.org/officeDocument/2006/relationships/presProps" Target="presProps.xml"  /><Relationship Id="rId22" Type="http://schemas.openxmlformats.org/officeDocument/2006/relationships/viewProps" Target="viewProps.xml"  /><Relationship Id="rId23" Type="http://schemas.openxmlformats.org/officeDocument/2006/relationships/theme" Target="theme/theme1.xml"  /><Relationship Id="rId24" Type="http://schemas.openxmlformats.org/officeDocument/2006/relationships/tableStyles" Target="tableStyles.xml"  /><Relationship Id="rId3" Type="http://schemas.openxmlformats.org/officeDocument/2006/relationships/slide" Target="slides/slide1.xml"  /><Relationship Id="rId4" Type="http://schemas.openxmlformats.org/officeDocument/2006/relationships/slide" Target="slides/slide2.xml"  /><Relationship Id="rId5" Type="http://schemas.openxmlformats.org/officeDocument/2006/relationships/slide" Target="slides/slide3.xml"  /><Relationship Id="rId6" Type="http://schemas.openxmlformats.org/officeDocument/2006/relationships/slide" Target="slides/slide4.xml"  /><Relationship Id="rId7" Type="http://schemas.openxmlformats.org/officeDocument/2006/relationships/slide" Target="slides/slide5.xml"  /><Relationship Id="rId8" Type="http://schemas.openxmlformats.org/officeDocument/2006/relationships/slide" Target="slides/slide6.xml"  /><Relationship Id="rId9" Type="http://schemas.openxmlformats.org/officeDocument/2006/relationships/slide" Target="slides/slide7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E2B2BC9D-A816-4D0A-858B-1D023B3A8ACA}" type="datetime1">
              <a:rPr lang="ko-KR" altLang="en-US"/>
              <a:pPr lvl="0">
                <a:defRPr/>
              </a:pPr>
              <a:t>2021-10-18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9F4262C-968C-4EE9-8164-CE16364706B3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1" Type="http://schemas.openxmlformats.org/officeDocument/2006/relationships/slide" Target="../slides/slide3.xml"  /><Relationship Id="rId2" Type="http://schemas.openxmlformats.org/officeDocument/2006/relationships/notesMaster" Target="../notesMasters/notesMaster1.xml"  /></Relationships>
</file>

<file path=ppt/notesSlides/_rels/notesSlide10.xml.rels><?xml version="1.0" encoding="UTF-8" standalone="yes" ?><Relationships xmlns="http://schemas.openxmlformats.org/package/2006/relationships"><Relationship Id="rId1" Type="http://schemas.openxmlformats.org/officeDocument/2006/relationships/slide" Target="../slides/slide12.xml"  /><Relationship Id="rId2" Type="http://schemas.openxmlformats.org/officeDocument/2006/relationships/notesMaster" Target="../notesMasters/notesMaster1.xml"  /></Relationships>
</file>

<file path=ppt/notesSlides/_rels/notesSlide11.xml.rels><?xml version="1.0" encoding="UTF-8" standalone="yes" ?><Relationships xmlns="http://schemas.openxmlformats.org/package/2006/relationships"><Relationship Id="rId1" Type="http://schemas.openxmlformats.org/officeDocument/2006/relationships/slide" Target="../slides/slide13.xml"  /><Relationship Id="rId2" Type="http://schemas.openxmlformats.org/officeDocument/2006/relationships/notesMaster" Target="../notesMasters/notesMaster1.xml"  /></Relationships>
</file>

<file path=ppt/notesSlides/_rels/notesSlide12.xml.rels><?xml version="1.0" encoding="UTF-8" standalone="yes" ?><Relationships xmlns="http://schemas.openxmlformats.org/package/2006/relationships"><Relationship Id="rId1" Type="http://schemas.openxmlformats.org/officeDocument/2006/relationships/slide" Target="../slides/slide14.xml"  /><Relationship Id="rId2" Type="http://schemas.openxmlformats.org/officeDocument/2006/relationships/notesMaster" Target="../notesMasters/notesMaster1.xml"  /></Relationships>
</file>

<file path=ppt/notesSlides/_rels/notesSlide13.xml.rels><?xml version="1.0" encoding="UTF-8" standalone="yes" ?><Relationships xmlns="http://schemas.openxmlformats.org/package/2006/relationships"><Relationship Id="rId1" Type="http://schemas.openxmlformats.org/officeDocument/2006/relationships/slide" Target="../slides/slide15.xml"  /><Relationship Id="rId2" Type="http://schemas.openxmlformats.org/officeDocument/2006/relationships/notesMaster" Target="../notesMasters/notesMaster1.xml"  /></Relationships>
</file>

<file path=ppt/notesSlides/_rels/notesSlide14.xml.rels><?xml version="1.0" encoding="UTF-8" standalone="yes" ?><Relationships xmlns="http://schemas.openxmlformats.org/package/2006/relationships"><Relationship Id="rId1" Type="http://schemas.openxmlformats.org/officeDocument/2006/relationships/slide" Target="../slides/slide16.xml"  /><Relationship Id="rId2" Type="http://schemas.openxmlformats.org/officeDocument/2006/relationships/notesMaster" Target="../notesMasters/notesMaster1.xml"  /></Relationships>
</file>

<file path=ppt/notesSlides/_rels/notesSlide15.xml.rels><?xml version="1.0" encoding="UTF-8" standalone="yes" ?><Relationships xmlns="http://schemas.openxmlformats.org/package/2006/relationships"><Relationship Id="rId1" Type="http://schemas.openxmlformats.org/officeDocument/2006/relationships/slide" Target="../slides/slide17.xml"  /><Relationship Id="rId2" Type="http://schemas.openxmlformats.org/officeDocument/2006/relationships/notesMaster" Target="../notesMasters/notesMaster1.xml"  /></Relationships>
</file>

<file path=ppt/notesSlides/_rels/notesSlide16.xml.rels><?xml version="1.0" encoding="UTF-8" standalone="yes" ?><Relationships xmlns="http://schemas.openxmlformats.org/package/2006/relationships"><Relationship Id="rId1" Type="http://schemas.openxmlformats.org/officeDocument/2006/relationships/slide" Target="../slides/slide18.xml"  /><Relationship Id="rId2" Type="http://schemas.openxmlformats.org/officeDocument/2006/relationships/notesMaster" Target="../notesMasters/notesMaster1.xml"  /></Relationships>
</file>

<file path=ppt/notesSlides/_rels/notesSlide2.xml.rels><?xml version="1.0" encoding="UTF-8" standalone="yes" ?><Relationships xmlns="http://schemas.openxmlformats.org/package/2006/relationships"><Relationship Id="rId1" Type="http://schemas.openxmlformats.org/officeDocument/2006/relationships/slide" Target="../slides/slide4.xml"  /><Relationship Id="rId2" Type="http://schemas.openxmlformats.org/officeDocument/2006/relationships/notesMaster" Target="../notesMasters/notesMaster1.xml"  /></Relationships>
</file>

<file path=ppt/notesSlides/_rels/notesSlide3.xml.rels><?xml version="1.0" encoding="UTF-8" standalone="yes" ?><Relationships xmlns="http://schemas.openxmlformats.org/package/2006/relationships"><Relationship Id="rId1" Type="http://schemas.openxmlformats.org/officeDocument/2006/relationships/slide" Target="../slides/slide5.xml"  /><Relationship Id="rId2" Type="http://schemas.openxmlformats.org/officeDocument/2006/relationships/notesMaster" Target="../notesMasters/notesMaster1.xml"  /></Relationships>
</file>

<file path=ppt/notesSlides/_rels/notesSlide4.xml.rels><?xml version="1.0" encoding="UTF-8" standalone="yes" ?><Relationships xmlns="http://schemas.openxmlformats.org/package/2006/relationships"><Relationship Id="rId1" Type="http://schemas.openxmlformats.org/officeDocument/2006/relationships/slide" Target="../slides/slide6.xml"  /><Relationship Id="rId2" Type="http://schemas.openxmlformats.org/officeDocument/2006/relationships/notesMaster" Target="../notesMasters/notesMaster1.xml"  /></Relationships>
</file>

<file path=ppt/notesSlides/_rels/notesSlide5.xml.rels><?xml version="1.0" encoding="UTF-8" standalone="yes" ?><Relationships xmlns="http://schemas.openxmlformats.org/package/2006/relationships"><Relationship Id="rId1" Type="http://schemas.openxmlformats.org/officeDocument/2006/relationships/slide" Target="../slides/slide7.xml"  /><Relationship Id="rId2" Type="http://schemas.openxmlformats.org/officeDocument/2006/relationships/notesMaster" Target="../notesMasters/notesMaster1.xml"  /></Relationships>
</file>

<file path=ppt/notesSlides/_rels/notesSlide6.xml.rels><?xml version="1.0" encoding="UTF-8" standalone="yes" ?><Relationships xmlns="http://schemas.openxmlformats.org/package/2006/relationships"><Relationship Id="rId1" Type="http://schemas.openxmlformats.org/officeDocument/2006/relationships/slide" Target="../slides/slide8.xml"  /><Relationship Id="rId2" Type="http://schemas.openxmlformats.org/officeDocument/2006/relationships/notesMaster" Target="../notesMasters/notesMaster1.xml"  /></Relationships>
</file>

<file path=ppt/notesSlides/_rels/notesSlide7.xml.rels><?xml version="1.0" encoding="UTF-8" standalone="yes" ?><Relationships xmlns="http://schemas.openxmlformats.org/package/2006/relationships"><Relationship Id="rId1" Type="http://schemas.openxmlformats.org/officeDocument/2006/relationships/slide" Target="../slides/slide9.xml"  /><Relationship Id="rId2" Type="http://schemas.openxmlformats.org/officeDocument/2006/relationships/notesMaster" Target="../notesMasters/notesMaster1.xml"  /></Relationships>
</file>

<file path=ppt/notesSlides/_rels/notesSlide8.xml.rels><?xml version="1.0" encoding="UTF-8" standalone="yes" ?><Relationships xmlns="http://schemas.openxmlformats.org/package/2006/relationships"><Relationship Id="rId1" Type="http://schemas.openxmlformats.org/officeDocument/2006/relationships/slide" Target="../slides/slide10.xml"  /><Relationship Id="rId2" Type="http://schemas.openxmlformats.org/officeDocument/2006/relationships/notesMaster" Target="../notesMasters/notesMaster1.xml"  /></Relationships>
</file>

<file path=ppt/notesSlides/_rels/notesSlide9.xml.rels><?xml version="1.0" encoding="UTF-8" standalone="yes" ?><Relationships xmlns="http://schemas.openxmlformats.org/package/2006/relationships"><Relationship Id="rId1" Type="http://schemas.openxmlformats.org/officeDocument/2006/relationships/slide" Target="../slides/slide11.xml"  /><Relationship Id="rId2" Type="http://schemas.openxmlformats.org/officeDocument/2006/relationships/notesMaster" Target="../notesMasters/notesMaster1.xml"  /></Relationships>
</file>

<file path=ppt/notesSlides/notesSlide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914399" y="2130425"/>
            <a:ext cx="10363198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799" y="3886200"/>
            <a:ext cx="853439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A130E-E3B8-4EBE-931F-81B26B8448AA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C6A38-4290-41DD-B95C-4155372FD4A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objOnly" preserve="1">
  <p:cSld name="간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2130425"/>
            <a:ext cx="12192000" cy="1470025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48888-F454-4AD2-BA62-3AF29D9807C0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clipArtAndTx" preserve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599" y="274638"/>
            <a:ext cx="1097279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4" hasCustomPrompt="1"/>
          </p:nvPr>
        </p:nvSpPr>
        <p:spPr>
          <a:xfrm>
            <a:off x="2857477" y="2214563"/>
            <a:ext cx="6477021" cy="3214687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400"/>
            </a:lvl1pPr>
          </a:lstStyle>
          <a:p>
            <a:pPr lvl="0"/>
            <a:r>
              <a:rPr lang="ko-KR" altLang="en-US" smtClean="0"/>
              <a:t>첫째 목차</a:t>
            </a:r>
            <a:endParaRPr lang="ko-KR" altLang="en-US"/>
          </a:p>
          <a:p>
            <a:pPr lvl="0"/>
            <a:r>
              <a:rPr lang="ko-KR" altLang="en-US" smtClean="0"/>
              <a:t>둘째 목차</a:t>
            </a:r>
            <a:endParaRPr lang="ko-KR" altLang="en-US"/>
          </a:p>
          <a:p>
            <a:pPr lvl="0"/>
            <a:r>
              <a:rPr lang="ko-KR" altLang="en-US" smtClean="0"/>
              <a:t>셋째 목차</a:t>
            </a:r>
            <a:endParaRPr lang="ko-KR" altLang="en-US"/>
          </a:p>
          <a:p>
            <a:pPr lvl="0"/>
            <a:r>
              <a:rPr lang="ko-KR" altLang="en-US" smtClean="0"/>
              <a:t>넷째 목차</a:t>
            </a:r>
            <a:endParaRPr lang="ko-KR" altLang="en-US"/>
          </a:p>
          <a:p>
            <a:pPr lvl="0"/>
            <a:r>
              <a:rPr lang="ko-KR" altLang="en-US" smtClean="0"/>
              <a:t>다섯째 목차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FEC12-A4C9-4837-AF94-AD867782C04C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vertTitleAndTx" preserve="1">
  <p:cSld name="세로 제목 및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 idx="0"/>
          </p:nvPr>
        </p:nvSpPr>
        <p:spPr>
          <a:xfrm>
            <a:off x="8839199" y="274638"/>
            <a:ext cx="2743199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599" y="274638"/>
            <a:ext cx="8026399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84A3-4F29-4053-ACFD-1BAF2D3F140C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836A-82A3-4C8B-9D31-CD724F3673ED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BAF6-36D0-4DD8-B695-D4C1B37E35D6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963083" y="4406900"/>
            <a:ext cx="1036319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3" y="2906713"/>
            <a:ext cx="10363198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8D28-603B-4EFC-80F8-17E5E9107035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A1F4E-0809-4239-8034-C38E431DAF92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DA496-7307-4E8B-88DE-CB97B48BAB6F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bl" preserve="1">
  <p:cSld name="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표 개체 틀 2"/>
          <p:cNvSpPr>
            <a:spLocks noGrp="1"/>
          </p:cNvSpPr>
          <p:nvPr>
            <p:ph type="tbl" sz="quarter" idx="13"/>
          </p:nvPr>
        </p:nvSpPr>
        <p:spPr>
          <a:xfrm>
            <a:off x="608037" y="1643063"/>
            <a:ext cx="10972798" cy="4525200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r>
              <a:rPr lang="ko-KR" altLang="en-US" smtClean="0"/>
              <a:t>표를 추가하려면 아이콘을 클릭하십시오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21E90-850C-410B-8B89-8394F580CFDA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fourObj" preserve="1">
  <p:cSld name="내용 4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609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6197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608037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6036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7E28-9336-4363-8674-B91477D8F243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picTx" preserve="1">
  <p:cSld name="그림 및 설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2389716" y="4800600"/>
            <a:ext cx="7315199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6" y="612775"/>
            <a:ext cx="7315199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6" y="5367338"/>
            <a:ext cx="7315199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ko-KR" altLang="en-US" smtClean="0"/>
              <a:t>마스터 텍스트 스타일을 편집합니다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7E28-9336-4363-8674-B91477D8F243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 idx="0"/>
          </p:nvPr>
        </p:nvSpPr>
        <p:spPr>
          <a:xfrm>
            <a:off x="609599" y="274638"/>
            <a:ext cx="1097279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599" y="1600200"/>
            <a:ext cx="1097279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2D86A-5F52-4165-8473-F1B836277586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599" y="6356350"/>
            <a:ext cx="3860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</p:sldLayoutIdLst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rtl="0" eaLnBrk="1" latinLnBrk="1" hangingPunct="1">
        <a:defRPr>
          <a:solidFill>
            <a:schemeClr val="tx2"/>
          </a:solidFill>
        </a:defRPr>
      </a:lvl2pPr>
      <a:lvl3pPr rtl="0" eaLnBrk="1" latinLnBrk="1" hangingPunct="1">
        <a:defRPr>
          <a:solidFill>
            <a:schemeClr val="tx2"/>
          </a:solidFill>
        </a:defRPr>
      </a:lvl3pPr>
      <a:lvl4pPr rtl="0" eaLnBrk="1" latinLnBrk="1" hangingPunct="1">
        <a:defRPr>
          <a:solidFill>
            <a:schemeClr val="tx2"/>
          </a:solidFill>
        </a:defRPr>
      </a:lvl4pPr>
      <a:lvl5pPr rtl="0" eaLnBrk="1" latinLnBrk="1" hangingPunct="1">
        <a:defRPr>
          <a:solidFill>
            <a:schemeClr val="tx2"/>
          </a:solidFill>
        </a:defRPr>
      </a:lvl5pPr>
      <a:lvl6pPr rtl="0" eaLnBrk="1" latinLnBrk="1" hangingPunct="1">
        <a:defRPr>
          <a:solidFill>
            <a:schemeClr val="tx2"/>
          </a:solidFill>
        </a:defRPr>
      </a:lvl6pPr>
      <a:lvl7pPr rtl="0" eaLnBrk="1" latinLnBrk="1" hangingPunct="1">
        <a:defRPr>
          <a:solidFill>
            <a:schemeClr val="tx2"/>
          </a:solidFill>
        </a:defRPr>
      </a:lvl7pPr>
      <a:lvl8pPr rtl="0" eaLnBrk="1" latinLnBrk="1" hangingPunct="1">
        <a:defRPr>
          <a:solidFill>
            <a:schemeClr val="tx2"/>
          </a:solidFill>
        </a:defRPr>
      </a:lvl8pPr>
      <a:lvl9pPr rtl="0"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Relationship Id="rId3" Type="http://schemas.openxmlformats.org/officeDocument/2006/relationships/image" Target="../media/image2.png"  /><Relationship Id="rId4" Type="http://schemas.openxmlformats.org/officeDocument/2006/relationships/image" Target="../media/image3.pn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8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.jpeg"  /><Relationship Id="rId4" Type="http://schemas.openxmlformats.org/officeDocument/2006/relationships/image" Target="../media/image3.pn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9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.jpeg"  /><Relationship Id="rId4" Type="http://schemas.openxmlformats.org/officeDocument/2006/relationships/image" Target="../media/image3.pn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0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.jpeg"  /><Relationship Id="rId4" Type="http://schemas.openxmlformats.org/officeDocument/2006/relationships/image" Target="../media/image3.png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1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.jpeg"  /><Relationship Id="rId4" Type="http://schemas.openxmlformats.org/officeDocument/2006/relationships/image" Target="../media/image3.png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2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.jpeg"  /><Relationship Id="rId4" Type="http://schemas.openxmlformats.org/officeDocument/2006/relationships/image" Target="../media/image3.png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3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.jpeg"  /><Relationship Id="rId4" Type="http://schemas.openxmlformats.org/officeDocument/2006/relationships/image" Target="../media/image3.png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4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.jpeg"  /><Relationship Id="rId4" Type="http://schemas.openxmlformats.org/officeDocument/2006/relationships/image" Target="../media/image3.png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5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.jpeg"  /><Relationship Id="rId4" Type="http://schemas.openxmlformats.org/officeDocument/2006/relationships/image" Target="../media/image3.png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6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.jpeg"  /><Relationship Id="rId4" Type="http://schemas.openxmlformats.org/officeDocument/2006/relationships/image" Target="../media/image3.pn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Relationship Id="rId3" Type="http://schemas.openxmlformats.org/officeDocument/2006/relationships/image" Target="../media/image2.png"  /><Relationship Id="rId4" Type="http://schemas.openxmlformats.org/officeDocument/2006/relationships/image" Target="../media/image3.pn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.jpeg"  /><Relationship Id="rId4" Type="http://schemas.openxmlformats.org/officeDocument/2006/relationships/image" Target="../media/image3.pn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2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.jpeg"  /><Relationship Id="rId4" Type="http://schemas.openxmlformats.org/officeDocument/2006/relationships/image" Target="../media/image3.pn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3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.jpeg"  /><Relationship Id="rId4" Type="http://schemas.openxmlformats.org/officeDocument/2006/relationships/image" Target="../media/image3.pn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4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.jpeg"  /><Relationship Id="rId4" Type="http://schemas.openxmlformats.org/officeDocument/2006/relationships/image" Target="../media/image3.pn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5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.jpeg"  /><Relationship Id="rId4" Type="http://schemas.openxmlformats.org/officeDocument/2006/relationships/image" Target="../media/image3.pn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6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.jpeg"  /><Relationship Id="rId4" Type="http://schemas.openxmlformats.org/officeDocument/2006/relationships/image" Target="../media/image3.pn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7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.jpeg"  /><Relationship Id="rId4" Type="http://schemas.openxmlformats.org/officeDocument/2006/relationships/image" Target="../media/image3.pn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pic>
        <p:nvPicPr>
          <p:cNvPr id="5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703451" y="1951194"/>
            <a:ext cx="9001124" cy="3566067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4151757" y="-94488"/>
            <a:ext cx="3651223" cy="194424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99838" y="404622"/>
            <a:ext cx="2232279" cy="954107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en-US" altLang="ko-KR" sz="28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3</a:t>
            </a:r>
            <a:r>
              <a:rPr xmlns:mc="http://schemas.openxmlformats.org/markup-compatibility/2006" xmlns:hp="http://schemas.haansoft.com/office/presentation/8.0" kumimoji="0" lang="ko-KR" altLang="en-US" sz="28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학년 </a:t>
            </a:r>
            <a:r>
              <a:rPr xmlns:mc="http://schemas.openxmlformats.org/markup-compatibility/2006" xmlns:hp="http://schemas.haansoft.com/office/presentation/8.0" kumimoji="0" lang="en-US" altLang="ko-KR" sz="28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2</a:t>
            </a:r>
            <a:r>
              <a:rPr xmlns:mc="http://schemas.openxmlformats.org/markup-compatibility/2006" xmlns:hp="http://schemas.haansoft.com/office/presentation/8.0" kumimoji="0" lang="ko-KR" altLang="en-US" sz="28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반</a:t>
            </a:r>
            <a:endParaRPr xmlns:mc="http://schemas.openxmlformats.org/markup-compatibility/2006" xmlns:hp="http://schemas.haansoft.com/office/presentation/8.0" kumimoji="0" lang="ko-KR" altLang="en-US" sz="2800" b="0" i="0" u="none" strike="noStrike" kern="1200" cap="none" spc="0" normalizeH="0" baseline="0" mc:Ignorable="hp" hp:hslEmbossed="0">
              <a:solidFill>
                <a:srgbClr val="7c4b3b"/>
              </a:solidFill>
              <a:latin typeface="CookieRun Regular"/>
              <a:ea typeface="CookieRun Regular"/>
            </a:endParaRPr>
          </a:p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8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아침 조회</a:t>
            </a:r>
            <a:endParaRPr xmlns:mc="http://schemas.openxmlformats.org/markup-compatibility/2006" xmlns:hp="http://schemas.haansoft.com/office/presentation/8.0" kumimoji="0" lang="ko-KR" altLang="en-US" sz="2800" b="0" i="0" u="none" strike="noStrike" kern="1200" cap="none" spc="0" normalizeH="0" baseline="0" mc:Ignorable="hp" hp:hslEmbossed="0">
              <a:solidFill>
                <a:srgbClr val="7c4b3b"/>
              </a:solidFill>
              <a:latin typeface="CookieRun Regular"/>
              <a:ea typeface="CookieRun Regular"/>
            </a:endParaRPr>
          </a:p>
        </p:txBody>
      </p:sp>
      <p:sp>
        <p:nvSpPr>
          <p:cNvPr id="8" name="TextBox 4"/>
          <p:cNvSpPr txBox="1"/>
          <p:nvPr/>
        </p:nvSpPr>
        <p:spPr>
          <a:xfrm>
            <a:off x="1991430" y="2996940"/>
            <a:ext cx="8461083" cy="118263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7200" b="0" i="0" u="none" strike="noStrike" kern="1200" cap="none" spc="0" normalizeH="0" baseline="0" mc:Ignorable="hp" hp:hslEmbossed="0">
                <a:solidFill>
                  <a:srgbClr val="ffffff"/>
                </a:solidFill>
                <a:latin typeface="CookieRun Regular"/>
                <a:ea typeface="CookieRun Regular"/>
              </a:rPr>
              <a:t>단어조합퀴즈</a:t>
            </a:r>
            <a:r>
              <a:rPr xmlns:mc="http://schemas.openxmlformats.org/markup-compatibility/2006" xmlns:hp="http://schemas.haansoft.com/office/presentation/8.0" kumimoji="0" lang="en-US" altLang="ko-KR" sz="7200" b="0" i="0" u="none" strike="noStrike" kern="1200" cap="none" spc="0" normalizeH="0" baseline="0" mc:Ignorable="hp" hp:hslEmbossed="0">
                <a:solidFill>
                  <a:srgbClr val="ffffff"/>
                </a:solidFill>
                <a:latin typeface="CookieRun Regular"/>
                <a:ea typeface="CookieRun Regular"/>
              </a:rPr>
              <a:t>20</a:t>
            </a:r>
            <a:endParaRPr xmlns:mc="http://schemas.openxmlformats.org/markup-compatibility/2006" xmlns:hp="http://schemas.haansoft.com/office/presentation/8.0" kumimoji="0" lang="en-US" altLang="ko-KR" sz="7200" b="0" i="0" u="none" strike="noStrike" kern="1200" cap="none" spc="0" normalizeH="0" baseline="0" mc:Ignorable="hp" hp:hslEmbossed="0">
              <a:solidFill>
                <a:srgbClr val="ffffff"/>
              </a:solidFill>
              <a:latin typeface="CookieRun Regular"/>
              <a:ea typeface="CookieRun Regular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grpSp>
        <p:nvGrpSpPr>
          <p:cNvPr id="31" name=""/>
          <p:cNvGrpSpPr/>
          <p:nvPr/>
        </p:nvGrpSpPr>
        <p:grpSpPr>
          <a:xfrm rot="0">
            <a:off x="1955482" y="1988820"/>
            <a:ext cx="8281036" cy="3199638"/>
            <a:chOff x="1631442" y="1196721"/>
            <a:chExt cx="8281036" cy="3199638"/>
          </a:xfrm>
        </p:grpSpPr>
        <p:sp>
          <p:nvSpPr>
            <p:cNvPr id="20" name=""/>
            <p:cNvSpPr txBox="1"/>
            <p:nvPr/>
          </p:nvSpPr>
          <p:spPr>
            <a:xfrm>
              <a:off x="1631442" y="1196721"/>
              <a:ext cx="1656207" cy="1614678"/>
            </a:xfrm>
            <a:prstGeom prst="rect">
              <a:avLst/>
            </a:prstGeom>
            <a:solidFill>
              <a:srgbClr val="800080"/>
            </a:solidFill>
            <a:ln w="38100">
              <a:solidFill>
                <a:schemeClr val="dk1"/>
              </a:solidFill>
            </a:ln>
          </p:spPr>
          <p:txBody>
            <a:bodyPr wrap="square">
              <a:spAutoFit/>
            </a:bodyPr>
            <a:p>
              <a:pPr algn="ctr">
                <a:defRPr/>
              </a:pPr>
              <a:r>
                <a:rPr lang="ko-KR" altLang="en-US" sz="10000">
                  <a:solidFill>
                    <a:schemeClr val="lt1"/>
                  </a:solidFill>
                  <a:latin typeface="CookieRun Regular"/>
                  <a:ea typeface="CookieRun Regular"/>
                </a:rPr>
                <a:t>멀</a:t>
              </a:r>
              <a:endParaRPr lang="ko-KR" altLang="en-US" sz="1000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1" name=""/>
            <p:cNvSpPr txBox="1"/>
            <p:nvPr/>
          </p:nvSpPr>
          <p:spPr>
            <a:xfrm>
              <a:off x="3287649" y="1196721"/>
              <a:ext cx="1656207" cy="1614678"/>
            </a:xfrm>
            <a:prstGeom prst="rect">
              <a:avLst/>
            </a:prstGeom>
            <a:solidFill>
              <a:srgbClr val="42c7f1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dk1"/>
                  </a:solidFill>
                  <a:latin typeface="CookieRun Regular"/>
                  <a:ea typeface="CookieRun Regular"/>
                </a:rPr>
                <a:t>뛰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2" name=""/>
            <p:cNvSpPr txBox="1"/>
            <p:nvPr/>
          </p:nvSpPr>
          <p:spPr>
            <a:xfrm>
              <a:off x="4943856" y="1197483"/>
              <a:ext cx="1656207" cy="1614678"/>
            </a:xfrm>
            <a:prstGeom prst="rect">
              <a:avLst/>
            </a:prstGeom>
            <a:solidFill>
              <a:srgbClr val="ff0000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뜀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3" name=""/>
            <p:cNvSpPr txBox="1"/>
            <p:nvPr/>
          </p:nvSpPr>
          <p:spPr>
            <a:xfrm>
              <a:off x="6600063" y="1196721"/>
              <a:ext cx="1656207" cy="1614678"/>
            </a:xfrm>
            <a:prstGeom prst="rect">
              <a:avLst/>
            </a:prstGeom>
            <a:solidFill>
              <a:srgbClr val="ff6600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rgbClr val="000000"/>
                  </a:solidFill>
                  <a:latin typeface="CookieRun Regular"/>
                  <a:ea typeface="CookieRun Regular"/>
                </a:rPr>
                <a:t>높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rgbClr val="000000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4" name=""/>
            <p:cNvSpPr txBox="1"/>
            <p:nvPr/>
          </p:nvSpPr>
          <p:spPr>
            <a:xfrm>
              <a:off x="8256269" y="1196721"/>
              <a:ext cx="1656208" cy="1614678"/>
            </a:xfrm>
            <a:prstGeom prst="rect">
              <a:avLst/>
            </a:prstGeom>
            <a:solidFill>
              <a:schemeClr val="dk1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질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6" name=""/>
            <p:cNvSpPr txBox="1"/>
            <p:nvPr/>
          </p:nvSpPr>
          <p:spPr>
            <a:xfrm>
              <a:off x="1631442" y="2780919"/>
              <a:ext cx="1656207" cy="1606677"/>
            </a:xfrm>
            <a:prstGeom prst="rect">
              <a:avLst/>
            </a:prstGeom>
            <a:solidFill>
              <a:srgbClr val="7a7cc4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rgbClr val="000000"/>
                  </a:solidFill>
                  <a:latin typeface="CookieRun Regular"/>
                  <a:ea typeface="CookieRun Regular"/>
                </a:rPr>
                <a:t>이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rgbClr val="000000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7" name=""/>
            <p:cNvSpPr txBox="1"/>
            <p:nvPr/>
          </p:nvSpPr>
          <p:spPr>
            <a:xfrm>
              <a:off x="3287649" y="2780919"/>
              <a:ext cx="1656207" cy="1615440"/>
            </a:xfrm>
            <a:prstGeom prst="rect">
              <a:avLst/>
            </a:prstGeom>
            <a:solidFill>
              <a:srgbClr val="0000ff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산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8" name=""/>
            <p:cNvSpPr txBox="1"/>
            <p:nvPr/>
          </p:nvSpPr>
          <p:spPr>
            <a:xfrm>
              <a:off x="4943856" y="2780919"/>
              <a:ext cx="1656207" cy="1606677"/>
            </a:xfrm>
            <a:prstGeom prst="rect">
              <a:avLst/>
            </a:prstGeom>
            <a:solidFill>
              <a:schemeClr val="accent4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dk1"/>
                  </a:solidFill>
                  <a:latin typeface="CookieRun Regular"/>
                  <a:ea typeface="CookieRun Regular"/>
                </a:rPr>
                <a:t>기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9" name=""/>
            <p:cNvSpPr txBox="1"/>
            <p:nvPr/>
          </p:nvSpPr>
          <p:spPr>
            <a:xfrm>
              <a:off x="6600063" y="2780919"/>
              <a:ext cx="1656207" cy="1615440"/>
            </a:xfrm>
            <a:prstGeom prst="rect">
              <a:avLst/>
            </a:prstGeom>
            <a:solidFill>
              <a:schemeClr val="accent5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박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30" name=""/>
            <p:cNvSpPr txBox="1"/>
            <p:nvPr/>
          </p:nvSpPr>
          <p:spPr>
            <a:xfrm>
              <a:off x="8256270" y="2780919"/>
              <a:ext cx="1656208" cy="1615440"/>
            </a:xfrm>
            <a:prstGeom prst="rect">
              <a:avLst/>
            </a:prstGeom>
            <a:solidFill>
              <a:schemeClr val="lt2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dk1"/>
                  </a:solidFill>
                  <a:latin typeface="CookieRun Regular"/>
                  <a:ea typeface="CookieRun Regular"/>
                </a:rPr>
                <a:t>박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endParaRPr>
            </a:p>
          </p:txBody>
        </p:sp>
      </p:grpSp>
      <p:pic>
        <p:nvPicPr>
          <p:cNvPr id="32" name="그림 14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3863721" y="0"/>
            <a:ext cx="4608576" cy="1944243"/>
          </a:xfrm>
          <a:prstGeom prst="rect">
            <a:avLst/>
          </a:prstGeom>
        </p:spPr>
      </p:pic>
      <p:sp>
        <p:nvSpPr>
          <p:cNvPr id="33" name="TextBox 15"/>
          <p:cNvSpPr txBox="1"/>
          <p:nvPr/>
        </p:nvSpPr>
        <p:spPr>
          <a:xfrm>
            <a:off x="4582013" y="489678"/>
            <a:ext cx="3170194" cy="984792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운동</a:t>
            </a:r>
            <a:r>
              <a:rPr xmlns:mc="http://schemas.openxmlformats.org/markup-compatibility/2006" xmlns:hp="http://schemas.haansoft.com/office/presentation/8.0" kumimoji="0" lang="en-US" altLang="ko-KR" sz="59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4</a:t>
            </a: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글자</a:t>
            </a:r>
            <a:endPara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<a:solidFill>
                <a:srgbClr val="7c4b3b"/>
              </a:solidFill>
              <a:latin typeface="CookieRun Regular"/>
              <a:ea typeface="CookieRun Regular"/>
            </a:endParaRPr>
          </a:p>
        </p:txBody>
      </p:sp>
      <p:sp>
        <p:nvSpPr>
          <p:cNvPr id="34" name="TextBox 15"/>
          <p:cNvSpPr txBox="1"/>
          <p:nvPr/>
        </p:nvSpPr>
        <p:spPr>
          <a:xfrm>
            <a:off x="3719703" y="5373243"/>
            <a:ext cx="4752594" cy="978027"/>
          </a:xfrm>
          <a:prstGeom prst="rect">
            <a:avLst/>
          </a:prstGeom>
          <a:solidFill>
            <a:srgbClr val="cdf2e4"/>
          </a:solidFill>
          <a:ln w="63500">
            <a:solidFill>
              <a:srgbClr val="000000"/>
            </a:solidFill>
          </a:ln>
        </p:spPr>
        <p:txBody>
          <a:bodyPr wrap="square">
            <a:spAutoFit/>
          </a:bodyPr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rPr>
              <a:t>정답</a:t>
            </a:r>
            <a:r>
              <a:rPr xmlns:mc="http://schemas.openxmlformats.org/markup-compatibility/2006" xmlns:hp="http://schemas.haansoft.com/office/presentation/8.0" kumimoji="0" lang="en-US" altLang="ko-KR" sz="59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rPr>
              <a:t>:</a:t>
            </a: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rPr>
              <a:t> 높이뛰기</a:t>
            </a:r>
            <a:endPara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<a:solidFill>
                <a:schemeClr val="dk1"/>
              </a:solidFill>
              <a:latin typeface="CookieRun Regular"/>
              <a:ea typeface="CookieRun Regular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grpSp>
        <p:nvGrpSpPr>
          <p:cNvPr id="31" name=""/>
          <p:cNvGrpSpPr/>
          <p:nvPr/>
        </p:nvGrpSpPr>
        <p:grpSpPr>
          <a:xfrm rot="0">
            <a:off x="1955482" y="1988820"/>
            <a:ext cx="8281036" cy="3199638"/>
            <a:chOff x="1631442" y="1196721"/>
            <a:chExt cx="8281036" cy="3199638"/>
          </a:xfrm>
        </p:grpSpPr>
        <p:sp>
          <p:nvSpPr>
            <p:cNvPr id="20" name=""/>
            <p:cNvSpPr txBox="1"/>
            <p:nvPr/>
          </p:nvSpPr>
          <p:spPr>
            <a:xfrm>
              <a:off x="1631442" y="1196721"/>
              <a:ext cx="1656207" cy="1614678"/>
            </a:xfrm>
            <a:prstGeom prst="rect">
              <a:avLst/>
            </a:prstGeom>
            <a:solidFill>
              <a:srgbClr val="800080"/>
            </a:solidFill>
            <a:ln w="38100">
              <a:solidFill>
                <a:schemeClr val="dk1"/>
              </a:solidFill>
            </a:ln>
          </p:spPr>
          <p:txBody>
            <a:bodyPr wrap="square">
              <a:spAutoFit/>
            </a:bodyPr>
            <a:p>
              <a:pPr algn="ctr">
                <a:defRPr/>
              </a:pPr>
              <a:r>
                <a:rPr lang="ko-KR" altLang="en-US" sz="10000">
                  <a:solidFill>
                    <a:schemeClr val="lt1"/>
                  </a:solidFill>
                  <a:latin typeface="CookieRun Regular"/>
                  <a:ea typeface="CookieRun Regular"/>
                </a:rPr>
                <a:t>박</a:t>
              </a:r>
              <a:endParaRPr lang="ko-KR" altLang="en-US" sz="1000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1" name=""/>
            <p:cNvSpPr txBox="1"/>
            <p:nvPr/>
          </p:nvSpPr>
          <p:spPr>
            <a:xfrm>
              <a:off x="3287649" y="1196721"/>
              <a:ext cx="1656207" cy="1614678"/>
            </a:xfrm>
            <a:prstGeom prst="rect">
              <a:avLst/>
            </a:prstGeom>
            <a:solidFill>
              <a:srgbClr val="42c7f1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dk1"/>
                  </a:solidFill>
                  <a:latin typeface="CookieRun Regular"/>
                  <a:ea typeface="CookieRun Regular"/>
                </a:rPr>
                <a:t>리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2" name=""/>
            <p:cNvSpPr txBox="1"/>
            <p:nvPr/>
          </p:nvSpPr>
          <p:spPr>
            <a:xfrm>
              <a:off x="4943856" y="1197483"/>
              <a:ext cx="1656207" cy="1614678"/>
            </a:xfrm>
            <a:prstGeom prst="rect">
              <a:avLst/>
            </a:prstGeom>
            <a:solidFill>
              <a:srgbClr val="ff0000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고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3" name=""/>
            <p:cNvSpPr txBox="1"/>
            <p:nvPr/>
          </p:nvSpPr>
          <p:spPr>
            <a:xfrm>
              <a:off x="6600063" y="1196721"/>
              <a:ext cx="1656207" cy="1614678"/>
            </a:xfrm>
            <a:prstGeom prst="rect">
              <a:avLst/>
            </a:prstGeom>
            <a:solidFill>
              <a:srgbClr val="ff6600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rgbClr val="000000"/>
                  </a:solidFill>
                  <a:latin typeface="CookieRun Regular"/>
                  <a:ea typeface="CookieRun Regular"/>
                </a:rPr>
                <a:t>달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rgbClr val="000000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4" name=""/>
            <p:cNvSpPr txBox="1"/>
            <p:nvPr/>
          </p:nvSpPr>
          <p:spPr>
            <a:xfrm>
              <a:off x="8256269" y="1196721"/>
              <a:ext cx="1656208" cy="1614678"/>
            </a:xfrm>
            <a:prstGeom prst="rect">
              <a:avLst/>
            </a:prstGeom>
            <a:solidFill>
              <a:schemeClr val="dk1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스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6" name=""/>
            <p:cNvSpPr txBox="1"/>
            <p:nvPr/>
          </p:nvSpPr>
          <p:spPr>
            <a:xfrm>
              <a:off x="1631442" y="2780919"/>
              <a:ext cx="1656207" cy="1606677"/>
            </a:xfrm>
            <a:prstGeom prst="rect">
              <a:avLst/>
            </a:prstGeom>
            <a:solidFill>
              <a:srgbClr val="7a7cc4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rgbClr val="000000"/>
                  </a:solidFill>
                  <a:latin typeface="CookieRun Regular"/>
                  <a:ea typeface="CookieRun Regular"/>
                </a:rPr>
                <a:t>나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rgbClr val="000000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7" name=""/>
            <p:cNvSpPr txBox="1"/>
            <p:nvPr/>
          </p:nvSpPr>
          <p:spPr>
            <a:xfrm>
              <a:off x="3287649" y="2780919"/>
              <a:ext cx="1656207" cy="1615440"/>
            </a:xfrm>
            <a:prstGeom prst="rect">
              <a:avLst/>
            </a:prstGeom>
            <a:solidFill>
              <a:srgbClr val="0000ff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기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8" name=""/>
            <p:cNvSpPr txBox="1"/>
            <p:nvPr/>
          </p:nvSpPr>
          <p:spPr>
            <a:xfrm>
              <a:off x="4943856" y="2780919"/>
              <a:ext cx="1656207" cy="1606677"/>
            </a:xfrm>
            <a:prstGeom prst="rect">
              <a:avLst/>
            </a:prstGeom>
            <a:solidFill>
              <a:schemeClr val="accent4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dk1"/>
                  </a:solidFill>
                  <a:latin typeface="CookieRun Regular"/>
                  <a:ea typeface="CookieRun Regular"/>
                </a:rPr>
                <a:t>슴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9" name=""/>
            <p:cNvSpPr txBox="1"/>
            <p:nvPr/>
          </p:nvSpPr>
          <p:spPr>
            <a:xfrm>
              <a:off x="6600063" y="2780919"/>
              <a:ext cx="1656207" cy="1615440"/>
            </a:xfrm>
            <a:prstGeom prst="rect">
              <a:avLst/>
            </a:prstGeom>
            <a:solidFill>
              <a:schemeClr val="accent5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치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30" name=""/>
            <p:cNvSpPr txBox="1"/>
            <p:nvPr/>
          </p:nvSpPr>
          <p:spPr>
            <a:xfrm>
              <a:off x="8256270" y="2780919"/>
              <a:ext cx="1656208" cy="1615440"/>
            </a:xfrm>
            <a:prstGeom prst="rect">
              <a:avLst/>
            </a:prstGeom>
            <a:solidFill>
              <a:schemeClr val="lt2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dk1"/>
                  </a:solidFill>
                  <a:latin typeface="CookieRun Regular"/>
                  <a:ea typeface="CookieRun Regular"/>
                </a:rPr>
                <a:t>토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endParaRPr>
            </a:p>
          </p:txBody>
        </p:sp>
      </p:grpSp>
      <p:pic>
        <p:nvPicPr>
          <p:cNvPr id="32" name="그림 14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3863721" y="0"/>
            <a:ext cx="4608576" cy="1944243"/>
          </a:xfrm>
          <a:prstGeom prst="rect">
            <a:avLst/>
          </a:prstGeom>
        </p:spPr>
      </p:pic>
      <p:sp>
        <p:nvSpPr>
          <p:cNvPr id="33" name="TextBox 15"/>
          <p:cNvSpPr txBox="1"/>
          <p:nvPr/>
        </p:nvSpPr>
        <p:spPr>
          <a:xfrm>
            <a:off x="4582013" y="489678"/>
            <a:ext cx="3170194" cy="984792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운동</a:t>
            </a:r>
            <a:r>
              <a:rPr xmlns:mc="http://schemas.openxmlformats.org/markup-compatibility/2006" xmlns:hp="http://schemas.haansoft.com/office/presentation/8.0" kumimoji="0" lang="en-US" altLang="ko-KR" sz="59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3</a:t>
            </a: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글자</a:t>
            </a:r>
            <a:endPara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<a:solidFill>
                <a:srgbClr val="7c4b3b"/>
              </a:solidFill>
              <a:latin typeface="CookieRun Regular"/>
              <a:ea typeface="CookieRun Regular"/>
            </a:endParaRPr>
          </a:p>
        </p:txBody>
      </p:sp>
      <p:sp>
        <p:nvSpPr>
          <p:cNvPr id="34" name="TextBox 15"/>
          <p:cNvSpPr txBox="1"/>
          <p:nvPr/>
        </p:nvSpPr>
        <p:spPr>
          <a:xfrm>
            <a:off x="3917503" y="5373243"/>
            <a:ext cx="4356994" cy="986027"/>
          </a:xfrm>
          <a:prstGeom prst="rect">
            <a:avLst/>
          </a:prstGeom>
          <a:solidFill>
            <a:srgbClr val="cdf2e4"/>
          </a:solidFill>
          <a:ln w="63500">
            <a:solidFill>
              <a:srgbClr val="000000"/>
            </a:solidFill>
          </a:ln>
        </p:spPr>
        <p:txBody>
          <a:bodyPr wrap="square">
            <a:spAutoFit/>
          </a:bodyPr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rPr>
              <a:t>정답</a:t>
            </a:r>
            <a:r>
              <a:rPr xmlns:mc="http://schemas.openxmlformats.org/markup-compatibility/2006" xmlns:hp="http://schemas.haansoft.com/office/presentation/8.0" kumimoji="0" lang="en-US" altLang="ko-KR" sz="59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rPr>
              <a:t>:</a:t>
            </a: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rPr>
              <a:t> 달리기</a:t>
            </a:r>
            <a:endPara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<a:solidFill>
                <a:schemeClr val="dk1"/>
              </a:solidFill>
              <a:latin typeface="CookieRun Regular"/>
              <a:ea typeface="CookieRun Regular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1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grpSp>
        <p:nvGrpSpPr>
          <p:cNvPr id="31" name=""/>
          <p:cNvGrpSpPr/>
          <p:nvPr/>
        </p:nvGrpSpPr>
        <p:grpSpPr>
          <a:xfrm rot="0">
            <a:off x="1955482" y="1988820"/>
            <a:ext cx="8281036" cy="3199638"/>
            <a:chOff x="1631442" y="1196721"/>
            <a:chExt cx="8281036" cy="3199638"/>
          </a:xfrm>
        </p:grpSpPr>
        <p:sp>
          <p:nvSpPr>
            <p:cNvPr id="20" name=""/>
            <p:cNvSpPr txBox="1"/>
            <p:nvPr/>
          </p:nvSpPr>
          <p:spPr>
            <a:xfrm>
              <a:off x="1631442" y="1196721"/>
              <a:ext cx="1656207" cy="1614678"/>
            </a:xfrm>
            <a:prstGeom prst="rect">
              <a:avLst/>
            </a:prstGeom>
            <a:solidFill>
              <a:srgbClr val="800080"/>
            </a:solidFill>
            <a:ln w="38100">
              <a:solidFill>
                <a:schemeClr val="dk1"/>
              </a:solidFill>
            </a:ln>
          </p:spPr>
          <p:txBody>
            <a:bodyPr wrap="square">
              <a:spAutoFit/>
            </a:bodyPr>
            <a:p>
              <a:pPr algn="ctr">
                <a:defRPr/>
              </a:pPr>
              <a:r>
                <a:rPr lang="ko-KR" altLang="en-US" sz="10000">
                  <a:solidFill>
                    <a:schemeClr val="lt1"/>
                  </a:solidFill>
                  <a:latin typeface="CookieRun Regular"/>
                  <a:ea typeface="CookieRun Regular"/>
                </a:rPr>
                <a:t>개</a:t>
              </a:r>
              <a:endParaRPr lang="ko-KR" altLang="en-US" sz="1000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1" name=""/>
            <p:cNvSpPr txBox="1"/>
            <p:nvPr/>
          </p:nvSpPr>
          <p:spPr>
            <a:xfrm>
              <a:off x="3287649" y="1196721"/>
              <a:ext cx="1656207" cy="1614678"/>
            </a:xfrm>
            <a:prstGeom prst="rect">
              <a:avLst/>
            </a:prstGeom>
            <a:solidFill>
              <a:srgbClr val="42c7f1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dk1"/>
                  </a:solidFill>
                  <a:latin typeface="CookieRun Regular"/>
                  <a:ea typeface="CookieRun Regular"/>
                </a:rPr>
                <a:t>라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2" name=""/>
            <p:cNvSpPr txBox="1"/>
            <p:nvPr/>
          </p:nvSpPr>
          <p:spPr>
            <a:xfrm>
              <a:off x="4943856" y="1197483"/>
              <a:ext cx="1656207" cy="1614678"/>
            </a:xfrm>
            <a:prstGeom prst="rect">
              <a:avLst/>
            </a:prstGeom>
            <a:solidFill>
              <a:srgbClr val="ff0000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탕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3" name=""/>
            <p:cNvSpPr txBox="1"/>
            <p:nvPr/>
          </p:nvSpPr>
          <p:spPr>
            <a:xfrm>
              <a:off x="6600063" y="1196721"/>
              <a:ext cx="1656207" cy="1614678"/>
            </a:xfrm>
            <a:prstGeom prst="rect">
              <a:avLst/>
            </a:prstGeom>
            <a:solidFill>
              <a:srgbClr val="ff6600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rgbClr val="000000"/>
                  </a:solidFill>
                  <a:latin typeface="CookieRun Regular"/>
                  <a:ea typeface="CookieRun Regular"/>
                </a:rPr>
                <a:t>장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rgbClr val="000000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4" name=""/>
            <p:cNvSpPr txBox="1"/>
            <p:nvPr/>
          </p:nvSpPr>
          <p:spPr>
            <a:xfrm>
              <a:off x="8256269" y="1196721"/>
              <a:ext cx="1656208" cy="1614678"/>
            </a:xfrm>
            <a:prstGeom prst="rect">
              <a:avLst/>
            </a:prstGeom>
            <a:solidFill>
              <a:schemeClr val="dk1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마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6" name=""/>
            <p:cNvSpPr txBox="1"/>
            <p:nvPr/>
          </p:nvSpPr>
          <p:spPr>
            <a:xfrm>
              <a:off x="1631442" y="2780919"/>
              <a:ext cx="1656207" cy="1606677"/>
            </a:xfrm>
            <a:prstGeom prst="rect">
              <a:avLst/>
            </a:prstGeom>
            <a:solidFill>
              <a:srgbClr val="7a7cc4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rgbClr val="000000"/>
                  </a:solidFill>
                  <a:latin typeface="CookieRun Regular"/>
                  <a:ea typeface="CookieRun Regular"/>
                </a:rPr>
                <a:t>육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rgbClr val="000000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7" name=""/>
            <p:cNvSpPr txBox="1"/>
            <p:nvPr/>
          </p:nvSpPr>
          <p:spPr>
            <a:xfrm>
              <a:off x="3287649" y="2780919"/>
              <a:ext cx="1656207" cy="1615440"/>
            </a:xfrm>
            <a:prstGeom prst="rect">
              <a:avLst/>
            </a:prstGeom>
            <a:solidFill>
              <a:srgbClr val="0000ff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수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8" name=""/>
            <p:cNvSpPr txBox="1"/>
            <p:nvPr/>
          </p:nvSpPr>
          <p:spPr>
            <a:xfrm>
              <a:off x="4943856" y="2780919"/>
              <a:ext cx="1656207" cy="1606677"/>
            </a:xfrm>
            <a:prstGeom prst="rect">
              <a:avLst/>
            </a:prstGeom>
            <a:solidFill>
              <a:schemeClr val="accent4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dk1"/>
                  </a:solidFill>
                  <a:latin typeface="CookieRun Regular"/>
                  <a:ea typeface="CookieRun Regular"/>
                </a:rPr>
                <a:t>톤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9" name=""/>
            <p:cNvSpPr txBox="1"/>
            <p:nvPr/>
          </p:nvSpPr>
          <p:spPr>
            <a:xfrm>
              <a:off x="6600063" y="2780919"/>
              <a:ext cx="1656207" cy="1615440"/>
            </a:xfrm>
            <a:prstGeom prst="rect">
              <a:avLst/>
            </a:prstGeom>
            <a:solidFill>
              <a:schemeClr val="accent5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벌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30" name=""/>
            <p:cNvSpPr txBox="1"/>
            <p:nvPr/>
          </p:nvSpPr>
          <p:spPr>
            <a:xfrm>
              <a:off x="8256270" y="2780919"/>
              <a:ext cx="1656208" cy="1615440"/>
            </a:xfrm>
            <a:prstGeom prst="rect">
              <a:avLst/>
            </a:prstGeom>
            <a:solidFill>
              <a:schemeClr val="lt2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dk1"/>
                  </a:solidFill>
                  <a:latin typeface="CookieRun Regular"/>
                  <a:ea typeface="CookieRun Regular"/>
                </a:rPr>
                <a:t>말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endParaRPr>
            </a:p>
          </p:txBody>
        </p:sp>
      </p:grpSp>
      <p:pic>
        <p:nvPicPr>
          <p:cNvPr id="32" name="그림 14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3863721" y="0"/>
            <a:ext cx="4608576" cy="1944243"/>
          </a:xfrm>
          <a:prstGeom prst="rect">
            <a:avLst/>
          </a:prstGeom>
        </p:spPr>
      </p:pic>
      <p:sp>
        <p:nvSpPr>
          <p:cNvPr id="33" name="TextBox 15"/>
          <p:cNvSpPr txBox="1"/>
          <p:nvPr/>
        </p:nvSpPr>
        <p:spPr>
          <a:xfrm>
            <a:off x="4582013" y="489678"/>
            <a:ext cx="3170194" cy="984792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운동</a:t>
            </a:r>
            <a:r>
              <a:rPr xmlns:mc="http://schemas.openxmlformats.org/markup-compatibility/2006" xmlns:hp="http://schemas.haansoft.com/office/presentation/8.0" kumimoji="0" lang="en-US" altLang="ko-KR" sz="59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3</a:t>
            </a: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글자</a:t>
            </a:r>
            <a:endPara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<a:solidFill>
                <a:srgbClr val="7c4b3b"/>
              </a:solidFill>
              <a:latin typeface="CookieRun Regular"/>
              <a:ea typeface="CookieRun Regular"/>
            </a:endParaRPr>
          </a:p>
        </p:txBody>
      </p:sp>
      <p:sp>
        <p:nvSpPr>
          <p:cNvPr id="34" name="TextBox 15"/>
          <p:cNvSpPr txBox="1"/>
          <p:nvPr/>
        </p:nvSpPr>
        <p:spPr>
          <a:xfrm>
            <a:off x="3917503" y="5373243"/>
            <a:ext cx="4356994" cy="986027"/>
          </a:xfrm>
          <a:prstGeom prst="rect">
            <a:avLst/>
          </a:prstGeom>
          <a:solidFill>
            <a:srgbClr val="cdf2e4"/>
          </a:solidFill>
          <a:ln w="63500">
            <a:solidFill>
              <a:srgbClr val="000000"/>
            </a:solidFill>
          </a:ln>
        </p:spPr>
        <p:txBody>
          <a:bodyPr wrap="square">
            <a:spAutoFit/>
          </a:bodyPr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rPr>
              <a:t>정답</a:t>
            </a:r>
            <a:r>
              <a:rPr xmlns:mc="http://schemas.openxmlformats.org/markup-compatibility/2006" xmlns:hp="http://schemas.haansoft.com/office/presentation/8.0" kumimoji="0" lang="en-US" altLang="ko-KR" sz="59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rPr>
              <a:t>:</a:t>
            </a: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rPr>
              <a:t> 마라톤</a:t>
            </a:r>
            <a:endPara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<a:solidFill>
                <a:schemeClr val="dk1"/>
              </a:solidFill>
              <a:latin typeface="CookieRun Regular"/>
              <a:ea typeface="CookieRun Regular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1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grpSp>
        <p:nvGrpSpPr>
          <p:cNvPr id="31" name=""/>
          <p:cNvGrpSpPr/>
          <p:nvPr/>
        </p:nvGrpSpPr>
        <p:grpSpPr>
          <a:xfrm rot="0">
            <a:off x="1955482" y="1988820"/>
            <a:ext cx="8281036" cy="3199638"/>
            <a:chOff x="1631442" y="1196721"/>
            <a:chExt cx="8281036" cy="3199638"/>
          </a:xfrm>
        </p:grpSpPr>
        <p:sp>
          <p:nvSpPr>
            <p:cNvPr id="20" name=""/>
            <p:cNvSpPr txBox="1"/>
            <p:nvPr/>
          </p:nvSpPr>
          <p:spPr>
            <a:xfrm>
              <a:off x="1631442" y="1196721"/>
              <a:ext cx="1656207" cy="1614678"/>
            </a:xfrm>
            <a:prstGeom prst="rect">
              <a:avLst/>
            </a:prstGeom>
            <a:solidFill>
              <a:srgbClr val="800080"/>
            </a:solidFill>
            <a:ln w="38100">
              <a:solidFill>
                <a:schemeClr val="dk1"/>
              </a:solidFill>
            </a:ln>
          </p:spPr>
          <p:txBody>
            <a:bodyPr wrap="square">
              <a:spAutoFit/>
            </a:bodyPr>
            <a:p>
              <a:pPr algn="ctr">
                <a:defRPr/>
              </a:pPr>
              <a:r>
                <a:rPr lang="ko-KR" altLang="en-US" sz="10000">
                  <a:solidFill>
                    <a:schemeClr val="lt1"/>
                  </a:solidFill>
                  <a:latin typeface="CookieRun Regular"/>
                  <a:ea typeface="CookieRun Regular"/>
                </a:rPr>
                <a:t>컬</a:t>
              </a:r>
              <a:endParaRPr lang="ko-KR" altLang="en-US" sz="1000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1" name=""/>
            <p:cNvSpPr txBox="1"/>
            <p:nvPr/>
          </p:nvSpPr>
          <p:spPr>
            <a:xfrm>
              <a:off x="3287649" y="1196721"/>
              <a:ext cx="1656207" cy="1614678"/>
            </a:xfrm>
            <a:prstGeom prst="rect">
              <a:avLst/>
            </a:prstGeom>
            <a:solidFill>
              <a:srgbClr val="42c7f1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dk1"/>
                  </a:solidFill>
                  <a:latin typeface="CookieRun Regular"/>
                  <a:ea typeface="CookieRun Regular"/>
                </a:rPr>
                <a:t>벽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2" name=""/>
            <p:cNvSpPr txBox="1"/>
            <p:nvPr/>
          </p:nvSpPr>
          <p:spPr>
            <a:xfrm>
              <a:off x="4943856" y="1197483"/>
              <a:ext cx="1656207" cy="1614678"/>
            </a:xfrm>
            <a:prstGeom prst="rect">
              <a:avLst/>
            </a:prstGeom>
            <a:solidFill>
              <a:srgbClr val="ff0000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바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3" name=""/>
            <p:cNvSpPr txBox="1"/>
            <p:nvPr/>
          </p:nvSpPr>
          <p:spPr>
            <a:xfrm>
              <a:off x="6600063" y="1196721"/>
              <a:ext cx="1656207" cy="1614678"/>
            </a:xfrm>
            <a:prstGeom prst="rect">
              <a:avLst/>
            </a:prstGeom>
            <a:solidFill>
              <a:srgbClr val="ff6600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rgbClr val="000000"/>
                  </a:solidFill>
                  <a:latin typeface="CookieRun Regular"/>
                  <a:ea typeface="CookieRun Regular"/>
                </a:rPr>
                <a:t>줄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rgbClr val="000000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4" name=""/>
            <p:cNvSpPr txBox="1"/>
            <p:nvPr/>
          </p:nvSpPr>
          <p:spPr>
            <a:xfrm>
              <a:off x="8256269" y="1196721"/>
              <a:ext cx="1656208" cy="1614678"/>
            </a:xfrm>
            <a:prstGeom prst="rect">
              <a:avLst/>
            </a:prstGeom>
            <a:solidFill>
              <a:schemeClr val="dk1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점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6" name=""/>
            <p:cNvSpPr txBox="1"/>
            <p:nvPr/>
          </p:nvSpPr>
          <p:spPr>
            <a:xfrm>
              <a:off x="1631442" y="2780919"/>
              <a:ext cx="1656207" cy="1606677"/>
            </a:xfrm>
            <a:prstGeom prst="rect">
              <a:avLst/>
            </a:prstGeom>
            <a:solidFill>
              <a:srgbClr val="7a7cc4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rgbClr val="000000"/>
                  </a:solidFill>
                  <a:latin typeface="CookieRun Regular"/>
                  <a:ea typeface="CookieRun Regular"/>
                </a:rPr>
                <a:t>암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rgbClr val="000000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7" name=""/>
            <p:cNvSpPr txBox="1"/>
            <p:nvPr/>
          </p:nvSpPr>
          <p:spPr>
            <a:xfrm>
              <a:off x="3287649" y="2780919"/>
              <a:ext cx="1656207" cy="1615440"/>
            </a:xfrm>
            <a:prstGeom prst="rect">
              <a:avLst/>
            </a:prstGeom>
            <a:solidFill>
              <a:srgbClr val="0000ff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러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8" name=""/>
            <p:cNvSpPr txBox="1"/>
            <p:nvPr/>
          </p:nvSpPr>
          <p:spPr>
            <a:xfrm>
              <a:off x="4943856" y="2780919"/>
              <a:ext cx="1656207" cy="1606677"/>
            </a:xfrm>
            <a:prstGeom prst="rect">
              <a:avLst/>
            </a:prstGeom>
            <a:solidFill>
              <a:schemeClr val="accent4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dk1"/>
                  </a:solidFill>
                  <a:latin typeface="CookieRun Regular"/>
                  <a:ea typeface="CookieRun Regular"/>
                </a:rPr>
                <a:t>독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9" name=""/>
            <p:cNvSpPr txBox="1"/>
            <p:nvPr/>
          </p:nvSpPr>
          <p:spPr>
            <a:xfrm>
              <a:off x="6600063" y="2780919"/>
              <a:ext cx="1656207" cy="1606677"/>
            </a:xfrm>
            <a:prstGeom prst="rect">
              <a:avLst/>
            </a:prstGeom>
            <a:solidFill>
              <a:schemeClr val="accent5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링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30" name=""/>
            <p:cNvSpPr txBox="1"/>
            <p:nvPr/>
          </p:nvSpPr>
          <p:spPr>
            <a:xfrm>
              <a:off x="8256270" y="2780919"/>
              <a:ext cx="1656208" cy="1615440"/>
            </a:xfrm>
            <a:prstGeom prst="rect">
              <a:avLst/>
            </a:prstGeom>
            <a:solidFill>
              <a:schemeClr val="lt2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dk1"/>
                  </a:solidFill>
                  <a:latin typeface="CookieRun Regular"/>
                  <a:ea typeface="CookieRun Regular"/>
                </a:rPr>
                <a:t>푸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endParaRPr>
            </a:p>
          </p:txBody>
        </p:sp>
      </p:grpSp>
      <p:pic>
        <p:nvPicPr>
          <p:cNvPr id="32" name="그림 14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3863721" y="0"/>
            <a:ext cx="4608576" cy="1944243"/>
          </a:xfrm>
          <a:prstGeom prst="rect">
            <a:avLst/>
          </a:prstGeom>
        </p:spPr>
      </p:pic>
      <p:sp>
        <p:nvSpPr>
          <p:cNvPr id="33" name="TextBox 15"/>
          <p:cNvSpPr txBox="1"/>
          <p:nvPr/>
        </p:nvSpPr>
        <p:spPr>
          <a:xfrm>
            <a:off x="4582013" y="489678"/>
            <a:ext cx="3170194" cy="984792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운동</a:t>
            </a:r>
            <a:r>
              <a:rPr xmlns:mc="http://schemas.openxmlformats.org/markup-compatibility/2006" xmlns:hp="http://schemas.haansoft.com/office/presentation/8.0" kumimoji="0" lang="en-US" altLang="ko-KR" sz="59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2</a:t>
            </a: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글자</a:t>
            </a:r>
            <a:endPara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<a:solidFill>
                <a:srgbClr val="7c4b3b"/>
              </a:solidFill>
              <a:latin typeface="CookieRun Regular"/>
              <a:ea typeface="CookieRun Regular"/>
            </a:endParaRPr>
          </a:p>
        </p:txBody>
      </p:sp>
      <p:sp>
        <p:nvSpPr>
          <p:cNvPr id="34" name="TextBox 15"/>
          <p:cNvSpPr txBox="1"/>
          <p:nvPr/>
        </p:nvSpPr>
        <p:spPr>
          <a:xfrm>
            <a:off x="3917503" y="5373243"/>
            <a:ext cx="4356994" cy="986027"/>
          </a:xfrm>
          <a:prstGeom prst="rect">
            <a:avLst/>
          </a:prstGeom>
          <a:solidFill>
            <a:srgbClr val="cdf2e4"/>
          </a:solidFill>
          <a:ln w="63500">
            <a:solidFill>
              <a:srgbClr val="000000"/>
            </a:solidFill>
          </a:ln>
        </p:spPr>
        <p:txBody>
          <a:bodyPr wrap="square">
            <a:spAutoFit/>
          </a:bodyPr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rPr>
              <a:t>정답</a:t>
            </a:r>
            <a:r>
              <a:rPr xmlns:mc="http://schemas.openxmlformats.org/markup-compatibility/2006" xmlns:hp="http://schemas.haansoft.com/office/presentation/8.0" kumimoji="0" lang="en-US" altLang="ko-KR" sz="59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rPr>
              <a:t>:</a:t>
            </a: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rPr>
              <a:t> 컬링</a:t>
            </a:r>
            <a:endPara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<a:solidFill>
                <a:schemeClr val="dk1"/>
              </a:solidFill>
              <a:latin typeface="CookieRun Regular"/>
              <a:ea typeface="CookieRun Regular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1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grpSp>
        <p:nvGrpSpPr>
          <p:cNvPr id="31" name=""/>
          <p:cNvGrpSpPr/>
          <p:nvPr/>
        </p:nvGrpSpPr>
        <p:grpSpPr>
          <a:xfrm rot="0">
            <a:off x="1955482" y="1988820"/>
            <a:ext cx="8281036" cy="3199638"/>
            <a:chOff x="1631442" y="1196721"/>
            <a:chExt cx="8281036" cy="3199638"/>
          </a:xfrm>
        </p:grpSpPr>
        <p:sp>
          <p:nvSpPr>
            <p:cNvPr id="20" name=""/>
            <p:cNvSpPr txBox="1"/>
            <p:nvPr/>
          </p:nvSpPr>
          <p:spPr>
            <a:xfrm>
              <a:off x="1631442" y="1196721"/>
              <a:ext cx="1656207" cy="1609725"/>
            </a:xfrm>
            <a:prstGeom prst="rect">
              <a:avLst/>
            </a:prstGeom>
            <a:solidFill>
              <a:srgbClr val="800080"/>
            </a:solidFill>
            <a:ln w="38100">
              <a:solidFill>
                <a:schemeClr val="dk1"/>
              </a:solidFill>
            </a:ln>
          </p:spPr>
          <p:txBody>
            <a:bodyPr wrap="square">
              <a:spAutoFit/>
            </a:bodyPr>
            <a:p>
              <a:pPr algn="ctr">
                <a:defRPr/>
              </a:pPr>
              <a:r>
                <a:rPr lang="ko-KR" altLang="en-US" sz="10000">
                  <a:solidFill>
                    <a:schemeClr val="lt1"/>
                  </a:solidFill>
                  <a:latin typeface="CookieRun Regular"/>
                  <a:ea typeface="CookieRun Regular"/>
                </a:rPr>
                <a:t>해</a:t>
              </a:r>
              <a:endParaRPr lang="ko-KR" altLang="en-US" sz="1000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1" name=""/>
            <p:cNvSpPr txBox="1"/>
            <p:nvPr/>
          </p:nvSpPr>
          <p:spPr>
            <a:xfrm>
              <a:off x="3287649" y="1196721"/>
              <a:ext cx="1656207" cy="1614678"/>
            </a:xfrm>
            <a:prstGeom prst="rect">
              <a:avLst/>
            </a:prstGeom>
            <a:solidFill>
              <a:srgbClr val="42c7f1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dk1"/>
                  </a:solidFill>
                  <a:latin typeface="CookieRun Regular"/>
                  <a:ea typeface="CookieRun Regular"/>
                </a:rPr>
                <a:t>대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2" name=""/>
            <p:cNvSpPr txBox="1"/>
            <p:nvPr/>
          </p:nvSpPr>
          <p:spPr>
            <a:xfrm>
              <a:off x="4943856" y="1197483"/>
              <a:ext cx="1656207" cy="1614678"/>
            </a:xfrm>
            <a:prstGeom prst="rect">
              <a:avLst/>
            </a:prstGeom>
            <a:solidFill>
              <a:srgbClr val="ff0000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부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3" name=""/>
            <p:cNvSpPr txBox="1"/>
            <p:nvPr/>
          </p:nvSpPr>
          <p:spPr>
            <a:xfrm>
              <a:off x="6600063" y="1196721"/>
              <a:ext cx="1656207" cy="1614678"/>
            </a:xfrm>
            <a:prstGeom prst="rect">
              <a:avLst/>
            </a:prstGeom>
            <a:solidFill>
              <a:srgbClr val="ff6600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rgbClr val="000000"/>
                  </a:solidFill>
                  <a:latin typeface="CookieRun Regular"/>
                  <a:ea typeface="CookieRun Regular"/>
                </a:rPr>
                <a:t>탁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rgbClr val="000000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4" name=""/>
            <p:cNvSpPr txBox="1"/>
            <p:nvPr/>
          </p:nvSpPr>
          <p:spPr>
            <a:xfrm>
              <a:off x="8256269" y="1196721"/>
              <a:ext cx="1656208" cy="3133725"/>
            </a:xfrm>
            <a:prstGeom prst="rect">
              <a:avLst/>
            </a:prstGeom>
            <a:solidFill>
              <a:schemeClr val="dk1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자탁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6" name=""/>
            <p:cNvSpPr txBox="1"/>
            <p:nvPr/>
          </p:nvSpPr>
          <p:spPr>
            <a:xfrm>
              <a:off x="1631442" y="2780919"/>
              <a:ext cx="1656207" cy="1615440"/>
            </a:xfrm>
            <a:prstGeom prst="rect">
              <a:avLst/>
            </a:prstGeom>
            <a:solidFill>
              <a:srgbClr val="7a7cc4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rgbClr val="000000"/>
                  </a:solidFill>
                  <a:latin typeface="CookieRun Regular"/>
                  <a:ea typeface="CookieRun Regular"/>
                </a:rPr>
                <a:t>운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rgbClr val="000000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7" name=""/>
            <p:cNvSpPr txBox="1"/>
            <p:nvPr/>
          </p:nvSpPr>
          <p:spPr>
            <a:xfrm>
              <a:off x="3287649" y="2780919"/>
              <a:ext cx="1656207" cy="1615440"/>
            </a:xfrm>
            <a:prstGeom prst="rect">
              <a:avLst/>
            </a:prstGeom>
            <a:solidFill>
              <a:srgbClr val="0000ff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구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8" name=""/>
            <p:cNvSpPr txBox="1"/>
            <p:nvPr/>
          </p:nvSpPr>
          <p:spPr>
            <a:xfrm>
              <a:off x="4943856" y="2780919"/>
              <a:ext cx="1656207" cy="1606677"/>
            </a:xfrm>
            <a:prstGeom prst="rect">
              <a:avLst/>
            </a:prstGeom>
            <a:solidFill>
              <a:schemeClr val="accent4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dk1"/>
                  </a:solidFill>
                  <a:latin typeface="CookieRun Regular"/>
                  <a:ea typeface="CookieRun Regular"/>
                </a:rPr>
                <a:t>명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9" name=""/>
            <p:cNvSpPr txBox="1"/>
            <p:nvPr/>
          </p:nvSpPr>
          <p:spPr>
            <a:xfrm>
              <a:off x="6600063" y="2780919"/>
              <a:ext cx="1656207" cy="1615440"/>
            </a:xfrm>
            <a:prstGeom prst="rect">
              <a:avLst/>
            </a:prstGeom>
            <a:solidFill>
              <a:schemeClr val="accent5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조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30" name=""/>
            <p:cNvSpPr txBox="1"/>
            <p:nvPr/>
          </p:nvSpPr>
          <p:spPr>
            <a:xfrm>
              <a:off x="8256270" y="2780919"/>
              <a:ext cx="1656208" cy="1606677"/>
            </a:xfrm>
            <a:prstGeom prst="rect">
              <a:avLst/>
            </a:prstGeom>
            <a:solidFill>
              <a:schemeClr val="lt2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dk1"/>
                  </a:solidFill>
                  <a:latin typeface="CookieRun Regular"/>
                  <a:ea typeface="CookieRun Regular"/>
                </a:rPr>
                <a:t>끼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endParaRPr>
            </a:p>
          </p:txBody>
        </p:sp>
      </p:grpSp>
      <p:pic>
        <p:nvPicPr>
          <p:cNvPr id="32" name="그림 14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3863721" y="0"/>
            <a:ext cx="4608576" cy="1944243"/>
          </a:xfrm>
          <a:prstGeom prst="rect">
            <a:avLst/>
          </a:prstGeom>
        </p:spPr>
      </p:pic>
      <p:sp>
        <p:nvSpPr>
          <p:cNvPr id="33" name="TextBox 15"/>
          <p:cNvSpPr txBox="1"/>
          <p:nvPr/>
        </p:nvSpPr>
        <p:spPr>
          <a:xfrm>
            <a:off x="4582013" y="489678"/>
            <a:ext cx="3170194" cy="984792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운동</a:t>
            </a:r>
            <a:r>
              <a:rPr xmlns:mc="http://schemas.openxmlformats.org/markup-compatibility/2006" xmlns:hp="http://schemas.haansoft.com/office/presentation/8.0" kumimoji="0" lang="en-US" altLang="ko-KR" sz="59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2</a:t>
            </a: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글자</a:t>
            </a:r>
            <a:endPara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<a:solidFill>
                <a:srgbClr val="7c4b3b"/>
              </a:solidFill>
              <a:latin typeface="CookieRun Regular"/>
              <a:ea typeface="CookieRun Regular"/>
            </a:endParaRPr>
          </a:p>
        </p:txBody>
      </p:sp>
      <p:sp>
        <p:nvSpPr>
          <p:cNvPr id="34" name="TextBox 15"/>
          <p:cNvSpPr txBox="1"/>
          <p:nvPr/>
        </p:nvSpPr>
        <p:spPr>
          <a:xfrm>
            <a:off x="3917503" y="5373243"/>
            <a:ext cx="4356994" cy="986027"/>
          </a:xfrm>
          <a:prstGeom prst="rect">
            <a:avLst/>
          </a:prstGeom>
          <a:solidFill>
            <a:srgbClr val="cdf2e4"/>
          </a:solidFill>
          <a:ln w="63500">
            <a:solidFill>
              <a:srgbClr val="000000"/>
            </a:solidFill>
          </a:ln>
        </p:spPr>
        <p:txBody>
          <a:bodyPr wrap="square">
            <a:spAutoFit/>
          </a:bodyPr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rPr>
              <a:t>정답</a:t>
            </a:r>
            <a:r>
              <a:rPr xmlns:mc="http://schemas.openxmlformats.org/markup-compatibility/2006" xmlns:hp="http://schemas.haansoft.com/office/presentation/8.0" kumimoji="0" lang="en-US" altLang="ko-KR" sz="59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rPr>
              <a:t>:</a:t>
            </a: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rPr>
              <a:t> 탁구</a:t>
            </a:r>
            <a:endPara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<a:solidFill>
                <a:schemeClr val="dk1"/>
              </a:solidFill>
              <a:latin typeface="CookieRun Regular"/>
              <a:ea typeface="CookieRun Regular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1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grpSp>
        <p:nvGrpSpPr>
          <p:cNvPr id="31" name=""/>
          <p:cNvGrpSpPr/>
          <p:nvPr/>
        </p:nvGrpSpPr>
        <p:grpSpPr>
          <a:xfrm rot="0">
            <a:off x="1955482" y="1988820"/>
            <a:ext cx="8281036" cy="3199638"/>
            <a:chOff x="1631442" y="1196721"/>
            <a:chExt cx="8281036" cy="3199638"/>
          </a:xfrm>
        </p:grpSpPr>
        <p:sp>
          <p:nvSpPr>
            <p:cNvPr id="20" name=""/>
            <p:cNvSpPr txBox="1"/>
            <p:nvPr/>
          </p:nvSpPr>
          <p:spPr>
            <a:xfrm>
              <a:off x="1631442" y="1196721"/>
              <a:ext cx="1656207" cy="1614678"/>
            </a:xfrm>
            <a:prstGeom prst="rect">
              <a:avLst/>
            </a:prstGeom>
            <a:solidFill>
              <a:srgbClr val="800080"/>
            </a:solidFill>
            <a:ln w="38100">
              <a:solidFill>
                <a:schemeClr val="dk1"/>
              </a:solidFill>
            </a:ln>
          </p:spPr>
          <p:txBody>
            <a:bodyPr wrap="square">
              <a:spAutoFit/>
            </a:bodyPr>
            <a:p>
              <a:pPr algn="ctr">
                <a:defRPr/>
              </a:pPr>
              <a:r>
                <a:rPr lang="ko-KR" altLang="en-US" sz="10000">
                  <a:solidFill>
                    <a:schemeClr val="lt1"/>
                  </a:solidFill>
                  <a:latin typeface="CookieRun Regular"/>
                  <a:ea typeface="CookieRun Regular"/>
                </a:rPr>
                <a:t>스</a:t>
              </a:r>
              <a:endParaRPr lang="ko-KR" altLang="en-US" sz="1000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1" name=""/>
            <p:cNvSpPr txBox="1"/>
            <p:nvPr/>
          </p:nvSpPr>
          <p:spPr>
            <a:xfrm>
              <a:off x="3287649" y="1196721"/>
              <a:ext cx="1656207" cy="1614678"/>
            </a:xfrm>
            <a:prstGeom prst="rect">
              <a:avLst/>
            </a:prstGeom>
            <a:solidFill>
              <a:srgbClr val="42c7f1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dk1"/>
                  </a:solidFill>
                  <a:latin typeface="CookieRun Regular"/>
                  <a:ea typeface="CookieRun Regular"/>
                </a:rPr>
                <a:t>머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2" name=""/>
            <p:cNvSpPr txBox="1"/>
            <p:nvPr/>
          </p:nvSpPr>
          <p:spPr>
            <a:xfrm>
              <a:off x="4943856" y="1197483"/>
              <a:ext cx="1656207" cy="1614678"/>
            </a:xfrm>
            <a:prstGeom prst="rect">
              <a:avLst/>
            </a:prstGeom>
            <a:solidFill>
              <a:srgbClr val="ff0000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프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3" name=""/>
            <p:cNvSpPr txBox="1"/>
            <p:nvPr/>
          </p:nvSpPr>
          <p:spPr>
            <a:xfrm>
              <a:off x="6600063" y="1196721"/>
              <a:ext cx="1656207" cy="1614678"/>
            </a:xfrm>
            <a:prstGeom prst="rect">
              <a:avLst/>
            </a:prstGeom>
            <a:solidFill>
              <a:srgbClr val="ff6600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rgbClr val="000000"/>
                  </a:solidFill>
                  <a:latin typeface="CookieRun Regular"/>
                  <a:ea typeface="CookieRun Regular"/>
                </a:rPr>
                <a:t>카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rgbClr val="000000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4" name=""/>
            <p:cNvSpPr txBox="1"/>
            <p:nvPr/>
          </p:nvSpPr>
          <p:spPr>
            <a:xfrm>
              <a:off x="8256269" y="1196721"/>
              <a:ext cx="1656208" cy="1614678"/>
            </a:xfrm>
            <a:prstGeom prst="rect">
              <a:avLst/>
            </a:prstGeom>
            <a:solidFill>
              <a:schemeClr val="dk1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랑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6" name=""/>
            <p:cNvSpPr txBox="1"/>
            <p:nvPr/>
          </p:nvSpPr>
          <p:spPr>
            <a:xfrm>
              <a:off x="1631442" y="2780919"/>
              <a:ext cx="1656207" cy="1606677"/>
            </a:xfrm>
            <a:prstGeom prst="rect">
              <a:avLst/>
            </a:prstGeom>
            <a:solidFill>
              <a:srgbClr val="7a7cc4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rgbClr val="000000"/>
                  </a:solidFill>
                  <a:latin typeface="CookieRun Regular"/>
                  <a:ea typeface="CookieRun Regular"/>
                </a:rPr>
                <a:t>쥬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rgbClr val="000000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7" name=""/>
            <p:cNvSpPr txBox="1"/>
            <p:nvPr/>
          </p:nvSpPr>
          <p:spPr>
            <a:xfrm>
              <a:off x="3287649" y="2780919"/>
              <a:ext cx="1656207" cy="1615440"/>
            </a:xfrm>
            <a:prstGeom prst="rect">
              <a:avLst/>
            </a:prstGeom>
            <a:solidFill>
              <a:srgbClr val="0000ff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키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8" name=""/>
            <p:cNvSpPr txBox="1"/>
            <p:nvPr/>
          </p:nvSpPr>
          <p:spPr>
            <a:xfrm>
              <a:off x="4943856" y="2780919"/>
              <a:ext cx="1656207" cy="1606677"/>
            </a:xfrm>
            <a:prstGeom prst="rect">
              <a:avLst/>
            </a:prstGeom>
            <a:solidFill>
              <a:schemeClr val="accent4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dk1"/>
                  </a:solidFill>
                  <a:latin typeface="CookieRun Regular"/>
                  <a:ea typeface="CookieRun Regular"/>
                </a:rPr>
                <a:t>위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9" name=""/>
            <p:cNvSpPr txBox="1"/>
            <p:nvPr/>
          </p:nvSpPr>
          <p:spPr>
            <a:xfrm>
              <a:off x="6600063" y="2780919"/>
              <a:ext cx="1656207" cy="1615440"/>
            </a:xfrm>
            <a:prstGeom prst="rect">
              <a:avLst/>
            </a:prstGeom>
            <a:solidFill>
              <a:schemeClr val="accent5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스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30" name=""/>
            <p:cNvSpPr txBox="1"/>
            <p:nvPr/>
          </p:nvSpPr>
          <p:spPr>
            <a:xfrm>
              <a:off x="8256270" y="2780919"/>
              <a:ext cx="1656208" cy="1615440"/>
            </a:xfrm>
            <a:prstGeom prst="rect">
              <a:avLst/>
            </a:prstGeom>
            <a:solidFill>
              <a:schemeClr val="lt2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dk1"/>
                  </a:solidFill>
                  <a:latin typeface="CookieRun Regular"/>
                  <a:ea typeface="CookieRun Regular"/>
                </a:rPr>
                <a:t>리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endParaRPr>
            </a:p>
          </p:txBody>
        </p:sp>
      </p:grpSp>
      <p:pic>
        <p:nvPicPr>
          <p:cNvPr id="32" name="그림 14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3863721" y="0"/>
            <a:ext cx="4608576" cy="1944243"/>
          </a:xfrm>
          <a:prstGeom prst="rect">
            <a:avLst/>
          </a:prstGeom>
        </p:spPr>
      </p:pic>
      <p:sp>
        <p:nvSpPr>
          <p:cNvPr id="33" name="TextBox 15"/>
          <p:cNvSpPr txBox="1"/>
          <p:nvPr/>
        </p:nvSpPr>
        <p:spPr>
          <a:xfrm>
            <a:off x="4582013" y="489678"/>
            <a:ext cx="3170194" cy="984792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운동</a:t>
            </a:r>
            <a:r>
              <a:rPr xmlns:mc="http://schemas.openxmlformats.org/markup-compatibility/2006" xmlns:hp="http://schemas.haansoft.com/office/presentation/8.0" kumimoji="0" lang="en-US" altLang="ko-KR" sz="59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2</a:t>
            </a: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글자</a:t>
            </a:r>
            <a:endPara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<a:solidFill>
                <a:srgbClr val="7c4b3b"/>
              </a:solidFill>
              <a:latin typeface="CookieRun Regular"/>
              <a:ea typeface="CookieRun Regular"/>
            </a:endParaRPr>
          </a:p>
        </p:txBody>
      </p:sp>
      <p:sp>
        <p:nvSpPr>
          <p:cNvPr id="34" name="TextBox 15"/>
          <p:cNvSpPr txBox="1"/>
          <p:nvPr/>
        </p:nvSpPr>
        <p:spPr>
          <a:xfrm>
            <a:off x="3917503" y="5373243"/>
            <a:ext cx="4356994" cy="986027"/>
          </a:xfrm>
          <a:prstGeom prst="rect">
            <a:avLst/>
          </a:prstGeom>
          <a:solidFill>
            <a:srgbClr val="cdf2e4"/>
          </a:solidFill>
          <a:ln w="63500">
            <a:solidFill>
              <a:srgbClr val="000000"/>
            </a:solidFill>
          </a:ln>
        </p:spPr>
        <p:txBody>
          <a:bodyPr wrap="square">
            <a:spAutoFit/>
          </a:bodyPr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rPr>
              <a:t>정답</a:t>
            </a:r>
            <a:r>
              <a:rPr xmlns:mc="http://schemas.openxmlformats.org/markup-compatibility/2006" xmlns:hp="http://schemas.haansoft.com/office/presentation/8.0" kumimoji="0" lang="en-US" altLang="ko-KR" sz="59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rPr>
              <a:t>:</a:t>
            </a: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rPr>
              <a:t> 스키</a:t>
            </a:r>
            <a:endPara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<a:solidFill>
                <a:schemeClr val="dk1"/>
              </a:solidFill>
              <a:latin typeface="CookieRun Regular"/>
              <a:ea typeface="CookieRun Regular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1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grpSp>
        <p:nvGrpSpPr>
          <p:cNvPr id="31" name=""/>
          <p:cNvGrpSpPr/>
          <p:nvPr/>
        </p:nvGrpSpPr>
        <p:grpSpPr>
          <a:xfrm rot="0">
            <a:off x="1955482" y="1988820"/>
            <a:ext cx="8281036" cy="3199638"/>
            <a:chOff x="1631442" y="1196721"/>
            <a:chExt cx="8281036" cy="3199638"/>
          </a:xfrm>
        </p:grpSpPr>
        <p:sp>
          <p:nvSpPr>
            <p:cNvPr id="20" name=""/>
            <p:cNvSpPr txBox="1"/>
            <p:nvPr/>
          </p:nvSpPr>
          <p:spPr>
            <a:xfrm>
              <a:off x="1631442" y="1196721"/>
              <a:ext cx="1656207" cy="1614678"/>
            </a:xfrm>
            <a:prstGeom prst="rect">
              <a:avLst/>
            </a:prstGeom>
            <a:solidFill>
              <a:srgbClr val="800080"/>
            </a:solidFill>
            <a:ln w="38100">
              <a:solidFill>
                <a:schemeClr val="dk1"/>
              </a:solidFill>
            </a:ln>
          </p:spPr>
          <p:txBody>
            <a:bodyPr wrap="square">
              <a:spAutoFit/>
            </a:bodyPr>
            <a:p>
              <a:pPr algn="ctr">
                <a:defRPr/>
              </a:pPr>
              <a:r>
                <a:rPr lang="ko-KR" altLang="en-US" sz="10000">
                  <a:solidFill>
                    <a:schemeClr val="lt1"/>
                  </a:solidFill>
                  <a:latin typeface="CookieRun Regular"/>
                  <a:ea typeface="CookieRun Regular"/>
                </a:rPr>
                <a:t>겨</a:t>
              </a:r>
              <a:endParaRPr lang="ko-KR" altLang="en-US" sz="1000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1" name=""/>
            <p:cNvSpPr txBox="1"/>
            <p:nvPr/>
          </p:nvSpPr>
          <p:spPr>
            <a:xfrm>
              <a:off x="3287649" y="1196721"/>
              <a:ext cx="1656207" cy="1614678"/>
            </a:xfrm>
            <a:prstGeom prst="rect">
              <a:avLst/>
            </a:prstGeom>
            <a:solidFill>
              <a:srgbClr val="42c7f1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dk1"/>
                  </a:solidFill>
                  <a:latin typeface="CookieRun Regular"/>
                  <a:ea typeface="CookieRun Regular"/>
                </a:rPr>
                <a:t>김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2" name=""/>
            <p:cNvSpPr txBox="1"/>
            <p:nvPr/>
          </p:nvSpPr>
          <p:spPr>
            <a:xfrm>
              <a:off x="4943856" y="1197483"/>
              <a:ext cx="1656207" cy="1614678"/>
            </a:xfrm>
            <a:prstGeom prst="rect">
              <a:avLst/>
            </a:prstGeom>
            <a:solidFill>
              <a:srgbClr val="ff0000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연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3" name=""/>
            <p:cNvSpPr txBox="1"/>
            <p:nvPr/>
          </p:nvSpPr>
          <p:spPr>
            <a:xfrm>
              <a:off x="6600063" y="1196721"/>
              <a:ext cx="1656207" cy="1614678"/>
            </a:xfrm>
            <a:prstGeom prst="rect">
              <a:avLst/>
            </a:prstGeom>
            <a:solidFill>
              <a:srgbClr val="ff6600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rgbClr val="000000"/>
                  </a:solidFill>
                  <a:latin typeface="CookieRun Regular"/>
                  <a:ea typeface="CookieRun Regular"/>
                </a:rPr>
                <a:t>피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rgbClr val="000000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4" name=""/>
            <p:cNvSpPr txBox="1"/>
            <p:nvPr/>
          </p:nvSpPr>
          <p:spPr>
            <a:xfrm>
              <a:off x="8256269" y="1196721"/>
              <a:ext cx="1656208" cy="1614678"/>
            </a:xfrm>
            <a:prstGeom prst="rect">
              <a:avLst/>
            </a:prstGeom>
            <a:solidFill>
              <a:schemeClr val="dk1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아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6" name=""/>
            <p:cNvSpPr txBox="1"/>
            <p:nvPr/>
          </p:nvSpPr>
          <p:spPr>
            <a:xfrm>
              <a:off x="1631442" y="2780919"/>
              <a:ext cx="1656207" cy="1615440"/>
            </a:xfrm>
            <a:prstGeom prst="rect">
              <a:avLst/>
            </a:prstGeom>
            <a:solidFill>
              <a:srgbClr val="7a7cc4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rgbClr val="000000"/>
                  </a:solidFill>
                  <a:latin typeface="CookieRun Regular"/>
                  <a:ea typeface="CookieRun Regular"/>
                </a:rPr>
                <a:t>케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rgbClr val="000000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7" name=""/>
            <p:cNvSpPr txBox="1"/>
            <p:nvPr/>
          </p:nvSpPr>
          <p:spPr>
            <a:xfrm>
              <a:off x="3287649" y="2780919"/>
              <a:ext cx="1656207" cy="1615440"/>
            </a:xfrm>
            <a:prstGeom prst="rect">
              <a:avLst/>
            </a:prstGeom>
            <a:solidFill>
              <a:srgbClr val="0000ff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스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8" name=""/>
            <p:cNvSpPr txBox="1"/>
            <p:nvPr/>
          </p:nvSpPr>
          <p:spPr>
            <a:xfrm>
              <a:off x="4943856" y="2780919"/>
              <a:ext cx="1656207" cy="1606677"/>
            </a:xfrm>
            <a:prstGeom prst="rect">
              <a:avLst/>
            </a:prstGeom>
            <a:solidFill>
              <a:schemeClr val="accent4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dk1"/>
                  </a:solidFill>
                  <a:latin typeface="CookieRun Regular"/>
                  <a:ea typeface="CookieRun Regular"/>
                </a:rPr>
                <a:t>왕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9" name=""/>
            <p:cNvSpPr txBox="1"/>
            <p:nvPr/>
          </p:nvSpPr>
          <p:spPr>
            <a:xfrm>
              <a:off x="6600063" y="2780919"/>
              <a:ext cx="1656207" cy="1615440"/>
            </a:xfrm>
            <a:prstGeom prst="rect">
              <a:avLst/>
            </a:prstGeom>
            <a:solidFill>
              <a:schemeClr val="accent5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트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30" name=""/>
            <p:cNvSpPr txBox="1"/>
            <p:nvPr/>
          </p:nvSpPr>
          <p:spPr>
            <a:xfrm>
              <a:off x="8256270" y="2780919"/>
              <a:ext cx="1656208" cy="1615440"/>
            </a:xfrm>
            <a:prstGeom prst="rect">
              <a:avLst/>
            </a:prstGeom>
            <a:solidFill>
              <a:schemeClr val="lt2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dk1"/>
                  </a:solidFill>
                  <a:latin typeface="CookieRun Regular"/>
                  <a:ea typeface="CookieRun Regular"/>
                </a:rPr>
                <a:t>이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endParaRPr>
            </a:p>
          </p:txBody>
        </p:sp>
      </p:grpSp>
      <p:pic>
        <p:nvPicPr>
          <p:cNvPr id="32" name="그림 14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3863721" y="0"/>
            <a:ext cx="4608576" cy="1944243"/>
          </a:xfrm>
          <a:prstGeom prst="rect">
            <a:avLst/>
          </a:prstGeom>
        </p:spPr>
      </p:pic>
      <p:sp>
        <p:nvSpPr>
          <p:cNvPr id="33" name="TextBox 15"/>
          <p:cNvSpPr txBox="1"/>
          <p:nvPr/>
        </p:nvSpPr>
        <p:spPr>
          <a:xfrm>
            <a:off x="4582013" y="489678"/>
            <a:ext cx="3170194" cy="984792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운동</a:t>
            </a:r>
            <a:r>
              <a:rPr xmlns:mc="http://schemas.openxmlformats.org/markup-compatibility/2006" xmlns:hp="http://schemas.haansoft.com/office/presentation/8.0" kumimoji="0" lang="en-US" altLang="ko-KR" sz="59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6</a:t>
            </a: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글자</a:t>
            </a:r>
            <a:endPara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<a:solidFill>
                <a:srgbClr val="7c4b3b"/>
              </a:solidFill>
              <a:latin typeface="CookieRun Regular"/>
              <a:ea typeface="CookieRun Regular"/>
            </a:endParaRPr>
          </a:p>
        </p:txBody>
      </p:sp>
      <p:sp>
        <p:nvSpPr>
          <p:cNvPr id="34" name="TextBox 15"/>
          <p:cNvSpPr txBox="1"/>
          <p:nvPr/>
        </p:nvSpPr>
        <p:spPr>
          <a:xfrm>
            <a:off x="1955481" y="5373243"/>
            <a:ext cx="8281037" cy="986027"/>
          </a:xfrm>
          <a:prstGeom prst="rect">
            <a:avLst/>
          </a:prstGeom>
          <a:solidFill>
            <a:srgbClr val="cdf2e4"/>
          </a:solidFill>
          <a:ln w="63500">
            <a:solidFill>
              <a:srgbClr val="000000"/>
            </a:solidFill>
          </a:ln>
        </p:spPr>
        <p:txBody>
          <a:bodyPr wrap="square">
            <a:spAutoFit/>
          </a:bodyPr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rPr>
              <a:t>정답</a:t>
            </a:r>
            <a:r>
              <a:rPr xmlns:mc="http://schemas.openxmlformats.org/markup-compatibility/2006" xmlns:hp="http://schemas.haansoft.com/office/presentation/8.0" kumimoji="0" lang="en-US" altLang="ko-KR" sz="59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rPr>
              <a:t>:</a:t>
            </a: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rPr>
              <a:t> 피겨스케이트</a:t>
            </a:r>
            <a:endPara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<a:solidFill>
                <a:schemeClr val="dk1"/>
              </a:solidFill>
              <a:latin typeface="CookieRun Regular"/>
              <a:ea typeface="CookieRun Regular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1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grpSp>
        <p:nvGrpSpPr>
          <p:cNvPr id="31" name=""/>
          <p:cNvGrpSpPr/>
          <p:nvPr/>
        </p:nvGrpSpPr>
        <p:grpSpPr>
          <a:xfrm rot="0">
            <a:off x="1955482" y="1988820"/>
            <a:ext cx="8281036" cy="3199638"/>
            <a:chOff x="1631442" y="1196721"/>
            <a:chExt cx="8281036" cy="3199638"/>
          </a:xfrm>
        </p:grpSpPr>
        <p:sp>
          <p:nvSpPr>
            <p:cNvPr id="20" name=""/>
            <p:cNvSpPr txBox="1"/>
            <p:nvPr/>
          </p:nvSpPr>
          <p:spPr>
            <a:xfrm>
              <a:off x="1631442" y="1196721"/>
              <a:ext cx="1656207" cy="1614678"/>
            </a:xfrm>
            <a:prstGeom prst="rect">
              <a:avLst/>
            </a:prstGeom>
            <a:solidFill>
              <a:srgbClr val="800080"/>
            </a:solidFill>
            <a:ln w="38100">
              <a:solidFill>
                <a:schemeClr val="dk1"/>
              </a:solidFill>
            </a:ln>
          </p:spPr>
          <p:txBody>
            <a:bodyPr wrap="square">
              <a:spAutoFit/>
            </a:bodyPr>
            <a:p>
              <a:pPr algn="ctr">
                <a:defRPr/>
              </a:pPr>
              <a:r>
                <a:rPr lang="ko-KR" altLang="en-US" sz="10000">
                  <a:solidFill>
                    <a:schemeClr val="lt1"/>
                  </a:solidFill>
                  <a:latin typeface="CookieRun Regular"/>
                  <a:ea typeface="CookieRun Regular"/>
                </a:rPr>
                <a:t>고</a:t>
              </a:r>
              <a:endParaRPr lang="ko-KR" altLang="en-US" sz="1000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1" name=""/>
            <p:cNvSpPr txBox="1"/>
            <p:nvPr/>
          </p:nvSpPr>
          <p:spPr>
            <a:xfrm>
              <a:off x="3287649" y="1196721"/>
              <a:ext cx="1656207" cy="1614678"/>
            </a:xfrm>
            <a:prstGeom prst="rect">
              <a:avLst/>
            </a:prstGeom>
            <a:solidFill>
              <a:srgbClr val="42c7f1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dk1"/>
                  </a:solidFill>
                  <a:latin typeface="CookieRun Regular"/>
                  <a:ea typeface="CookieRun Regular"/>
                </a:rPr>
                <a:t>기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2" name=""/>
            <p:cNvSpPr txBox="1"/>
            <p:nvPr/>
          </p:nvSpPr>
          <p:spPr>
            <a:xfrm>
              <a:off x="4943856" y="1197483"/>
              <a:ext cx="1656207" cy="1614678"/>
            </a:xfrm>
            <a:prstGeom prst="rect">
              <a:avLst/>
            </a:prstGeom>
            <a:solidFill>
              <a:srgbClr val="ff0000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잡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3" name=""/>
            <p:cNvSpPr txBox="1"/>
            <p:nvPr/>
          </p:nvSpPr>
          <p:spPr>
            <a:xfrm>
              <a:off x="6600063" y="1196721"/>
              <a:ext cx="1656207" cy="1614678"/>
            </a:xfrm>
            <a:prstGeom prst="rect">
              <a:avLst/>
            </a:prstGeom>
            <a:solidFill>
              <a:srgbClr val="ff6600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rgbClr val="000000"/>
                  </a:solidFill>
                  <a:latin typeface="CookieRun Regular"/>
                  <a:ea typeface="CookieRun Regular"/>
                </a:rPr>
                <a:t>이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rgbClr val="000000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4" name=""/>
            <p:cNvSpPr txBox="1"/>
            <p:nvPr/>
          </p:nvSpPr>
          <p:spPr>
            <a:xfrm>
              <a:off x="8256269" y="1196721"/>
              <a:ext cx="1656208" cy="1614678"/>
            </a:xfrm>
            <a:prstGeom prst="rect">
              <a:avLst/>
            </a:prstGeom>
            <a:solidFill>
              <a:schemeClr val="dk1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배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6" name=""/>
            <p:cNvSpPr txBox="1"/>
            <p:nvPr/>
          </p:nvSpPr>
          <p:spPr>
            <a:xfrm>
              <a:off x="1631442" y="2780919"/>
              <a:ext cx="1656207" cy="1615440"/>
            </a:xfrm>
            <a:prstGeom prst="rect">
              <a:avLst/>
            </a:prstGeom>
            <a:solidFill>
              <a:srgbClr val="7a7cc4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rgbClr val="000000"/>
                  </a:solidFill>
                  <a:latin typeface="CookieRun Regular"/>
                  <a:ea typeface="CookieRun Regular"/>
                </a:rPr>
                <a:t>히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rgbClr val="000000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7" name=""/>
            <p:cNvSpPr txBox="1"/>
            <p:nvPr/>
          </p:nvSpPr>
          <p:spPr>
            <a:xfrm>
              <a:off x="3287649" y="2780919"/>
              <a:ext cx="1656207" cy="1615440"/>
            </a:xfrm>
            <a:prstGeom prst="rect">
              <a:avLst/>
            </a:prstGeom>
            <a:solidFill>
              <a:srgbClr val="0000ff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펜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8" name=""/>
            <p:cNvSpPr txBox="1"/>
            <p:nvPr/>
          </p:nvSpPr>
          <p:spPr>
            <a:xfrm>
              <a:off x="4943856" y="2780919"/>
              <a:ext cx="1656207" cy="1606677"/>
            </a:xfrm>
            <a:prstGeom prst="rect">
              <a:avLst/>
            </a:prstGeom>
            <a:solidFill>
              <a:schemeClr val="accent4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dk1"/>
                  </a:solidFill>
                  <a:latin typeface="CookieRun Regular"/>
                  <a:ea typeface="CookieRun Regular"/>
                </a:rPr>
                <a:t>덤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9" name=""/>
            <p:cNvSpPr txBox="1"/>
            <p:nvPr/>
          </p:nvSpPr>
          <p:spPr>
            <a:xfrm>
              <a:off x="6600063" y="2780919"/>
              <a:ext cx="1656207" cy="1615440"/>
            </a:xfrm>
            <a:prstGeom prst="rect">
              <a:avLst/>
            </a:prstGeom>
            <a:solidFill>
              <a:schemeClr val="accent5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싱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30" name=""/>
            <p:cNvSpPr txBox="1"/>
            <p:nvPr/>
          </p:nvSpPr>
          <p:spPr>
            <a:xfrm>
              <a:off x="8256270" y="2780919"/>
              <a:ext cx="1656208" cy="1615440"/>
            </a:xfrm>
            <a:prstGeom prst="rect">
              <a:avLst/>
            </a:prstGeom>
            <a:solidFill>
              <a:schemeClr val="lt2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dk1"/>
                  </a:solidFill>
                  <a:latin typeface="CookieRun Regular"/>
                  <a:ea typeface="CookieRun Regular"/>
                </a:rPr>
                <a:t>든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endParaRPr>
            </a:p>
          </p:txBody>
        </p:sp>
      </p:grpSp>
      <p:pic>
        <p:nvPicPr>
          <p:cNvPr id="32" name="그림 14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3863721" y="0"/>
            <a:ext cx="4608576" cy="1944243"/>
          </a:xfrm>
          <a:prstGeom prst="rect">
            <a:avLst/>
          </a:prstGeom>
        </p:spPr>
      </p:pic>
      <p:sp>
        <p:nvSpPr>
          <p:cNvPr id="33" name="TextBox 15"/>
          <p:cNvSpPr txBox="1"/>
          <p:nvPr/>
        </p:nvSpPr>
        <p:spPr>
          <a:xfrm>
            <a:off x="4582013" y="489678"/>
            <a:ext cx="3170194" cy="984792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운동</a:t>
            </a:r>
            <a:r>
              <a:rPr xmlns:mc="http://schemas.openxmlformats.org/markup-compatibility/2006" xmlns:hp="http://schemas.haansoft.com/office/presentation/8.0" kumimoji="0" lang="en-US" altLang="ko-KR" sz="59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2</a:t>
            </a: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글자</a:t>
            </a:r>
            <a:endPara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<a:solidFill>
                <a:srgbClr val="7c4b3b"/>
              </a:solidFill>
              <a:latin typeface="CookieRun Regular"/>
              <a:ea typeface="CookieRun Regular"/>
            </a:endParaRPr>
          </a:p>
        </p:txBody>
      </p:sp>
      <p:sp>
        <p:nvSpPr>
          <p:cNvPr id="34" name="TextBox 15"/>
          <p:cNvSpPr txBox="1"/>
          <p:nvPr/>
        </p:nvSpPr>
        <p:spPr>
          <a:xfrm>
            <a:off x="3917503" y="5373243"/>
            <a:ext cx="4356994" cy="986027"/>
          </a:xfrm>
          <a:prstGeom prst="rect">
            <a:avLst/>
          </a:prstGeom>
          <a:solidFill>
            <a:srgbClr val="cdf2e4"/>
          </a:solidFill>
          <a:ln w="63500">
            <a:solidFill>
              <a:srgbClr val="000000"/>
            </a:solidFill>
          </a:ln>
        </p:spPr>
        <p:txBody>
          <a:bodyPr wrap="square">
            <a:spAutoFit/>
          </a:bodyPr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rPr>
              <a:t>정답</a:t>
            </a:r>
            <a:r>
              <a:rPr xmlns:mc="http://schemas.openxmlformats.org/markup-compatibility/2006" xmlns:hp="http://schemas.haansoft.com/office/presentation/8.0" kumimoji="0" lang="en-US" altLang="ko-KR" sz="59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rPr>
              <a:t>:</a:t>
            </a: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rPr>
              <a:t> 펜싱</a:t>
            </a:r>
            <a:endPara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<a:solidFill>
                <a:schemeClr val="dk1"/>
              </a:solidFill>
              <a:latin typeface="CookieRun Regular"/>
              <a:ea typeface="CookieRun Regular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1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grpSp>
        <p:nvGrpSpPr>
          <p:cNvPr id="31" name=""/>
          <p:cNvGrpSpPr/>
          <p:nvPr/>
        </p:nvGrpSpPr>
        <p:grpSpPr>
          <a:xfrm rot="0">
            <a:off x="1955482" y="1988820"/>
            <a:ext cx="8281036" cy="3199638"/>
            <a:chOff x="1631442" y="1196721"/>
            <a:chExt cx="8281036" cy="3199638"/>
          </a:xfrm>
        </p:grpSpPr>
        <p:sp>
          <p:nvSpPr>
            <p:cNvPr id="20" name=""/>
            <p:cNvSpPr txBox="1"/>
            <p:nvPr/>
          </p:nvSpPr>
          <p:spPr>
            <a:xfrm>
              <a:off x="1631442" y="1196721"/>
              <a:ext cx="1656207" cy="1614678"/>
            </a:xfrm>
            <a:prstGeom prst="rect">
              <a:avLst/>
            </a:prstGeom>
            <a:solidFill>
              <a:srgbClr val="800080"/>
            </a:solidFill>
            <a:ln w="38100">
              <a:solidFill>
                <a:schemeClr val="dk1"/>
              </a:solidFill>
            </a:ln>
          </p:spPr>
          <p:txBody>
            <a:bodyPr wrap="square">
              <a:spAutoFit/>
            </a:bodyPr>
            <a:p>
              <a:pPr algn="ctr">
                <a:defRPr/>
              </a:pPr>
              <a:r>
                <a:rPr lang="ko-KR" altLang="en-US" sz="10000">
                  <a:solidFill>
                    <a:schemeClr val="lt1"/>
                  </a:solidFill>
                  <a:latin typeface="CookieRun Regular"/>
                  <a:ea typeface="CookieRun Regular"/>
                </a:rPr>
                <a:t>개</a:t>
              </a:r>
              <a:endParaRPr lang="ko-KR" altLang="en-US" sz="1000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1" name=""/>
            <p:cNvSpPr txBox="1"/>
            <p:nvPr/>
          </p:nvSpPr>
          <p:spPr>
            <a:xfrm>
              <a:off x="3287649" y="1196721"/>
              <a:ext cx="1656207" cy="1614678"/>
            </a:xfrm>
            <a:prstGeom prst="rect">
              <a:avLst/>
            </a:prstGeom>
            <a:solidFill>
              <a:srgbClr val="42c7f1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dk1"/>
                  </a:solidFill>
                  <a:latin typeface="CookieRun Regular"/>
                  <a:ea typeface="CookieRun Regular"/>
                </a:rPr>
                <a:t>구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2" name=""/>
            <p:cNvSpPr txBox="1"/>
            <p:nvPr/>
          </p:nvSpPr>
          <p:spPr>
            <a:xfrm>
              <a:off x="4943856" y="1197483"/>
              <a:ext cx="1656207" cy="1614678"/>
            </a:xfrm>
            <a:prstGeom prst="rect">
              <a:avLst/>
            </a:prstGeom>
            <a:solidFill>
              <a:srgbClr val="ff0000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이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3" name=""/>
            <p:cNvSpPr txBox="1"/>
            <p:nvPr/>
          </p:nvSpPr>
          <p:spPr>
            <a:xfrm>
              <a:off x="6600063" y="1196721"/>
              <a:ext cx="1656207" cy="1609725"/>
            </a:xfrm>
            <a:prstGeom prst="rect">
              <a:avLst/>
            </a:prstGeom>
            <a:solidFill>
              <a:srgbClr val="ff6600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rgbClr val="000000"/>
                  </a:solidFill>
                  <a:latin typeface="CookieRun Regular"/>
                  <a:ea typeface="CookieRun Regular"/>
                </a:rPr>
                <a:t>크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rgbClr val="000000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4" name=""/>
            <p:cNvSpPr txBox="1"/>
            <p:nvPr/>
          </p:nvSpPr>
          <p:spPr>
            <a:xfrm>
              <a:off x="8256269" y="1196721"/>
              <a:ext cx="1656208" cy="1614678"/>
            </a:xfrm>
            <a:prstGeom prst="rect">
              <a:avLst/>
            </a:prstGeom>
            <a:solidFill>
              <a:schemeClr val="dk1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레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6" name=""/>
            <p:cNvSpPr txBox="1"/>
            <p:nvPr/>
          </p:nvSpPr>
          <p:spPr>
            <a:xfrm>
              <a:off x="1631442" y="2780919"/>
              <a:ext cx="1656207" cy="1615440"/>
            </a:xfrm>
            <a:prstGeom prst="rect">
              <a:avLst/>
            </a:prstGeom>
            <a:solidFill>
              <a:srgbClr val="7a7cc4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rgbClr val="000000"/>
                  </a:solidFill>
                  <a:latin typeface="CookieRun Regular"/>
                  <a:ea typeface="CookieRun Regular"/>
                </a:rPr>
                <a:t>리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rgbClr val="000000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7" name=""/>
            <p:cNvSpPr txBox="1"/>
            <p:nvPr/>
          </p:nvSpPr>
          <p:spPr>
            <a:xfrm>
              <a:off x="3287649" y="2780919"/>
              <a:ext cx="1656207" cy="1615440"/>
            </a:xfrm>
            <a:prstGeom prst="rect">
              <a:avLst/>
            </a:prstGeom>
            <a:solidFill>
              <a:srgbClr val="0000ff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파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8" name=""/>
            <p:cNvSpPr txBox="1"/>
            <p:nvPr/>
          </p:nvSpPr>
          <p:spPr>
            <a:xfrm>
              <a:off x="4943856" y="2780919"/>
              <a:ext cx="1656207" cy="1606677"/>
            </a:xfrm>
            <a:prstGeom prst="rect">
              <a:avLst/>
            </a:prstGeom>
            <a:solidFill>
              <a:schemeClr val="accent4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dk1"/>
                  </a:solidFill>
                  <a:latin typeface="CookieRun Regular"/>
                  <a:ea typeface="CookieRun Regular"/>
                </a:rPr>
                <a:t>스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9" name=""/>
            <p:cNvSpPr txBox="1"/>
            <p:nvPr/>
          </p:nvSpPr>
          <p:spPr>
            <a:xfrm>
              <a:off x="6600063" y="2780919"/>
              <a:ext cx="1656207" cy="1615440"/>
            </a:xfrm>
            <a:prstGeom prst="rect">
              <a:avLst/>
            </a:prstGeom>
            <a:solidFill>
              <a:schemeClr val="accent5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배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30" name=""/>
            <p:cNvSpPr txBox="1"/>
            <p:nvPr/>
          </p:nvSpPr>
          <p:spPr>
            <a:xfrm>
              <a:off x="8256270" y="2780919"/>
              <a:ext cx="1656208" cy="1615440"/>
            </a:xfrm>
            <a:prstGeom prst="rect">
              <a:avLst/>
            </a:prstGeom>
            <a:solidFill>
              <a:schemeClr val="lt2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dk1"/>
                  </a:solidFill>
                  <a:latin typeface="CookieRun Regular"/>
                  <a:ea typeface="CookieRun Regular"/>
                </a:rPr>
                <a:t>용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endParaRPr>
            </a:p>
          </p:txBody>
        </p:sp>
      </p:grpSp>
      <p:pic>
        <p:nvPicPr>
          <p:cNvPr id="32" name="그림 14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3863721" y="0"/>
            <a:ext cx="4608576" cy="1944243"/>
          </a:xfrm>
          <a:prstGeom prst="rect">
            <a:avLst/>
          </a:prstGeom>
        </p:spPr>
      </p:pic>
      <p:sp>
        <p:nvSpPr>
          <p:cNvPr id="33" name="TextBox 15"/>
          <p:cNvSpPr txBox="1"/>
          <p:nvPr/>
        </p:nvSpPr>
        <p:spPr>
          <a:xfrm>
            <a:off x="4582013" y="489678"/>
            <a:ext cx="3170194" cy="984792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운동</a:t>
            </a:r>
            <a:r>
              <a:rPr xmlns:mc="http://schemas.openxmlformats.org/markup-compatibility/2006" xmlns:hp="http://schemas.haansoft.com/office/presentation/8.0" kumimoji="0" lang="en-US" altLang="ko-KR" sz="59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2</a:t>
            </a: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글자</a:t>
            </a:r>
            <a:endPara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<a:solidFill>
                <a:srgbClr val="7c4b3b"/>
              </a:solidFill>
              <a:latin typeface="CookieRun Regular"/>
              <a:ea typeface="CookieRun Regular"/>
            </a:endParaRPr>
          </a:p>
        </p:txBody>
      </p:sp>
      <p:sp>
        <p:nvSpPr>
          <p:cNvPr id="34" name="TextBox 15"/>
          <p:cNvSpPr txBox="1"/>
          <p:nvPr/>
        </p:nvSpPr>
        <p:spPr>
          <a:xfrm>
            <a:off x="3917503" y="5373243"/>
            <a:ext cx="4356994" cy="986027"/>
          </a:xfrm>
          <a:prstGeom prst="rect">
            <a:avLst/>
          </a:prstGeom>
          <a:solidFill>
            <a:srgbClr val="cdf2e4"/>
          </a:solidFill>
          <a:ln w="63500">
            <a:solidFill>
              <a:srgbClr val="000000"/>
            </a:solidFill>
          </a:ln>
        </p:spPr>
        <p:txBody>
          <a:bodyPr wrap="square">
            <a:spAutoFit/>
          </a:bodyPr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rPr>
              <a:t>정답</a:t>
            </a:r>
            <a:r>
              <a:rPr xmlns:mc="http://schemas.openxmlformats.org/markup-compatibility/2006" xmlns:hp="http://schemas.haansoft.com/office/presentation/8.0" kumimoji="0" lang="en-US" altLang="ko-KR" sz="59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rPr>
              <a:t>:</a:t>
            </a: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rPr>
              <a:t> 배구</a:t>
            </a:r>
            <a:endPara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<a:solidFill>
                <a:schemeClr val="dk1"/>
              </a:solidFill>
              <a:latin typeface="CookieRun Regular"/>
              <a:ea typeface="CookieRun Regular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pic>
        <p:nvPicPr>
          <p:cNvPr id="5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674951" y="961774"/>
            <a:ext cx="10893809" cy="5419636"/>
          </a:xfrm>
          <a:prstGeom prst="rect">
            <a:avLst/>
          </a:prstGeom>
        </p:spPr>
      </p:pic>
      <p:sp>
        <p:nvSpPr>
          <p:cNvPr id="6" name="Rectangle 6"/>
          <p:cNvSpPr>
            <a:spLocks noChangeArrowheads="1"/>
          </p:cNvSpPr>
          <p:nvPr/>
        </p:nvSpPr>
        <p:spPr>
          <a:xfrm>
            <a:off x="1349280" y="2083829"/>
            <a:ext cx="11239500" cy="89217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p>
            <a:pPr marL="0" indent="0" algn="l" defTabSz="1028700" rtl="0" eaLnBrk="1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1" lang="en-US" altLang="ko-KR" sz="3600" b="0" i="0" u="none" strike="noStrike" kern="1200" cap="none" spc="0" normalizeH="0" baseline="0" mc:Ignorable="hp" hp:hslEmbossed="0">
                <a:solidFill>
                  <a:srgbClr val="ffffff"/>
                </a:solidFill>
                <a:latin typeface="CookieRun Regular"/>
                <a:ea typeface="CookieRun Regular"/>
              </a:rPr>
              <a:t>1. </a:t>
            </a:r>
            <a:r>
              <a:rPr xmlns:mc="http://schemas.openxmlformats.org/markup-compatibility/2006" xmlns:hp="http://schemas.haansoft.com/office/presentation/8.0" kumimoji="1" lang="ko-KR" altLang="en-US" sz="3600" b="0" i="0" u="none" strike="noStrike" kern="1200" cap="none" spc="0" normalizeH="0" baseline="0" mc:Ignorable="hp" hp:hslEmbossed="0">
                <a:solidFill>
                  <a:srgbClr val="ffffff"/>
                </a:solidFill>
                <a:latin typeface="CookieRun Regular"/>
                <a:ea typeface="CookieRun Regular"/>
              </a:rPr>
              <a:t>주제를 확인해요</a:t>
            </a:r>
            <a:r>
              <a:rPr xmlns:mc="http://schemas.openxmlformats.org/markup-compatibility/2006" xmlns:hp="http://schemas.haansoft.com/office/presentation/8.0" kumimoji="1" lang="en-US" altLang="ko-KR" sz="3600" b="0" i="0" u="none" strike="noStrike" kern="1200" cap="none" spc="0" normalizeH="0" baseline="0" mc:Ignorable="hp" hp:hslEmbossed="0">
                <a:solidFill>
                  <a:srgbClr val="ffffff"/>
                </a:solidFill>
                <a:latin typeface="CookieRun Regular"/>
                <a:ea typeface="CookieRun Regular"/>
              </a:rPr>
              <a:t>.</a:t>
            </a:r>
            <a:endParaRPr xmlns:mc="http://schemas.openxmlformats.org/markup-compatibility/2006" xmlns:hp="http://schemas.haansoft.com/office/presentation/8.0" kumimoji="1" lang="en-US" altLang="ko-KR" sz="3600" b="0" i="0" u="none" strike="noStrike" kern="1200" cap="none" spc="0" normalizeH="0" baseline="0" mc:Ignorable="hp" hp:hslEmbossed="0">
              <a:solidFill>
                <a:srgbClr val="ffffff"/>
              </a:solidFill>
              <a:latin typeface="CookieRun Regular"/>
              <a:ea typeface="CookieRun Regular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>
          <a:xfrm>
            <a:off x="1343340" y="2975991"/>
            <a:ext cx="11239500" cy="605722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p>
            <a:pPr marL="0" indent="0" algn="l" defTabSz="1028700" rtl="0" eaLnBrk="1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1" lang="en-US" altLang="ko-KR" sz="3600" b="0" i="0" u="none" strike="noStrike" kern="1200" cap="none" spc="0" normalizeH="0" baseline="0" mc:Ignorable="hp" hp:hslEmbossed="0">
                <a:solidFill>
                  <a:srgbClr val="ffffff"/>
                </a:solidFill>
                <a:latin typeface="CookieRun Regular"/>
                <a:ea typeface="CookieRun Regular"/>
              </a:rPr>
              <a:t>2. </a:t>
            </a:r>
            <a:r>
              <a:rPr xmlns:mc="http://schemas.openxmlformats.org/markup-compatibility/2006" xmlns:hp="http://schemas.haansoft.com/office/presentation/8.0" kumimoji="1" lang="ko-KR" altLang="en-US" sz="3600" b="0" i="0" u="none" strike="noStrike" kern="1200" cap="none" spc="0" normalizeH="0" baseline="0" mc:Ignorable="hp" hp:hslEmbossed="0">
                <a:solidFill>
                  <a:srgbClr val="ffffff"/>
                </a:solidFill>
                <a:latin typeface="CookieRun Regular"/>
                <a:ea typeface="CookieRun Regular"/>
              </a:rPr>
              <a:t>여러 단어들을 조합해서 주제에 맞는 단어를 </a:t>
            </a:r>
            <a:endParaRPr xmlns:mc="http://schemas.openxmlformats.org/markup-compatibility/2006" xmlns:hp="http://schemas.haansoft.com/office/presentation/8.0" kumimoji="1" lang="ko-KR" altLang="en-US" sz="3600" b="0" i="0" u="none" strike="noStrike" kern="1200" cap="none" spc="0" normalizeH="0" baseline="0" mc:Ignorable="hp" hp:hslEmbossed="0">
              <a:solidFill>
                <a:srgbClr val="ffffff"/>
              </a:solidFill>
              <a:latin typeface="CookieRun Regular"/>
              <a:ea typeface="CookieRun Regular"/>
            </a:endParaRPr>
          </a:p>
          <a:p>
            <a:pPr marL="0" indent="0" algn="l" defTabSz="1028700" rtl="0" eaLnBrk="1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1" lang="ko-KR" altLang="en-US" sz="3600" b="0" i="0" u="none" strike="noStrike" kern="1200" cap="none" spc="0" normalizeH="0" baseline="0" mc:Ignorable="hp" hp:hslEmbossed="0">
                <a:solidFill>
                  <a:srgbClr val="ffffff"/>
                </a:solidFill>
                <a:latin typeface="CookieRun Regular"/>
                <a:ea typeface="CookieRun Regular"/>
              </a:rPr>
              <a:t>찾아보세요</a:t>
            </a:r>
            <a:endParaRPr xmlns:mc="http://schemas.openxmlformats.org/markup-compatibility/2006" xmlns:hp="http://schemas.haansoft.com/office/presentation/8.0" kumimoji="1" lang="ko-KR" altLang="en-US" sz="3600" b="0" i="0" u="none" strike="noStrike" kern="1200" cap="none" spc="0" normalizeH="0" baseline="0" mc:Ignorable="hp" hp:hslEmbossed="0">
              <a:solidFill>
                <a:srgbClr val="ffffff"/>
              </a:solidFill>
              <a:latin typeface="CookieRun Regular"/>
              <a:ea typeface="CookieRun Regular"/>
            </a:endParaRP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>
          <a:xfrm>
            <a:off x="1343340" y="4344165"/>
            <a:ext cx="8719150" cy="52501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p>
            <a:pPr marL="0" indent="0" algn="l" defTabSz="1028700" rtl="0" eaLnBrk="1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1" lang="en-US" altLang="ko-KR" sz="3600" b="0" i="0" u="none" strike="noStrike" kern="1200" cap="none" spc="0" normalizeH="0" baseline="0" mc:Ignorable="hp" hp:hslEmbossed="0">
                <a:solidFill>
                  <a:srgbClr val="ffffff"/>
                </a:solidFill>
                <a:latin typeface="CookieRun Regular"/>
                <a:ea typeface="CookieRun Regular"/>
              </a:rPr>
              <a:t>3. </a:t>
            </a:r>
            <a:r>
              <a:rPr xmlns:mc="http://schemas.openxmlformats.org/markup-compatibility/2006" xmlns:hp="http://schemas.haansoft.com/office/presentation/8.0" kumimoji="1" lang="ko-KR" altLang="en-US" sz="3600" b="0" i="0" u="none" strike="noStrike" kern="1200" cap="none" spc="0" normalizeH="0" baseline="0" mc:Ignorable="hp" hp:hslEmbossed="0">
                <a:solidFill>
                  <a:srgbClr val="ffffff"/>
                </a:solidFill>
                <a:latin typeface="CookieRun Regular"/>
                <a:ea typeface="CookieRun Regular"/>
              </a:rPr>
              <a:t>답은 선생님께 비밀채팅으로 보냅니다</a:t>
            </a:r>
            <a:r>
              <a:rPr xmlns:mc="http://schemas.openxmlformats.org/markup-compatibility/2006" xmlns:hp="http://schemas.haansoft.com/office/presentation/8.0" kumimoji="1" lang="en-US" altLang="ko-KR" sz="3600" b="0" i="0" u="none" strike="noStrike" kern="1200" cap="none" spc="0" normalizeH="0" baseline="0" mc:Ignorable="hp" hp:hslEmbossed="0">
                <a:solidFill>
                  <a:srgbClr val="ffffff"/>
                </a:solidFill>
                <a:latin typeface="CookieRun Regular"/>
                <a:ea typeface="CookieRun Regular"/>
              </a:rPr>
              <a:t>.</a:t>
            </a:r>
            <a:endParaRPr xmlns:mc="http://schemas.openxmlformats.org/markup-compatibility/2006" xmlns:hp="http://schemas.haansoft.com/office/presentation/8.0" kumimoji="1" lang="en-US" altLang="ko-KR" sz="3600" b="0" i="0" u="none" strike="noStrike" kern="1200" cap="none" spc="0" normalizeH="0" baseline="0" mc:Ignorable="hp" hp:hslEmbossed="0">
              <a:solidFill>
                <a:srgbClr val="ffffff"/>
              </a:solidFill>
              <a:latin typeface="CookieRun Regular"/>
              <a:ea typeface="CookieRun Regular"/>
            </a:endParaRPr>
          </a:p>
        </p:txBody>
      </p:sp>
      <p:pic>
        <p:nvPicPr>
          <p:cNvPr id="9" name="그림 14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4389047" y="6951"/>
            <a:ext cx="3651223" cy="1944243"/>
          </a:xfrm>
          <a:prstGeom prst="rect">
            <a:avLst/>
          </a:prstGeom>
        </p:spPr>
      </p:pic>
      <p:sp>
        <p:nvSpPr>
          <p:cNvPr id="10" name="TextBox 15"/>
          <p:cNvSpPr txBox="1"/>
          <p:nvPr/>
        </p:nvSpPr>
        <p:spPr>
          <a:xfrm>
            <a:off x="4848808" y="517407"/>
            <a:ext cx="2831412" cy="92333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54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게임방법</a:t>
            </a:r>
            <a:endParaRPr xmlns:mc="http://schemas.openxmlformats.org/markup-compatibility/2006" xmlns:hp="http://schemas.haansoft.com/office/presentation/8.0" kumimoji="0" lang="ko-KR" altLang="en-US" sz="5400" b="0" i="0" u="none" strike="noStrike" kern="1200" cap="none" spc="0" normalizeH="0" baseline="0" mc:Ignorable="hp" hp:hslEmbossed="0">
              <a:solidFill>
                <a:srgbClr val="7c4b3b"/>
              </a:solidFill>
              <a:latin typeface="CookieRun Regular"/>
              <a:ea typeface="CookieRun Regular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grpSp>
        <p:nvGrpSpPr>
          <p:cNvPr id="31" name=""/>
          <p:cNvGrpSpPr/>
          <p:nvPr/>
        </p:nvGrpSpPr>
        <p:grpSpPr>
          <a:xfrm rot="0">
            <a:off x="1955482" y="1988820"/>
            <a:ext cx="8281036" cy="3199638"/>
            <a:chOff x="1631442" y="1196721"/>
            <a:chExt cx="8281036" cy="3199638"/>
          </a:xfrm>
        </p:grpSpPr>
        <p:sp>
          <p:nvSpPr>
            <p:cNvPr id="20" name=""/>
            <p:cNvSpPr txBox="1"/>
            <p:nvPr/>
          </p:nvSpPr>
          <p:spPr>
            <a:xfrm>
              <a:off x="1631442" y="1196721"/>
              <a:ext cx="1656207" cy="1614678"/>
            </a:xfrm>
            <a:prstGeom prst="rect">
              <a:avLst/>
            </a:prstGeom>
            <a:solidFill>
              <a:srgbClr val="800080"/>
            </a:solidFill>
            <a:ln w="38100">
              <a:solidFill>
                <a:schemeClr val="dk1"/>
              </a:solidFill>
            </a:ln>
          </p:spPr>
          <p:txBody>
            <a:bodyPr wrap="square">
              <a:spAutoFit/>
            </a:bodyPr>
            <a:p>
              <a:pPr algn="ctr">
                <a:defRPr/>
              </a:pPr>
              <a:r>
                <a:rPr lang="ko-KR" altLang="en-US" sz="10000">
                  <a:solidFill>
                    <a:schemeClr val="lt1"/>
                  </a:solidFill>
                  <a:latin typeface="CookieRun Regular"/>
                  <a:ea typeface="CookieRun Regular"/>
                </a:rPr>
                <a:t>도</a:t>
              </a:r>
              <a:endParaRPr lang="ko-KR" altLang="en-US" sz="1000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1" name=""/>
            <p:cNvSpPr txBox="1"/>
            <p:nvPr/>
          </p:nvSpPr>
          <p:spPr>
            <a:xfrm>
              <a:off x="3287649" y="1196721"/>
              <a:ext cx="1656207" cy="1614678"/>
            </a:xfrm>
            <a:prstGeom prst="rect">
              <a:avLst/>
            </a:prstGeom>
            <a:solidFill>
              <a:srgbClr val="42c7f1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dk1"/>
                  </a:solidFill>
                  <a:latin typeface="CookieRun Regular"/>
                  <a:ea typeface="CookieRun Regular"/>
                </a:rPr>
                <a:t>태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2" name=""/>
            <p:cNvSpPr txBox="1"/>
            <p:nvPr/>
          </p:nvSpPr>
          <p:spPr>
            <a:xfrm>
              <a:off x="4943856" y="1197483"/>
              <a:ext cx="1656207" cy="1614678"/>
            </a:xfrm>
            <a:prstGeom prst="rect">
              <a:avLst/>
            </a:prstGeom>
            <a:solidFill>
              <a:srgbClr val="ff0000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도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3" name=""/>
            <p:cNvSpPr txBox="1"/>
            <p:nvPr/>
          </p:nvSpPr>
          <p:spPr>
            <a:xfrm>
              <a:off x="6600063" y="1196721"/>
              <a:ext cx="1656207" cy="1614678"/>
            </a:xfrm>
            <a:prstGeom prst="rect">
              <a:avLst/>
            </a:prstGeom>
            <a:solidFill>
              <a:srgbClr val="ff6600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rgbClr val="000000"/>
                  </a:solidFill>
                  <a:latin typeface="CookieRun Regular"/>
                  <a:ea typeface="CookieRun Regular"/>
                </a:rPr>
                <a:t>수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rgbClr val="000000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4" name=""/>
            <p:cNvSpPr txBox="1"/>
            <p:nvPr/>
          </p:nvSpPr>
          <p:spPr>
            <a:xfrm>
              <a:off x="8256269" y="1196721"/>
              <a:ext cx="1656208" cy="1609725"/>
            </a:xfrm>
            <a:prstGeom prst="rect">
              <a:avLst/>
            </a:prstGeom>
            <a:solidFill>
              <a:schemeClr val="dk1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투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6" name=""/>
            <p:cNvSpPr txBox="1"/>
            <p:nvPr/>
          </p:nvSpPr>
          <p:spPr>
            <a:xfrm>
              <a:off x="1631442" y="2780919"/>
              <a:ext cx="1656207" cy="1615440"/>
            </a:xfrm>
            <a:prstGeom prst="rect">
              <a:avLst/>
            </a:prstGeom>
            <a:solidFill>
              <a:srgbClr val="7a7cc4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rgbClr val="000000"/>
                  </a:solidFill>
                  <a:latin typeface="CookieRun Regular"/>
                  <a:ea typeface="CookieRun Regular"/>
                </a:rPr>
                <a:t>유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rgbClr val="000000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7" name=""/>
            <p:cNvSpPr txBox="1"/>
            <p:nvPr/>
          </p:nvSpPr>
          <p:spPr>
            <a:xfrm>
              <a:off x="3287649" y="2780919"/>
              <a:ext cx="1656207" cy="1615440"/>
            </a:xfrm>
            <a:prstGeom prst="rect">
              <a:avLst/>
            </a:prstGeom>
            <a:solidFill>
              <a:srgbClr val="0000ff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킥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8" name=""/>
            <p:cNvSpPr txBox="1"/>
            <p:nvPr/>
          </p:nvSpPr>
          <p:spPr>
            <a:xfrm>
              <a:off x="4943856" y="2780919"/>
              <a:ext cx="1656207" cy="1606677"/>
            </a:xfrm>
            <a:prstGeom prst="rect">
              <a:avLst/>
            </a:prstGeom>
            <a:solidFill>
              <a:schemeClr val="accent4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dk1"/>
                  </a:solidFill>
                  <a:latin typeface="CookieRun Regular"/>
                  <a:ea typeface="CookieRun Regular"/>
                </a:rPr>
                <a:t>복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9" name=""/>
            <p:cNvSpPr txBox="1"/>
            <p:nvPr/>
          </p:nvSpPr>
          <p:spPr>
            <a:xfrm>
              <a:off x="6600063" y="2780919"/>
              <a:ext cx="1656207" cy="1615440"/>
            </a:xfrm>
            <a:prstGeom prst="rect">
              <a:avLst/>
            </a:prstGeom>
            <a:solidFill>
              <a:schemeClr val="accent5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권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30" name=""/>
            <p:cNvSpPr txBox="1"/>
            <p:nvPr/>
          </p:nvSpPr>
          <p:spPr>
            <a:xfrm>
              <a:off x="8256270" y="2780919"/>
              <a:ext cx="1656208" cy="1615440"/>
            </a:xfrm>
            <a:prstGeom prst="rect">
              <a:avLst/>
            </a:prstGeom>
            <a:solidFill>
              <a:schemeClr val="lt2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dk1"/>
                  </a:solidFill>
                  <a:latin typeface="CookieRun Regular"/>
                  <a:ea typeface="CookieRun Regular"/>
                </a:rPr>
                <a:t>권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endParaRPr>
            </a:p>
          </p:txBody>
        </p:sp>
      </p:grpSp>
      <p:pic>
        <p:nvPicPr>
          <p:cNvPr id="32" name="그림 14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3863721" y="0"/>
            <a:ext cx="4608576" cy="1944243"/>
          </a:xfrm>
          <a:prstGeom prst="rect">
            <a:avLst/>
          </a:prstGeom>
        </p:spPr>
      </p:pic>
      <p:sp>
        <p:nvSpPr>
          <p:cNvPr id="33" name="TextBox 15"/>
          <p:cNvSpPr txBox="1"/>
          <p:nvPr/>
        </p:nvSpPr>
        <p:spPr>
          <a:xfrm>
            <a:off x="4582013" y="489678"/>
            <a:ext cx="3170194" cy="984792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운동</a:t>
            </a:r>
            <a:r>
              <a:rPr xmlns:mc="http://schemas.openxmlformats.org/markup-compatibility/2006" xmlns:hp="http://schemas.haansoft.com/office/presentation/8.0" kumimoji="0" lang="en-US" altLang="ko-KR" sz="59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3</a:t>
            </a: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글자</a:t>
            </a:r>
            <a:endPara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<a:solidFill>
                <a:srgbClr val="7c4b3b"/>
              </a:solidFill>
              <a:latin typeface="CookieRun Regular"/>
              <a:ea typeface="CookieRun Regular"/>
            </a:endParaRPr>
          </a:p>
        </p:txBody>
      </p:sp>
      <p:sp>
        <p:nvSpPr>
          <p:cNvPr id="34" name="TextBox 15"/>
          <p:cNvSpPr txBox="1"/>
          <p:nvPr/>
        </p:nvSpPr>
        <p:spPr>
          <a:xfrm>
            <a:off x="3917503" y="5373243"/>
            <a:ext cx="4356994" cy="986027"/>
          </a:xfrm>
          <a:prstGeom prst="rect">
            <a:avLst/>
          </a:prstGeom>
          <a:solidFill>
            <a:srgbClr val="cdf2e4"/>
          </a:solidFill>
          <a:ln w="63500">
            <a:solidFill>
              <a:srgbClr val="000000"/>
            </a:solidFill>
          </a:ln>
        </p:spPr>
        <p:txBody>
          <a:bodyPr wrap="square">
            <a:spAutoFit/>
          </a:bodyPr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rPr>
              <a:t>정답</a:t>
            </a:r>
            <a:r>
              <a:rPr xmlns:mc="http://schemas.openxmlformats.org/markup-compatibility/2006" xmlns:hp="http://schemas.haansoft.com/office/presentation/8.0" kumimoji="0" lang="en-US" altLang="ko-KR" sz="59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rPr>
              <a:t>:</a:t>
            </a: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rPr>
              <a:t> 태권도</a:t>
            </a:r>
            <a:endPara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<a:solidFill>
                <a:schemeClr val="dk1"/>
              </a:solidFill>
              <a:latin typeface="CookieRun Regular"/>
              <a:ea typeface="CookieRun Regular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grpSp>
        <p:nvGrpSpPr>
          <p:cNvPr id="31" name=""/>
          <p:cNvGrpSpPr/>
          <p:nvPr/>
        </p:nvGrpSpPr>
        <p:grpSpPr>
          <a:xfrm rot="0">
            <a:off x="1955482" y="1988820"/>
            <a:ext cx="8281036" cy="3199638"/>
            <a:chOff x="1631442" y="1196721"/>
            <a:chExt cx="8281036" cy="3199638"/>
          </a:xfrm>
        </p:grpSpPr>
        <p:sp>
          <p:nvSpPr>
            <p:cNvPr id="20" name=""/>
            <p:cNvSpPr txBox="1"/>
            <p:nvPr/>
          </p:nvSpPr>
          <p:spPr>
            <a:xfrm>
              <a:off x="1631442" y="1196721"/>
              <a:ext cx="1656207" cy="1614678"/>
            </a:xfrm>
            <a:prstGeom prst="rect">
              <a:avLst/>
            </a:prstGeom>
            <a:solidFill>
              <a:srgbClr val="800080"/>
            </a:solidFill>
            <a:ln w="38100">
              <a:solidFill>
                <a:schemeClr val="dk1"/>
              </a:solidFill>
            </a:ln>
          </p:spPr>
          <p:txBody>
            <a:bodyPr wrap="square">
              <a:spAutoFit/>
            </a:bodyPr>
            <a:p>
              <a:pPr algn="ctr">
                <a:defRPr/>
              </a:pPr>
              <a:r>
                <a:rPr lang="ko-KR" altLang="en-US" sz="10000">
                  <a:solidFill>
                    <a:schemeClr val="lt1"/>
                  </a:solidFill>
                  <a:latin typeface="CookieRun Regular"/>
                  <a:ea typeface="CookieRun Regular"/>
                </a:rPr>
                <a:t>시</a:t>
              </a:r>
              <a:endParaRPr lang="ko-KR" altLang="en-US" sz="1000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1" name=""/>
            <p:cNvSpPr txBox="1"/>
            <p:nvPr/>
          </p:nvSpPr>
          <p:spPr>
            <a:xfrm>
              <a:off x="3287649" y="1196721"/>
              <a:ext cx="1656207" cy="1614678"/>
            </a:xfrm>
            <a:prstGeom prst="rect">
              <a:avLst/>
            </a:prstGeom>
            <a:solidFill>
              <a:srgbClr val="42c7f1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dk1"/>
                  </a:solidFill>
                  <a:latin typeface="CookieRun Regular"/>
                  <a:ea typeface="CookieRun Regular"/>
                </a:rPr>
                <a:t>합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2" name=""/>
            <p:cNvSpPr txBox="1"/>
            <p:nvPr/>
          </p:nvSpPr>
          <p:spPr>
            <a:xfrm>
              <a:off x="4943856" y="1197483"/>
              <a:ext cx="1656207" cy="1614678"/>
            </a:xfrm>
            <a:prstGeom prst="rect">
              <a:avLst/>
            </a:prstGeom>
            <a:solidFill>
              <a:srgbClr val="ff0000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기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3" name=""/>
            <p:cNvSpPr txBox="1"/>
            <p:nvPr/>
          </p:nvSpPr>
          <p:spPr>
            <a:xfrm>
              <a:off x="6600063" y="1196721"/>
              <a:ext cx="1656207" cy="1614678"/>
            </a:xfrm>
            <a:prstGeom prst="rect">
              <a:avLst/>
            </a:prstGeom>
            <a:solidFill>
              <a:srgbClr val="ff6600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rgbClr val="000000"/>
                  </a:solidFill>
                  <a:latin typeface="CookieRun Regular"/>
                  <a:ea typeface="CookieRun Regular"/>
                </a:rPr>
                <a:t>축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rgbClr val="000000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4" name=""/>
            <p:cNvSpPr txBox="1"/>
            <p:nvPr/>
          </p:nvSpPr>
          <p:spPr>
            <a:xfrm>
              <a:off x="8256269" y="1196721"/>
              <a:ext cx="1656208" cy="1614678"/>
            </a:xfrm>
            <a:prstGeom prst="rect">
              <a:avLst/>
            </a:prstGeom>
            <a:solidFill>
              <a:schemeClr val="dk1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도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6" name=""/>
            <p:cNvSpPr txBox="1"/>
            <p:nvPr/>
          </p:nvSpPr>
          <p:spPr>
            <a:xfrm>
              <a:off x="1631442" y="2780919"/>
              <a:ext cx="1656207" cy="1615440"/>
            </a:xfrm>
            <a:prstGeom prst="rect">
              <a:avLst/>
            </a:prstGeom>
            <a:solidFill>
              <a:srgbClr val="7a7cc4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rgbClr val="000000"/>
                  </a:solidFill>
                  <a:latin typeface="CookieRun Regular"/>
                  <a:ea typeface="CookieRun Regular"/>
                </a:rPr>
                <a:t>메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rgbClr val="000000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7" name=""/>
            <p:cNvSpPr txBox="1"/>
            <p:nvPr/>
          </p:nvSpPr>
          <p:spPr>
            <a:xfrm>
              <a:off x="3287649" y="2780919"/>
              <a:ext cx="1656207" cy="1615440"/>
            </a:xfrm>
            <a:prstGeom prst="rect">
              <a:avLst/>
            </a:prstGeom>
            <a:solidFill>
              <a:srgbClr val="0000ff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구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8" name=""/>
            <p:cNvSpPr txBox="1"/>
            <p:nvPr/>
          </p:nvSpPr>
          <p:spPr>
            <a:xfrm>
              <a:off x="4943856" y="2780919"/>
              <a:ext cx="1656207" cy="1606677"/>
            </a:xfrm>
            <a:prstGeom prst="rect">
              <a:avLst/>
            </a:prstGeom>
            <a:solidFill>
              <a:schemeClr val="accent4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dk1"/>
                  </a:solidFill>
                  <a:latin typeface="CookieRun Regular"/>
                  <a:ea typeface="CookieRun Regular"/>
                </a:rPr>
                <a:t>호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9" name=""/>
            <p:cNvSpPr txBox="1"/>
            <p:nvPr/>
          </p:nvSpPr>
          <p:spPr>
            <a:xfrm>
              <a:off x="6600063" y="2780919"/>
              <a:ext cx="1656207" cy="1615440"/>
            </a:xfrm>
            <a:prstGeom prst="rect">
              <a:avLst/>
            </a:prstGeom>
            <a:solidFill>
              <a:schemeClr val="accent5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날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30" name=""/>
            <p:cNvSpPr txBox="1"/>
            <p:nvPr/>
          </p:nvSpPr>
          <p:spPr>
            <a:xfrm>
              <a:off x="8256270" y="2780919"/>
              <a:ext cx="1656208" cy="1615440"/>
            </a:xfrm>
            <a:prstGeom prst="rect">
              <a:avLst/>
            </a:prstGeom>
            <a:solidFill>
              <a:schemeClr val="lt2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dk1"/>
                  </a:solidFill>
                  <a:latin typeface="CookieRun Regular"/>
                  <a:ea typeface="CookieRun Regular"/>
                </a:rPr>
                <a:t>두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endParaRPr>
            </a:p>
          </p:txBody>
        </p:sp>
      </p:grpSp>
      <p:pic>
        <p:nvPicPr>
          <p:cNvPr id="32" name="그림 14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3863721" y="0"/>
            <a:ext cx="4608576" cy="1944243"/>
          </a:xfrm>
          <a:prstGeom prst="rect">
            <a:avLst/>
          </a:prstGeom>
        </p:spPr>
      </p:pic>
      <p:sp>
        <p:nvSpPr>
          <p:cNvPr id="33" name="TextBox 15"/>
          <p:cNvSpPr txBox="1"/>
          <p:nvPr/>
        </p:nvSpPr>
        <p:spPr>
          <a:xfrm>
            <a:off x="4582013" y="489678"/>
            <a:ext cx="3170194" cy="984792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운동</a:t>
            </a:r>
            <a:r>
              <a:rPr xmlns:mc="http://schemas.openxmlformats.org/markup-compatibility/2006" xmlns:hp="http://schemas.haansoft.com/office/presentation/8.0" kumimoji="0" lang="en-US" altLang="ko-KR" sz="59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2</a:t>
            </a: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글자</a:t>
            </a:r>
            <a:endPara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<a:solidFill>
                <a:srgbClr val="7c4b3b"/>
              </a:solidFill>
              <a:latin typeface="CookieRun Regular"/>
              <a:ea typeface="CookieRun Regular"/>
            </a:endParaRPr>
          </a:p>
        </p:txBody>
      </p:sp>
      <p:sp>
        <p:nvSpPr>
          <p:cNvPr id="34" name="TextBox 15"/>
          <p:cNvSpPr txBox="1"/>
          <p:nvPr/>
        </p:nvSpPr>
        <p:spPr>
          <a:xfrm>
            <a:off x="3917503" y="5373243"/>
            <a:ext cx="4356994" cy="986027"/>
          </a:xfrm>
          <a:prstGeom prst="rect">
            <a:avLst/>
          </a:prstGeom>
          <a:solidFill>
            <a:srgbClr val="cdf2e4"/>
          </a:solidFill>
          <a:ln w="63500">
            <a:solidFill>
              <a:srgbClr val="000000"/>
            </a:solidFill>
          </a:ln>
        </p:spPr>
        <p:txBody>
          <a:bodyPr wrap="square">
            <a:spAutoFit/>
          </a:bodyPr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rPr>
              <a:t>정답</a:t>
            </a:r>
            <a:r>
              <a:rPr xmlns:mc="http://schemas.openxmlformats.org/markup-compatibility/2006" xmlns:hp="http://schemas.haansoft.com/office/presentation/8.0" kumimoji="0" lang="en-US" altLang="ko-KR" sz="59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rPr>
              <a:t>:</a:t>
            </a: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rPr>
              <a:t> 축구</a:t>
            </a:r>
            <a:endPara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<a:solidFill>
                <a:schemeClr val="dk1"/>
              </a:solidFill>
              <a:latin typeface="CookieRun Regular"/>
              <a:ea typeface="CookieRun Regular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grpSp>
        <p:nvGrpSpPr>
          <p:cNvPr id="31" name=""/>
          <p:cNvGrpSpPr/>
          <p:nvPr/>
        </p:nvGrpSpPr>
        <p:grpSpPr>
          <a:xfrm rot="0">
            <a:off x="1955482" y="1988820"/>
            <a:ext cx="8281036" cy="3199638"/>
            <a:chOff x="1631442" y="1196721"/>
            <a:chExt cx="8281036" cy="3199638"/>
          </a:xfrm>
        </p:grpSpPr>
        <p:sp>
          <p:nvSpPr>
            <p:cNvPr id="20" name=""/>
            <p:cNvSpPr txBox="1"/>
            <p:nvPr/>
          </p:nvSpPr>
          <p:spPr>
            <a:xfrm>
              <a:off x="1631442" y="1196721"/>
              <a:ext cx="1656207" cy="1614678"/>
            </a:xfrm>
            <a:prstGeom prst="rect">
              <a:avLst/>
            </a:prstGeom>
            <a:solidFill>
              <a:srgbClr val="800080"/>
            </a:solidFill>
            <a:ln w="38100">
              <a:solidFill>
                <a:schemeClr val="dk1"/>
              </a:solidFill>
            </a:ln>
          </p:spPr>
          <p:txBody>
            <a:bodyPr wrap="square">
              <a:spAutoFit/>
            </a:bodyPr>
            <a:p>
              <a:pPr algn="ctr">
                <a:defRPr/>
              </a:pPr>
              <a:r>
                <a:rPr lang="ko-KR" altLang="en-US" sz="10000">
                  <a:solidFill>
                    <a:schemeClr val="lt1"/>
                  </a:solidFill>
                  <a:latin typeface="CookieRun Regular"/>
                  <a:ea typeface="CookieRun Regular"/>
                </a:rPr>
                <a:t>벙</a:t>
              </a:r>
              <a:endParaRPr lang="ko-KR" altLang="en-US" sz="1000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1" name=""/>
            <p:cNvSpPr txBox="1"/>
            <p:nvPr/>
          </p:nvSpPr>
          <p:spPr>
            <a:xfrm>
              <a:off x="3287649" y="1196721"/>
              <a:ext cx="1656207" cy="1614678"/>
            </a:xfrm>
            <a:prstGeom prst="rect">
              <a:avLst/>
            </a:prstGeom>
            <a:solidFill>
              <a:srgbClr val="42c7f1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dk1"/>
                  </a:solidFill>
                  <a:latin typeface="CookieRun Regular"/>
                  <a:ea typeface="CookieRun Regular"/>
                </a:rPr>
                <a:t>양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2" name=""/>
            <p:cNvSpPr txBox="1"/>
            <p:nvPr/>
          </p:nvSpPr>
          <p:spPr>
            <a:xfrm>
              <a:off x="4943856" y="1197483"/>
              <a:ext cx="1656207" cy="1614678"/>
            </a:xfrm>
            <a:prstGeom prst="rect">
              <a:avLst/>
            </a:prstGeom>
            <a:solidFill>
              <a:srgbClr val="ff0000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홀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3" name=""/>
            <p:cNvSpPr txBox="1"/>
            <p:nvPr/>
          </p:nvSpPr>
          <p:spPr>
            <a:xfrm>
              <a:off x="6600063" y="1196721"/>
              <a:ext cx="1656207" cy="1614678"/>
            </a:xfrm>
            <a:prstGeom prst="rect">
              <a:avLst/>
            </a:prstGeom>
            <a:solidFill>
              <a:srgbClr val="ff6600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rgbClr val="000000"/>
                  </a:solidFill>
                  <a:latin typeface="CookieRun Regular"/>
                  <a:ea typeface="CookieRun Regular"/>
                </a:rPr>
                <a:t>골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rgbClr val="000000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4" name=""/>
            <p:cNvSpPr txBox="1"/>
            <p:nvPr/>
          </p:nvSpPr>
          <p:spPr>
            <a:xfrm>
              <a:off x="8256269" y="1196721"/>
              <a:ext cx="1656208" cy="1609725"/>
            </a:xfrm>
            <a:prstGeom prst="rect">
              <a:avLst/>
            </a:prstGeom>
            <a:solidFill>
              <a:schemeClr val="dk1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원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6" name=""/>
            <p:cNvSpPr txBox="1"/>
            <p:nvPr/>
          </p:nvSpPr>
          <p:spPr>
            <a:xfrm>
              <a:off x="1631442" y="2780919"/>
              <a:ext cx="1656207" cy="1615440"/>
            </a:xfrm>
            <a:prstGeom prst="rect">
              <a:avLst/>
            </a:prstGeom>
            <a:solidFill>
              <a:srgbClr val="7a7cc4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rgbClr val="000000"/>
                  </a:solidFill>
                  <a:latin typeface="CookieRun Regular"/>
                  <a:ea typeface="CookieRun Regular"/>
                </a:rPr>
                <a:t>커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rgbClr val="000000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7" name=""/>
            <p:cNvSpPr txBox="1"/>
            <p:nvPr/>
          </p:nvSpPr>
          <p:spPr>
            <a:xfrm>
              <a:off x="3287649" y="2780919"/>
              <a:ext cx="1656207" cy="1615440"/>
            </a:xfrm>
            <a:prstGeom prst="rect">
              <a:avLst/>
            </a:prstGeom>
            <a:solidFill>
              <a:srgbClr val="0000ff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프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8" name=""/>
            <p:cNvSpPr txBox="1"/>
            <p:nvPr/>
          </p:nvSpPr>
          <p:spPr>
            <a:xfrm>
              <a:off x="4943856" y="2780919"/>
              <a:ext cx="1656207" cy="1606677"/>
            </a:xfrm>
            <a:prstGeom prst="rect">
              <a:avLst/>
            </a:prstGeom>
            <a:solidFill>
              <a:schemeClr val="accent4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dk1"/>
                  </a:solidFill>
                  <a:latin typeface="CookieRun Regular"/>
                  <a:ea typeface="CookieRun Regular"/>
                </a:rPr>
                <a:t>누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9" name=""/>
            <p:cNvSpPr txBox="1"/>
            <p:nvPr/>
          </p:nvSpPr>
          <p:spPr>
            <a:xfrm>
              <a:off x="6600063" y="2780919"/>
              <a:ext cx="1656207" cy="1606677"/>
            </a:xfrm>
            <a:prstGeom prst="rect">
              <a:avLst/>
            </a:prstGeom>
            <a:solidFill>
              <a:schemeClr val="accent5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말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30" name=""/>
            <p:cNvSpPr txBox="1"/>
            <p:nvPr/>
          </p:nvSpPr>
          <p:spPr>
            <a:xfrm>
              <a:off x="8256270" y="2780919"/>
              <a:ext cx="1656208" cy="1615440"/>
            </a:xfrm>
            <a:prstGeom prst="rect">
              <a:avLst/>
            </a:prstGeom>
            <a:solidFill>
              <a:schemeClr val="lt2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dk1"/>
                  </a:solidFill>
                  <a:latin typeface="CookieRun Regular"/>
                  <a:ea typeface="CookieRun Regular"/>
                </a:rPr>
                <a:t>인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endParaRPr>
            </a:p>
          </p:txBody>
        </p:sp>
      </p:grpSp>
      <p:pic>
        <p:nvPicPr>
          <p:cNvPr id="32" name="그림 14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3863721" y="0"/>
            <a:ext cx="4608576" cy="1944243"/>
          </a:xfrm>
          <a:prstGeom prst="rect">
            <a:avLst/>
          </a:prstGeom>
        </p:spPr>
      </p:pic>
      <p:sp>
        <p:nvSpPr>
          <p:cNvPr id="33" name="TextBox 15"/>
          <p:cNvSpPr txBox="1"/>
          <p:nvPr/>
        </p:nvSpPr>
        <p:spPr>
          <a:xfrm>
            <a:off x="4582013" y="489678"/>
            <a:ext cx="3170194" cy="984792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운동</a:t>
            </a:r>
            <a:r>
              <a:rPr xmlns:mc="http://schemas.openxmlformats.org/markup-compatibility/2006" xmlns:hp="http://schemas.haansoft.com/office/presentation/8.0" kumimoji="0" lang="en-US" altLang="ko-KR" sz="59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2</a:t>
            </a: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글자</a:t>
            </a:r>
            <a:endPara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<a:solidFill>
                <a:srgbClr val="7c4b3b"/>
              </a:solidFill>
              <a:latin typeface="CookieRun Regular"/>
              <a:ea typeface="CookieRun Regular"/>
            </a:endParaRPr>
          </a:p>
        </p:txBody>
      </p:sp>
      <p:sp>
        <p:nvSpPr>
          <p:cNvPr id="34" name="TextBox 15"/>
          <p:cNvSpPr txBox="1"/>
          <p:nvPr/>
        </p:nvSpPr>
        <p:spPr>
          <a:xfrm>
            <a:off x="3917503" y="5373243"/>
            <a:ext cx="4356994" cy="986027"/>
          </a:xfrm>
          <a:prstGeom prst="rect">
            <a:avLst/>
          </a:prstGeom>
          <a:solidFill>
            <a:srgbClr val="cdf2e4"/>
          </a:solidFill>
          <a:ln w="63500">
            <a:solidFill>
              <a:srgbClr val="000000"/>
            </a:solidFill>
          </a:ln>
        </p:spPr>
        <p:txBody>
          <a:bodyPr wrap="square">
            <a:spAutoFit/>
          </a:bodyPr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rPr>
              <a:t>정답</a:t>
            </a:r>
            <a:r>
              <a:rPr xmlns:mc="http://schemas.openxmlformats.org/markup-compatibility/2006" xmlns:hp="http://schemas.haansoft.com/office/presentation/8.0" kumimoji="0" lang="en-US" altLang="ko-KR" sz="59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rPr>
              <a:t>:</a:t>
            </a: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rPr>
              <a:t> 골프</a:t>
            </a:r>
            <a:endPara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<a:solidFill>
                <a:schemeClr val="dk1"/>
              </a:solidFill>
              <a:latin typeface="CookieRun Regular"/>
              <a:ea typeface="CookieRun Regular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grpSp>
        <p:nvGrpSpPr>
          <p:cNvPr id="31" name=""/>
          <p:cNvGrpSpPr/>
          <p:nvPr/>
        </p:nvGrpSpPr>
        <p:grpSpPr>
          <a:xfrm rot="0">
            <a:off x="1955482" y="1988820"/>
            <a:ext cx="8281036" cy="3199638"/>
            <a:chOff x="1631442" y="1196721"/>
            <a:chExt cx="8281036" cy="3199638"/>
          </a:xfrm>
        </p:grpSpPr>
        <p:sp>
          <p:nvSpPr>
            <p:cNvPr id="20" name=""/>
            <p:cNvSpPr txBox="1"/>
            <p:nvPr/>
          </p:nvSpPr>
          <p:spPr>
            <a:xfrm>
              <a:off x="1631442" y="1196721"/>
              <a:ext cx="1656207" cy="1614678"/>
            </a:xfrm>
            <a:prstGeom prst="rect">
              <a:avLst/>
            </a:prstGeom>
            <a:solidFill>
              <a:srgbClr val="800080"/>
            </a:solidFill>
            <a:ln w="38100">
              <a:solidFill>
                <a:schemeClr val="dk1"/>
              </a:solidFill>
            </a:ln>
          </p:spPr>
          <p:txBody>
            <a:bodyPr wrap="square">
              <a:spAutoFit/>
            </a:bodyPr>
            <a:p>
              <a:pPr algn="ctr">
                <a:defRPr/>
              </a:pPr>
              <a:r>
                <a:rPr lang="ko-KR" altLang="en-US" sz="10000">
                  <a:solidFill>
                    <a:schemeClr val="lt1"/>
                  </a:solidFill>
                  <a:latin typeface="CookieRun Regular"/>
                  <a:ea typeface="CookieRun Regular"/>
                </a:rPr>
                <a:t>스</a:t>
              </a:r>
              <a:endParaRPr lang="ko-KR" altLang="en-US" sz="1000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1" name=""/>
            <p:cNvSpPr txBox="1"/>
            <p:nvPr/>
          </p:nvSpPr>
          <p:spPr>
            <a:xfrm>
              <a:off x="3287649" y="1196721"/>
              <a:ext cx="1656207" cy="1609725"/>
            </a:xfrm>
            <a:prstGeom prst="rect">
              <a:avLst/>
            </a:prstGeom>
            <a:solidFill>
              <a:srgbClr val="42c7f1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dk1"/>
                  </a:solidFill>
                  <a:latin typeface="CookieRun Regular"/>
                  <a:ea typeface="CookieRun Regular"/>
                </a:rPr>
                <a:t>볼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2" name=""/>
            <p:cNvSpPr txBox="1"/>
            <p:nvPr/>
          </p:nvSpPr>
          <p:spPr>
            <a:xfrm>
              <a:off x="4943856" y="1197483"/>
              <a:ext cx="1656207" cy="1614678"/>
            </a:xfrm>
            <a:prstGeom prst="rect">
              <a:avLst/>
            </a:prstGeom>
            <a:solidFill>
              <a:srgbClr val="ff0000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장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3" name=""/>
            <p:cNvSpPr txBox="1"/>
            <p:nvPr/>
          </p:nvSpPr>
          <p:spPr>
            <a:xfrm>
              <a:off x="6600063" y="1196721"/>
              <a:ext cx="1656207" cy="1614678"/>
            </a:xfrm>
            <a:prstGeom prst="rect">
              <a:avLst/>
            </a:prstGeom>
            <a:solidFill>
              <a:srgbClr val="ff6600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rgbClr val="000000"/>
                  </a:solidFill>
                  <a:latin typeface="CookieRun Regular"/>
                  <a:ea typeface="CookieRun Regular"/>
                </a:rPr>
                <a:t>테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rgbClr val="000000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4" name=""/>
            <p:cNvSpPr txBox="1"/>
            <p:nvPr/>
          </p:nvSpPr>
          <p:spPr>
            <a:xfrm>
              <a:off x="8256269" y="1196721"/>
              <a:ext cx="1656208" cy="1614678"/>
            </a:xfrm>
            <a:prstGeom prst="rect">
              <a:avLst/>
            </a:prstGeom>
            <a:solidFill>
              <a:schemeClr val="dk1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이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6" name=""/>
            <p:cNvSpPr txBox="1"/>
            <p:nvPr/>
          </p:nvSpPr>
          <p:spPr>
            <a:xfrm>
              <a:off x="1631442" y="2780919"/>
              <a:ext cx="1656207" cy="1615440"/>
            </a:xfrm>
            <a:prstGeom prst="rect">
              <a:avLst/>
            </a:prstGeom>
            <a:solidFill>
              <a:srgbClr val="7a7cc4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rgbClr val="000000"/>
                  </a:solidFill>
                  <a:latin typeface="CookieRun Regular"/>
                  <a:ea typeface="CookieRun Regular"/>
                </a:rPr>
                <a:t>스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rgbClr val="000000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7" name=""/>
            <p:cNvSpPr txBox="1"/>
            <p:nvPr/>
          </p:nvSpPr>
          <p:spPr>
            <a:xfrm>
              <a:off x="3287649" y="2780919"/>
              <a:ext cx="1656207" cy="1615440"/>
            </a:xfrm>
            <a:prstGeom prst="rect">
              <a:avLst/>
            </a:prstGeom>
            <a:solidFill>
              <a:srgbClr val="0000ff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니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8" name=""/>
            <p:cNvSpPr txBox="1"/>
            <p:nvPr/>
          </p:nvSpPr>
          <p:spPr>
            <a:xfrm>
              <a:off x="4943856" y="2780919"/>
              <a:ext cx="1656207" cy="1606677"/>
            </a:xfrm>
            <a:prstGeom prst="rect">
              <a:avLst/>
            </a:prstGeom>
            <a:solidFill>
              <a:schemeClr val="accent4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dk1"/>
                  </a:solidFill>
                  <a:latin typeface="CookieRun Regular"/>
                  <a:ea typeface="CookieRun Regular"/>
                </a:rPr>
                <a:t>링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9" name=""/>
            <p:cNvSpPr txBox="1"/>
            <p:nvPr/>
          </p:nvSpPr>
          <p:spPr>
            <a:xfrm>
              <a:off x="6600063" y="2780919"/>
              <a:ext cx="1656207" cy="1615440"/>
            </a:xfrm>
            <a:prstGeom prst="rect">
              <a:avLst/>
            </a:prstGeom>
            <a:solidFill>
              <a:schemeClr val="accent5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트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30" name=""/>
            <p:cNvSpPr txBox="1"/>
            <p:nvPr/>
          </p:nvSpPr>
          <p:spPr>
            <a:xfrm>
              <a:off x="8256270" y="2780919"/>
              <a:ext cx="1656208" cy="1615440"/>
            </a:xfrm>
            <a:prstGeom prst="rect">
              <a:avLst/>
            </a:prstGeom>
            <a:solidFill>
              <a:schemeClr val="lt2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dk1"/>
                  </a:solidFill>
                  <a:latin typeface="CookieRun Regular"/>
                  <a:ea typeface="CookieRun Regular"/>
                </a:rPr>
                <a:t>라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endParaRPr>
            </a:p>
          </p:txBody>
        </p:sp>
      </p:grpSp>
      <p:pic>
        <p:nvPicPr>
          <p:cNvPr id="32" name="그림 14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3863721" y="0"/>
            <a:ext cx="4608576" cy="1944243"/>
          </a:xfrm>
          <a:prstGeom prst="rect">
            <a:avLst/>
          </a:prstGeom>
        </p:spPr>
      </p:pic>
      <p:sp>
        <p:nvSpPr>
          <p:cNvPr id="33" name="TextBox 15"/>
          <p:cNvSpPr txBox="1"/>
          <p:nvPr/>
        </p:nvSpPr>
        <p:spPr>
          <a:xfrm>
            <a:off x="4582013" y="489678"/>
            <a:ext cx="3170194" cy="984792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운동</a:t>
            </a:r>
            <a:r>
              <a:rPr xmlns:mc="http://schemas.openxmlformats.org/markup-compatibility/2006" xmlns:hp="http://schemas.haansoft.com/office/presentation/8.0" kumimoji="0" lang="en-US" altLang="ko-KR" sz="59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3</a:t>
            </a: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글자</a:t>
            </a:r>
            <a:endPara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<a:solidFill>
                <a:srgbClr val="7c4b3b"/>
              </a:solidFill>
              <a:latin typeface="CookieRun Regular"/>
              <a:ea typeface="CookieRun Regular"/>
            </a:endParaRPr>
          </a:p>
        </p:txBody>
      </p:sp>
      <p:sp>
        <p:nvSpPr>
          <p:cNvPr id="34" name="TextBox 15"/>
          <p:cNvSpPr txBox="1"/>
          <p:nvPr/>
        </p:nvSpPr>
        <p:spPr>
          <a:xfrm>
            <a:off x="3917503" y="5373243"/>
            <a:ext cx="4356994" cy="986027"/>
          </a:xfrm>
          <a:prstGeom prst="rect">
            <a:avLst/>
          </a:prstGeom>
          <a:solidFill>
            <a:srgbClr val="cdf2e4"/>
          </a:solidFill>
          <a:ln w="63500">
            <a:solidFill>
              <a:srgbClr val="000000"/>
            </a:solidFill>
          </a:ln>
        </p:spPr>
        <p:txBody>
          <a:bodyPr wrap="square">
            <a:spAutoFit/>
          </a:bodyPr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rPr>
              <a:t>정답</a:t>
            </a:r>
            <a:r>
              <a:rPr xmlns:mc="http://schemas.openxmlformats.org/markup-compatibility/2006" xmlns:hp="http://schemas.haansoft.com/office/presentation/8.0" kumimoji="0" lang="en-US" altLang="ko-KR" sz="59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rPr>
              <a:t>:</a:t>
            </a: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rPr>
              <a:t> 테니스</a:t>
            </a:r>
            <a:endPara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<a:solidFill>
                <a:schemeClr val="dk1"/>
              </a:solidFill>
              <a:latin typeface="CookieRun Regular"/>
              <a:ea typeface="CookieRun Regular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grpSp>
        <p:nvGrpSpPr>
          <p:cNvPr id="31" name=""/>
          <p:cNvGrpSpPr/>
          <p:nvPr/>
        </p:nvGrpSpPr>
        <p:grpSpPr>
          <a:xfrm rot="0">
            <a:off x="1955482" y="1988820"/>
            <a:ext cx="8281036" cy="3199638"/>
            <a:chOff x="1631442" y="1196721"/>
            <a:chExt cx="8281036" cy="3199638"/>
          </a:xfrm>
        </p:grpSpPr>
        <p:sp>
          <p:nvSpPr>
            <p:cNvPr id="20" name=""/>
            <p:cNvSpPr txBox="1"/>
            <p:nvPr/>
          </p:nvSpPr>
          <p:spPr>
            <a:xfrm>
              <a:off x="1631442" y="1196721"/>
              <a:ext cx="1656207" cy="1614678"/>
            </a:xfrm>
            <a:prstGeom prst="rect">
              <a:avLst/>
            </a:prstGeom>
            <a:solidFill>
              <a:srgbClr val="800080"/>
            </a:solidFill>
            <a:ln w="38100">
              <a:solidFill>
                <a:schemeClr val="dk1"/>
              </a:solidFill>
            </a:ln>
          </p:spPr>
          <p:txBody>
            <a:bodyPr wrap="square">
              <a:spAutoFit/>
            </a:bodyPr>
            <a:p>
              <a:pPr algn="ctr">
                <a:defRPr/>
              </a:pPr>
              <a:r>
                <a:rPr lang="ko-KR" altLang="en-US" sz="10000">
                  <a:solidFill>
                    <a:schemeClr val="lt1"/>
                  </a:solidFill>
                  <a:latin typeface="CookieRun Regular"/>
                  <a:ea typeface="CookieRun Regular"/>
                </a:rPr>
                <a:t>유</a:t>
              </a:r>
              <a:endParaRPr lang="ko-KR" altLang="en-US" sz="1000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1" name=""/>
            <p:cNvSpPr txBox="1"/>
            <p:nvPr/>
          </p:nvSpPr>
          <p:spPr>
            <a:xfrm>
              <a:off x="3287649" y="1196721"/>
              <a:ext cx="1656207" cy="1614678"/>
            </a:xfrm>
            <a:prstGeom prst="rect">
              <a:avLst/>
            </a:prstGeom>
            <a:solidFill>
              <a:srgbClr val="42c7f1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dk1"/>
                  </a:solidFill>
                  <a:latin typeface="CookieRun Regular"/>
                  <a:ea typeface="CookieRun Regular"/>
                </a:rPr>
                <a:t>이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2" name=""/>
            <p:cNvSpPr txBox="1"/>
            <p:nvPr/>
          </p:nvSpPr>
          <p:spPr>
            <a:xfrm>
              <a:off x="4943856" y="1197483"/>
              <a:ext cx="1656207" cy="1614678"/>
            </a:xfrm>
            <a:prstGeom prst="rect">
              <a:avLst/>
            </a:prstGeom>
            <a:solidFill>
              <a:srgbClr val="ff0000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종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3" name=""/>
            <p:cNvSpPr txBox="1"/>
            <p:nvPr/>
          </p:nvSpPr>
          <p:spPr>
            <a:xfrm>
              <a:off x="6600063" y="1196721"/>
              <a:ext cx="1656207" cy="1614678"/>
            </a:xfrm>
            <a:prstGeom prst="rect">
              <a:avLst/>
            </a:prstGeom>
            <a:solidFill>
              <a:srgbClr val="ff6600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rgbClr val="000000"/>
                  </a:solidFill>
                  <a:latin typeface="CookieRun Regular"/>
                  <a:ea typeface="CookieRun Regular"/>
                </a:rPr>
                <a:t>격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rgbClr val="000000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4" name=""/>
            <p:cNvSpPr txBox="1"/>
            <p:nvPr/>
          </p:nvSpPr>
          <p:spPr>
            <a:xfrm>
              <a:off x="8256269" y="1196721"/>
              <a:ext cx="1656208" cy="1614678"/>
            </a:xfrm>
            <a:prstGeom prst="rect">
              <a:avLst/>
            </a:prstGeom>
            <a:solidFill>
              <a:schemeClr val="dk1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투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6" name=""/>
            <p:cNvSpPr txBox="1"/>
            <p:nvPr/>
          </p:nvSpPr>
          <p:spPr>
            <a:xfrm>
              <a:off x="1631442" y="2780919"/>
              <a:ext cx="1656207" cy="1615440"/>
            </a:xfrm>
            <a:prstGeom prst="rect">
              <a:avLst/>
            </a:prstGeom>
            <a:solidFill>
              <a:srgbClr val="7a7cc4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rgbClr val="000000"/>
                  </a:solidFill>
                  <a:latin typeface="CookieRun Regular"/>
                  <a:ea typeface="CookieRun Regular"/>
                </a:rPr>
                <a:t>름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rgbClr val="000000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7" name=""/>
            <p:cNvSpPr txBox="1"/>
            <p:nvPr/>
          </p:nvSpPr>
          <p:spPr>
            <a:xfrm>
              <a:off x="3287649" y="2780919"/>
              <a:ext cx="1656207" cy="1615440"/>
            </a:xfrm>
            <a:prstGeom prst="rect">
              <a:avLst/>
            </a:prstGeom>
            <a:solidFill>
              <a:srgbClr val="0000ff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권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8" name=""/>
            <p:cNvSpPr txBox="1"/>
            <p:nvPr/>
          </p:nvSpPr>
          <p:spPr>
            <a:xfrm>
              <a:off x="4943856" y="2780919"/>
              <a:ext cx="1656207" cy="1606677"/>
            </a:xfrm>
            <a:prstGeom prst="rect">
              <a:avLst/>
            </a:prstGeom>
            <a:solidFill>
              <a:schemeClr val="accent4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dk1"/>
                  </a:solidFill>
                  <a:latin typeface="CookieRun Regular"/>
                  <a:ea typeface="CookieRun Regular"/>
                </a:rPr>
                <a:t>움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9" name=""/>
            <p:cNvSpPr txBox="1"/>
            <p:nvPr/>
          </p:nvSpPr>
          <p:spPr>
            <a:xfrm>
              <a:off x="6600063" y="2780919"/>
              <a:ext cx="1656207" cy="1615440"/>
            </a:xfrm>
            <a:prstGeom prst="rect">
              <a:avLst/>
            </a:prstGeom>
            <a:solidFill>
              <a:schemeClr val="accent5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싸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30" name=""/>
            <p:cNvSpPr txBox="1"/>
            <p:nvPr/>
          </p:nvSpPr>
          <p:spPr>
            <a:xfrm>
              <a:off x="8256270" y="2780919"/>
              <a:ext cx="1656208" cy="1615440"/>
            </a:xfrm>
            <a:prstGeom prst="rect">
              <a:avLst/>
            </a:prstGeom>
            <a:solidFill>
              <a:schemeClr val="lt2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dk1"/>
                  </a:solidFill>
                  <a:latin typeface="CookieRun Regular"/>
                  <a:ea typeface="CookieRun Regular"/>
                </a:rPr>
                <a:t>치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endParaRPr>
            </a:p>
          </p:txBody>
        </p:sp>
      </p:grpSp>
      <p:pic>
        <p:nvPicPr>
          <p:cNvPr id="32" name="그림 14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3863721" y="0"/>
            <a:ext cx="4608576" cy="1944243"/>
          </a:xfrm>
          <a:prstGeom prst="rect">
            <a:avLst/>
          </a:prstGeom>
        </p:spPr>
      </p:pic>
      <p:sp>
        <p:nvSpPr>
          <p:cNvPr id="33" name="TextBox 15"/>
          <p:cNvSpPr txBox="1"/>
          <p:nvPr/>
        </p:nvSpPr>
        <p:spPr>
          <a:xfrm>
            <a:off x="4582013" y="489678"/>
            <a:ext cx="3170194" cy="984792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운동</a:t>
            </a:r>
            <a:r>
              <a:rPr xmlns:mc="http://schemas.openxmlformats.org/markup-compatibility/2006" xmlns:hp="http://schemas.haansoft.com/office/presentation/8.0" kumimoji="0" lang="en-US" altLang="ko-KR" sz="59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2</a:t>
            </a: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글자</a:t>
            </a:r>
            <a:endPara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<a:solidFill>
                <a:srgbClr val="7c4b3b"/>
              </a:solidFill>
              <a:latin typeface="CookieRun Regular"/>
              <a:ea typeface="CookieRun Regular"/>
            </a:endParaRPr>
          </a:p>
        </p:txBody>
      </p:sp>
      <p:sp>
        <p:nvSpPr>
          <p:cNvPr id="34" name="TextBox 15"/>
          <p:cNvSpPr txBox="1"/>
          <p:nvPr/>
        </p:nvSpPr>
        <p:spPr>
          <a:xfrm>
            <a:off x="3917503" y="5373243"/>
            <a:ext cx="4356994" cy="986027"/>
          </a:xfrm>
          <a:prstGeom prst="rect">
            <a:avLst/>
          </a:prstGeom>
          <a:solidFill>
            <a:srgbClr val="cdf2e4"/>
          </a:solidFill>
          <a:ln w="63500">
            <a:solidFill>
              <a:srgbClr val="000000"/>
            </a:solidFill>
          </a:ln>
        </p:spPr>
        <p:txBody>
          <a:bodyPr wrap="square">
            <a:spAutoFit/>
          </a:bodyPr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rPr>
              <a:t>정답</a:t>
            </a:r>
            <a:r>
              <a:rPr xmlns:mc="http://schemas.openxmlformats.org/markup-compatibility/2006" xmlns:hp="http://schemas.haansoft.com/office/presentation/8.0" kumimoji="0" lang="en-US" altLang="ko-KR" sz="59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rPr>
              <a:t>:</a:t>
            </a: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rPr>
              <a:t> 권투</a:t>
            </a:r>
            <a:endPara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<a:solidFill>
                <a:schemeClr val="dk1"/>
              </a:solidFill>
              <a:latin typeface="CookieRun Regular"/>
              <a:ea typeface="CookieRun Regular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grpSp>
        <p:nvGrpSpPr>
          <p:cNvPr id="31" name=""/>
          <p:cNvGrpSpPr/>
          <p:nvPr/>
        </p:nvGrpSpPr>
        <p:grpSpPr>
          <a:xfrm rot="0">
            <a:off x="1955482" y="1988820"/>
            <a:ext cx="8281036" cy="3199638"/>
            <a:chOff x="1631442" y="1196721"/>
            <a:chExt cx="8281036" cy="3199638"/>
          </a:xfrm>
        </p:grpSpPr>
        <p:sp>
          <p:nvSpPr>
            <p:cNvPr id="20" name=""/>
            <p:cNvSpPr txBox="1"/>
            <p:nvPr/>
          </p:nvSpPr>
          <p:spPr>
            <a:xfrm>
              <a:off x="1631442" y="1196721"/>
              <a:ext cx="1656207" cy="1614678"/>
            </a:xfrm>
            <a:prstGeom prst="rect">
              <a:avLst/>
            </a:prstGeom>
            <a:solidFill>
              <a:srgbClr val="800080"/>
            </a:solidFill>
            <a:ln w="38100">
              <a:solidFill>
                <a:schemeClr val="dk1"/>
              </a:solidFill>
            </a:ln>
          </p:spPr>
          <p:txBody>
            <a:bodyPr wrap="square">
              <a:spAutoFit/>
            </a:bodyPr>
            <a:p>
              <a:pPr algn="ctr">
                <a:defRPr/>
              </a:pPr>
              <a:r>
                <a:rPr lang="ko-KR" altLang="en-US" sz="10000">
                  <a:solidFill>
                    <a:schemeClr val="lt1"/>
                  </a:solidFill>
                  <a:latin typeface="CookieRun Regular"/>
                  <a:ea typeface="CookieRun Regular"/>
                </a:rPr>
                <a:t>사</a:t>
              </a:r>
              <a:endParaRPr lang="ko-KR" altLang="en-US" sz="1000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1" name=""/>
            <p:cNvSpPr txBox="1"/>
            <p:nvPr/>
          </p:nvSpPr>
          <p:spPr>
            <a:xfrm>
              <a:off x="3287649" y="1196721"/>
              <a:ext cx="1656207" cy="1614678"/>
            </a:xfrm>
            <a:prstGeom prst="rect">
              <a:avLst/>
            </a:prstGeom>
            <a:solidFill>
              <a:srgbClr val="42c7f1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dk1"/>
                  </a:solidFill>
                  <a:latin typeface="CookieRun Regular"/>
                  <a:ea typeface="CookieRun Regular"/>
                </a:rPr>
                <a:t>걱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2" name=""/>
            <p:cNvSpPr txBox="1"/>
            <p:nvPr/>
          </p:nvSpPr>
          <p:spPr>
            <a:xfrm>
              <a:off x="4943856" y="1197483"/>
              <a:ext cx="1656207" cy="1608963"/>
            </a:xfrm>
            <a:prstGeom prst="rect">
              <a:avLst/>
            </a:prstGeom>
            <a:solidFill>
              <a:srgbClr val="ff0000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서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3" name=""/>
            <p:cNvSpPr txBox="1"/>
            <p:nvPr/>
          </p:nvSpPr>
          <p:spPr>
            <a:xfrm>
              <a:off x="6600063" y="1196721"/>
              <a:ext cx="1656207" cy="1614678"/>
            </a:xfrm>
            <a:prstGeom prst="rect">
              <a:avLst/>
            </a:prstGeom>
            <a:solidFill>
              <a:srgbClr val="ff6600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rgbClr val="000000"/>
                  </a:solidFill>
                  <a:latin typeface="CookieRun Regular"/>
                  <a:ea typeface="CookieRun Regular"/>
                </a:rPr>
                <a:t>커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rgbClr val="000000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4" name=""/>
            <p:cNvSpPr txBox="1"/>
            <p:nvPr/>
          </p:nvSpPr>
          <p:spPr>
            <a:xfrm>
              <a:off x="8256269" y="1196721"/>
              <a:ext cx="1656208" cy="1609725"/>
            </a:xfrm>
            <a:prstGeom prst="rect">
              <a:avLst/>
            </a:prstGeom>
            <a:solidFill>
              <a:schemeClr val="dk1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양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6" name=""/>
            <p:cNvSpPr txBox="1"/>
            <p:nvPr/>
          </p:nvSpPr>
          <p:spPr>
            <a:xfrm>
              <a:off x="1631442" y="2780919"/>
              <a:ext cx="1656207" cy="1615440"/>
            </a:xfrm>
            <a:prstGeom prst="rect">
              <a:avLst/>
            </a:prstGeom>
            <a:solidFill>
              <a:srgbClr val="7a7cc4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rgbClr val="000000"/>
                  </a:solidFill>
                  <a:latin typeface="CookieRun Regular"/>
                  <a:ea typeface="CookieRun Regular"/>
                </a:rPr>
                <a:t>도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rgbClr val="000000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7" name=""/>
            <p:cNvSpPr txBox="1"/>
            <p:nvPr/>
          </p:nvSpPr>
          <p:spPr>
            <a:xfrm>
              <a:off x="3287649" y="2780919"/>
              <a:ext cx="1656207" cy="1606677"/>
            </a:xfrm>
            <a:prstGeom prst="rect">
              <a:avLst/>
            </a:prstGeom>
            <a:solidFill>
              <a:srgbClr val="0000ff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약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8" name=""/>
            <p:cNvSpPr txBox="1"/>
            <p:nvPr/>
          </p:nvSpPr>
          <p:spPr>
            <a:xfrm>
              <a:off x="4943856" y="2780919"/>
              <a:ext cx="1656207" cy="1606677"/>
            </a:xfrm>
            <a:prstGeom prst="rect">
              <a:avLst/>
            </a:prstGeom>
            <a:solidFill>
              <a:schemeClr val="accent4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dk1"/>
                  </a:solidFill>
                  <a:latin typeface="CookieRun Regular"/>
                  <a:ea typeface="CookieRun Regular"/>
                </a:rPr>
                <a:t>텐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9" name=""/>
            <p:cNvSpPr txBox="1"/>
            <p:nvPr/>
          </p:nvSpPr>
          <p:spPr>
            <a:xfrm>
              <a:off x="6600063" y="2780919"/>
              <a:ext cx="1656207" cy="1606677"/>
            </a:xfrm>
            <a:prstGeom prst="rect">
              <a:avLst/>
            </a:prstGeom>
            <a:solidFill>
              <a:schemeClr val="accent5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궁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30" name=""/>
            <p:cNvSpPr txBox="1"/>
            <p:nvPr/>
          </p:nvSpPr>
          <p:spPr>
            <a:xfrm>
              <a:off x="8256270" y="2780919"/>
              <a:ext cx="1656208" cy="1615440"/>
            </a:xfrm>
            <a:prstGeom prst="rect">
              <a:avLst/>
            </a:prstGeom>
            <a:solidFill>
              <a:schemeClr val="lt2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dk1"/>
                  </a:solidFill>
                  <a:latin typeface="CookieRun Regular"/>
                  <a:ea typeface="CookieRun Regular"/>
                </a:rPr>
                <a:t>스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endParaRPr>
            </a:p>
          </p:txBody>
        </p:sp>
      </p:grpSp>
      <p:pic>
        <p:nvPicPr>
          <p:cNvPr id="32" name="그림 14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3863721" y="0"/>
            <a:ext cx="4608576" cy="1944243"/>
          </a:xfrm>
          <a:prstGeom prst="rect">
            <a:avLst/>
          </a:prstGeom>
        </p:spPr>
      </p:pic>
      <p:sp>
        <p:nvSpPr>
          <p:cNvPr id="33" name="TextBox 15"/>
          <p:cNvSpPr txBox="1"/>
          <p:nvPr/>
        </p:nvSpPr>
        <p:spPr>
          <a:xfrm>
            <a:off x="4582013" y="489678"/>
            <a:ext cx="3170194" cy="984792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운동</a:t>
            </a:r>
            <a:r>
              <a:rPr xmlns:mc="http://schemas.openxmlformats.org/markup-compatibility/2006" xmlns:hp="http://schemas.haansoft.com/office/presentation/8.0" kumimoji="0" lang="en-US" altLang="ko-KR" sz="59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2</a:t>
            </a: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글자</a:t>
            </a:r>
            <a:endPara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<a:solidFill>
                <a:srgbClr val="7c4b3b"/>
              </a:solidFill>
              <a:latin typeface="CookieRun Regular"/>
              <a:ea typeface="CookieRun Regular"/>
            </a:endParaRPr>
          </a:p>
        </p:txBody>
      </p:sp>
      <p:sp>
        <p:nvSpPr>
          <p:cNvPr id="34" name="TextBox 15"/>
          <p:cNvSpPr txBox="1"/>
          <p:nvPr/>
        </p:nvSpPr>
        <p:spPr>
          <a:xfrm>
            <a:off x="3917503" y="5373243"/>
            <a:ext cx="4356994" cy="986027"/>
          </a:xfrm>
          <a:prstGeom prst="rect">
            <a:avLst/>
          </a:prstGeom>
          <a:solidFill>
            <a:srgbClr val="cdf2e4"/>
          </a:solidFill>
          <a:ln w="63500">
            <a:solidFill>
              <a:srgbClr val="000000"/>
            </a:solidFill>
          </a:ln>
        </p:spPr>
        <p:txBody>
          <a:bodyPr wrap="square">
            <a:spAutoFit/>
          </a:bodyPr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rPr>
              <a:t>정답</a:t>
            </a:r>
            <a:r>
              <a:rPr xmlns:mc="http://schemas.openxmlformats.org/markup-compatibility/2006" xmlns:hp="http://schemas.haansoft.com/office/presentation/8.0" kumimoji="0" lang="en-US" altLang="ko-KR" sz="59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rPr>
              <a:t>:</a:t>
            </a: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rPr>
              <a:t> 양궁</a:t>
            </a:r>
            <a:endPara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<a:solidFill>
                <a:schemeClr val="dk1"/>
              </a:solidFill>
              <a:latin typeface="CookieRun Regular"/>
              <a:ea typeface="CookieRun Regular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grpSp>
        <p:nvGrpSpPr>
          <p:cNvPr id="31" name=""/>
          <p:cNvGrpSpPr/>
          <p:nvPr/>
        </p:nvGrpSpPr>
        <p:grpSpPr>
          <a:xfrm rot="0">
            <a:off x="1955482" y="1988820"/>
            <a:ext cx="8281036" cy="3199638"/>
            <a:chOff x="1631442" y="1196721"/>
            <a:chExt cx="8281036" cy="3199638"/>
          </a:xfrm>
        </p:grpSpPr>
        <p:sp>
          <p:nvSpPr>
            <p:cNvPr id="20" name=""/>
            <p:cNvSpPr txBox="1"/>
            <p:nvPr/>
          </p:nvSpPr>
          <p:spPr>
            <a:xfrm>
              <a:off x="1631442" y="1196721"/>
              <a:ext cx="1656207" cy="1614678"/>
            </a:xfrm>
            <a:prstGeom prst="rect">
              <a:avLst/>
            </a:prstGeom>
            <a:solidFill>
              <a:srgbClr val="800080"/>
            </a:solidFill>
            <a:ln w="38100">
              <a:solidFill>
                <a:schemeClr val="dk1"/>
              </a:solidFill>
            </a:ln>
          </p:spPr>
          <p:txBody>
            <a:bodyPr wrap="square">
              <a:spAutoFit/>
            </a:bodyPr>
            <a:p>
              <a:pPr algn="ctr">
                <a:defRPr/>
              </a:pPr>
              <a:r>
                <a:rPr lang="ko-KR" altLang="en-US" sz="10000">
                  <a:solidFill>
                    <a:schemeClr val="lt1"/>
                  </a:solidFill>
                  <a:latin typeface="CookieRun Regular"/>
                  <a:ea typeface="CookieRun Regular"/>
                </a:rPr>
                <a:t>고</a:t>
              </a:r>
              <a:endParaRPr lang="ko-KR" altLang="en-US" sz="1000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1" name=""/>
            <p:cNvSpPr txBox="1"/>
            <p:nvPr/>
          </p:nvSpPr>
          <p:spPr>
            <a:xfrm>
              <a:off x="3287649" y="1196721"/>
              <a:ext cx="1656207" cy="1614678"/>
            </a:xfrm>
            <a:prstGeom prst="rect">
              <a:avLst/>
            </a:prstGeom>
            <a:solidFill>
              <a:srgbClr val="42c7f1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dk1"/>
                  </a:solidFill>
                  <a:latin typeface="CookieRun Regular"/>
                  <a:ea typeface="CookieRun Regular"/>
                </a:rPr>
                <a:t>다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2" name=""/>
            <p:cNvSpPr txBox="1"/>
            <p:nvPr/>
          </p:nvSpPr>
          <p:spPr>
            <a:xfrm>
              <a:off x="4943856" y="1197483"/>
              <a:ext cx="1656207" cy="1614678"/>
            </a:xfrm>
            <a:prstGeom prst="rect">
              <a:avLst/>
            </a:prstGeom>
            <a:solidFill>
              <a:srgbClr val="ff0000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체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3" name=""/>
            <p:cNvSpPr txBox="1"/>
            <p:nvPr/>
          </p:nvSpPr>
          <p:spPr>
            <a:xfrm>
              <a:off x="6600063" y="1196721"/>
              <a:ext cx="1656207" cy="1614678"/>
            </a:xfrm>
            <a:prstGeom prst="rect">
              <a:avLst/>
            </a:prstGeom>
            <a:solidFill>
              <a:srgbClr val="ff6600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rgbClr val="000000"/>
                  </a:solidFill>
                  <a:latin typeface="CookieRun Regular"/>
                  <a:ea typeface="CookieRun Regular"/>
                </a:rPr>
                <a:t>수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rgbClr val="000000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4" name=""/>
            <p:cNvSpPr txBox="1"/>
            <p:nvPr/>
          </p:nvSpPr>
          <p:spPr>
            <a:xfrm>
              <a:off x="8256269" y="1196721"/>
              <a:ext cx="1656208" cy="1614678"/>
            </a:xfrm>
            <a:prstGeom prst="rect">
              <a:avLst/>
            </a:prstGeom>
            <a:solidFill>
              <a:schemeClr val="dk1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복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6" name=""/>
            <p:cNvSpPr txBox="1"/>
            <p:nvPr/>
          </p:nvSpPr>
          <p:spPr>
            <a:xfrm>
              <a:off x="1631442" y="2780919"/>
              <a:ext cx="1656207" cy="1615440"/>
            </a:xfrm>
            <a:prstGeom prst="rect">
              <a:avLst/>
            </a:prstGeom>
            <a:solidFill>
              <a:srgbClr val="7a7cc4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rgbClr val="000000"/>
                  </a:solidFill>
                  <a:latin typeface="CookieRun Regular"/>
                  <a:ea typeface="CookieRun Regular"/>
                </a:rPr>
                <a:t>조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rgbClr val="000000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7" name=""/>
            <p:cNvSpPr txBox="1"/>
            <p:nvPr/>
          </p:nvSpPr>
          <p:spPr>
            <a:xfrm>
              <a:off x="3287649" y="2780919"/>
              <a:ext cx="1656207" cy="1615440"/>
            </a:xfrm>
            <a:prstGeom prst="rect">
              <a:avLst/>
            </a:prstGeom>
            <a:solidFill>
              <a:srgbClr val="0000ff">
                <a:alpha val="100000"/>
              </a:srgb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장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8" name=""/>
            <p:cNvSpPr txBox="1"/>
            <p:nvPr/>
          </p:nvSpPr>
          <p:spPr>
            <a:xfrm>
              <a:off x="4943856" y="2780919"/>
              <a:ext cx="1656207" cy="1606677"/>
            </a:xfrm>
            <a:prstGeom prst="rect">
              <a:avLst/>
            </a:prstGeom>
            <a:solidFill>
              <a:schemeClr val="accent4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dk1"/>
                  </a:solidFill>
                  <a:latin typeface="CookieRun Regular"/>
                  <a:ea typeface="CookieRun Regular"/>
                </a:rPr>
                <a:t>고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29" name=""/>
            <p:cNvSpPr txBox="1"/>
            <p:nvPr/>
          </p:nvSpPr>
          <p:spPr>
            <a:xfrm>
              <a:off x="6600063" y="2780919"/>
              <a:ext cx="1656207" cy="1615440"/>
            </a:xfrm>
            <a:prstGeom prst="rect">
              <a:avLst/>
            </a:prstGeom>
            <a:solidFill>
              <a:schemeClr val="accent5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lt1"/>
                  </a:solidFill>
                  <a:latin typeface="CookieRun Regular"/>
                  <a:ea typeface="CookieRun Regular"/>
                </a:rPr>
                <a:t>리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lt1"/>
                </a:solidFill>
                <a:latin typeface="CookieRun Regular"/>
                <a:ea typeface="CookieRun Regular"/>
              </a:endParaRPr>
            </a:p>
          </p:txBody>
        </p:sp>
        <p:sp>
          <p:nvSpPr>
            <p:cNvPr id="30" name=""/>
            <p:cNvSpPr txBox="1"/>
            <p:nvPr/>
          </p:nvSpPr>
          <p:spPr>
            <a:xfrm>
              <a:off x="8256270" y="2780919"/>
              <a:ext cx="1656208" cy="1615440"/>
            </a:xfrm>
            <a:prstGeom prst="rect">
              <a:avLst/>
            </a:prstGeom>
            <a:solidFill>
              <a:schemeClr val="lt2">
                <a:alpha val="100000"/>
              </a:schemeClr>
            </a:solidFill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wrap="square">
              <a:spAutoFit/>
            </a:bodyPr>
            <a:p>
              <a:pPr marL="0" indent="0" algn="ctr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  <a:solidFill>
                    <a:schemeClr val="dk1"/>
                  </a:solidFill>
                  <a:latin typeface="CookieRun Regular"/>
                  <a:ea typeface="CookieRun Regular"/>
                </a:rPr>
                <a:t>농</a:t>
              </a:r>
              <a:endParaRPr xmlns:mc="http://schemas.openxmlformats.org/markup-compatibility/2006" xmlns:hp="http://schemas.haansoft.com/office/presentation/8.0" kumimoji="0" lang="ko-KR" altLang="en-US" sz="100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endParaRPr>
            </a:p>
          </p:txBody>
        </p:sp>
      </p:grpSp>
      <p:pic>
        <p:nvPicPr>
          <p:cNvPr id="32" name="그림 14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3863721" y="0"/>
            <a:ext cx="4608576" cy="1944243"/>
          </a:xfrm>
          <a:prstGeom prst="rect">
            <a:avLst/>
          </a:prstGeom>
        </p:spPr>
      </p:pic>
      <p:sp>
        <p:nvSpPr>
          <p:cNvPr id="33" name="TextBox 15"/>
          <p:cNvSpPr txBox="1"/>
          <p:nvPr/>
        </p:nvSpPr>
        <p:spPr>
          <a:xfrm>
            <a:off x="4582013" y="489678"/>
            <a:ext cx="3170194" cy="984792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운동</a:t>
            </a:r>
            <a:r>
              <a:rPr xmlns:mc="http://schemas.openxmlformats.org/markup-compatibility/2006" xmlns:hp="http://schemas.haansoft.com/office/presentation/8.0" kumimoji="0" lang="en-US" altLang="ko-KR" sz="59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2</a:t>
            </a: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rgbClr val="7c4b3b"/>
                </a:solidFill>
                <a:latin typeface="CookieRun Regular"/>
                <a:ea typeface="CookieRun Regular"/>
              </a:rPr>
              <a:t>글자</a:t>
            </a:r>
            <a:endPara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<a:solidFill>
                <a:srgbClr val="7c4b3b"/>
              </a:solidFill>
              <a:latin typeface="CookieRun Regular"/>
              <a:ea typeface="CookieRun Regular"/>
            </a:endParaRPr>
          </a:p>
        </p:txBody>
      </p:sp>
      <p:sp>
        <p:nvSpPr>
          <p:cNvPr id="34" name="TextBox 15"/>
          <p:cNvSpPr txBox="1"/>
          <p:nvPr/>
        </p:nvSpPr>
        <p:spPr>
          <a:xfrm>
            <a:off x="3917503" y="5373243"/>
            <a:ext cx="4356994" cy="986027"/>
          </a:xfrm>
          <a:prstGeom prst="rect">
            <a:avLst/>
          </a:prstGeom>
          <a:solidFill>
            <a:srgbClr val="cdf2e4"/>
          </a:solidFill>
          <a:ln w="63500">
            <a:solidFill>
              <a:srgbClr val="000000"/>
            </a:solidFill>
          </a:ln>
        </p:spPr>
        <p:txBody>
          <a:bodyPr wrap="square">
            <a:spAutoFit/>
          </a:bodyPr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rPr>
              <a:t>정답</a:t>
            </a:r>
            <a:r>
              <a:rPr xmlns:mc="http://schemas.openxmlformats.org/markup-compatibility/2006" xmlns:hp="http://schemas.haansoft.com/office/presentation/8.0" kumimoji="0" lang="en-US" altLang="ko-KR" sz="59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rPr>
              <a:t>:</a:t>
            </a:r>
            <a:r>
              <a: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  <a:solidFill>
                  <a:schemeClr val="dk1"/>
                </a:solidFill>
                <a:latin typeface="CookieRun Regular"/>
                <a:ea typeface="CookieRun Regular"/>
              </a:rPr>
              <a:t> 체조</a:t>
            </a:r>
            <a:endParaRPr xmlns:mc="http://schemas.openxmlformats.org/markup-compatibility/2006" xmlns:hp="http://schemas.haansoft.com/office/presentation/8.0" kumimoji="0" lang="ko-KR" altLang="en-US" sz="5900" b="0" i="0" u="none" strike="noStrike" kern="1200" cap="none" spc="0" normalizeH="0" baseline="0" mc:Ignorable="hp" hp:hslEmbossed="0">
              <a:solidFill>
                <a:schemeClr val="dk1"/>
              </a:solidFill>
              <a:latin typeface="CookieRun Regular"/>
              <a:ea typeface="CookieRun Regular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함초롬돋움"/>
        <a:ea typeface=""/>
        <a:cs typeface="Times New Roman"/>
        <a:font script="Jpan" typeface="MS PGothic"/>
        <a:font script="Hang" typeface="함초롬돋움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함초롬돋움"/>
        <a:ea typeface=""/>
        <a:cs typeface="Times New Roman"/>
        <a:font script="Jpan" typeface="MS PGothic"/>
        <a:font script="Hang" typeface="함초롬돋움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Calibri"/>
        <a:ea typeface=""/>
        <a:cs typeface="Times New Roman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Times New Roman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229</ep:Words>
  <ep:PresentationFormat>화면 슬라이드 쇼(4:3)</ep:PresentationFormat>
  <ep:Paragraphs>40</ep:Paragraphs>
  <ep:Slides>18</ep:Slides>
  <ep:Notes>16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ep:HeadingPairs>
  <ep:TitlesOfParts>
    <vt:vector size="19" baseType="lpstr">
      <vt:lpstr>한컴오피스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2020-12-23T14:00:28.501</dcterms:created>
  <dc:creator>sylvi</dc:creator>
  <cp:lastModifiedBy>user</cp:lastModifiedBy>
  <dcterms:modified xsi:type="dcterms:W3CDTF">2021-10-18T00:02:37.528</dcterms:modified>
  <cp:revision>21</cp:revision>
  <cp:version>1000.0000.01</cp:version>
</cp:coreProperties>
</file>