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19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presProps" Target="presProps.xml"  /><Relationship Id="rId22" Type="http://schemas.openxmlformats.org/officeDocument/2006/relationships/viewProps" Target="viewProps.xml"  /><Relationship Id="rId23" Type="http://schemas.openxmlformats.org/officeDocument/2006/relationships/theme" Target="theme/theme1.xml"  /><Relationship Id="rId24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2021-10-18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3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4.xml"  /><Relationship Id="rId2" Type="http://schemas.openxmlformats.org/officeDocument/2006/relationships/notesMaster" Target="../notesMasters/notesMaster1.xml"  /></Relationships>
</file>

<file path=ppt/notesSlides/_rels/notesSlide13.xml.rels><?xml version="1.0" encoding="UTF-8" standalone="yes" ?><Relationships xmlns="http://schemas.openxmlformats.org/package/2006/relationships"><Relationship Id="rId1" Type="http://schemas.openxmlformats.org/officeDocument/2006/relationships/slide" Target="../slides/slide15.xml"  /><Relationship Id="rId2" Type="http://schemas.openxmlformats.org/officeDocument/2006/relationships/notesMaster" Target="../notesMasters/notesMaster1.xml"  /></Relationships>
</file>

<file path=ppt/notesSlides/_rels/notesSlide14.xml.rels><?xml version="1.0" encoding="UTF-8" standalone="yes" ?><Relationships xmlns="http://schemas.openxmlformats.org/package/2006/relationships"><Relationship Id="rId1" Type="http://schemas.openxmlformats.org/officeDocument/2006/relationships/slide" Target="../slides/slide16.xml"  /><Relationship Id="rId2" Type="http://schemas.openxmlformats.org/officeDocument/2006/relationships/notesMaster" Target="../notesMasters/notesMaster1.xml"  /></Relationships>
</file>

<file path=ppt/notesSlides/_rels/notesSlide15.xml.rels><?xml version="1.0" encoding="UTF-8" standalone="yes" ?><Relationships xmlns="http://schemas.openxmlformats.org/package/2006/relationships"><Relationship Id="rId1" Type="http://schemas.openxmlformats.org/officeDocument/2006/relationships/slide" Target="../slides/slide17.xml"  /><Relationship Id="rId2" Type="http://schemas.openxmlformats.org/officeDocument/2006/relationships/notesMaster" Target="../notesMasters/notesMaster1.xml"  /></Relationships>
</file>

<file path=ppt/notesSlides/_rels/notesSlide16.xml.rels><?xml version="1.0" encoding="UTF-8" standalone="yes" ?><Relationships xmlns="http://schemas.openxmlformats.org/package/2006/relationships"><Relationship Id="rId1" Type="http://schemas.openxmlformats.org/officeDocument/2006/relationships/slide" Target="../slides/slide18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 hasCustomPrompt="1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2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3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4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5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6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3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pic>
        <p:nvPicPr>
          <p:cNvPr id="5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703451" y="1951194"/>
            <a:ext cx="9001124" cy="3566067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4151757" y="-94488"/>
            <a:ext cx="3651223" cy="19442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99838" y="404622"/>
            <a:ext cx="2232279" cy="954107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28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28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학년 </a:t>
            </a:r>
            <a:r>
              <a:rPr xmlns:mc="http://schemas.openxmlformats.org/markup-compatibility/2006" xmlns:hp="http://schemas.haansoft.com/office/presentation/8.0" kumimoji="0" lang="en-US" altLang="ko-KR" sz="28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28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반</a:t>
            </a:r>
            <a:endParaRPr xmlns:mc="http://schemas.openxmlformats.org/markup-compatibility/2006" xmlns:hp="http://schemas.haansoft.com/office/presentation/8.0" kumimoji="0" lang="ko-KR" altLang="en-US" sz="28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8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아침 조회</a:t>
            </a:r>
            <a:endParaRPr xmlns:mc="http://schemas.openxmlformats.org/markup-compatibility/2006" xmlns:hp="http://schemas.haansoft.com/office/presentation/8.0" kumimoji="0" lang="ko-KR" altLang="en-US" sz="28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1991430" y="2996940"/>
            <a:ext cx="8461083" cy="118263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72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단어조합퀴즈</a:t>
            </a:r>
            <a:r>
              <a:rPr xmlns:mc="http://schemas.openxmlformats.org/markup-compatibility/2006" xmlns:hp="http://schemas.haansoft.com/office/presentation/8.0" kumimoji="0" lang="en-US" altLang="ko-KR" sz="72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20</a:t>
            </a:r>
            <a:endParaRPr xmlns:mc="http://schemas.openxmlformats.org/markup-compatibility/2006" xmlns:hp="http://schemas.haansoft.com/office/presentation/8.0" kumimoji="0" lang="en-US" altLang="ko-KR" sz="7200" b="0" i="0" u="none" strike="noStrike" kern="1200" cap="none" spc="0" normalizeH="0" baseline="0" mc:Ignorable="hp" hp:hslEmbossed="0">
              <a:solidFill>
                <a:srgbClr val="ffffff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멀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뜀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높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질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06677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박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박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719703" y="5373243"/>
            <a:ext cx="4752594" cy="978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높이뛰기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박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고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06677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나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치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토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달리기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개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라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탕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장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마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06677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육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수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벌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말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마라톤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컬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벽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바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점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06677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암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독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06677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링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푸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컬링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09725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해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대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부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탁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3133725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자탁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명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06677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끼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탁구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스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머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랑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06677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스키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겨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김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피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케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왕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트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1955481" y="5373243"/>
            <a:ext cx="8281037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피겨스케이트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고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잡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히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펜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싱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든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펜싱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개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09725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레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파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용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배구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pic>
        <p:nvPicPr>
          <p:cNvPr id="5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674951" y="961774"/>
            <a:ext cx="10893809" cy="5419636"/>
          </a:xfrm>
          <a:prstGeom prst="rect">
            <a:avLst/>
          </a:prstGeom>
        </p:spPr>
      </p:pic>
      <p:sp>
        <p:nvSpPr>
          <p:cNvPr id="6" name="Rectangle 6"/>
          <p:cNvSpPr>
            <a:spLocks noChangeArrowheads="1"/>
          </p:cNvSpPr>
          <p:nvPr/>
        </p:nvSpPr>
        <p:spPr>
          <a:xfrm>
            <a:off x="1349280" y="2083829"/>
            <a:ext cx="11239500" cy="89217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p>
            <a:pPr marL="0" indent="0" algn="l" defTabSz="1028700" rtl="0" eaLnBrk="1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3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1. </a:t>
            </a:r>
            <a:r>
              <a:rPr xmlns:mc="http://schemas.openxmlformats.org/markup-compatibility/2006" xmlns:hp="http://schemas.haansoft.com/office/presentation/8.0" kumimoji="1" lang="ko-KR" altLang="en-US" sz="3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주제를 확인해요</a:t>
            </a:r>
            <a:r>
              <a:rPr xmlns:mc="http://schemas.openxmlformats.org/markup-compatibility/2006" xmlns:hp="http://schemas.haansoft.com/office/presentation/8.0" kumimoji="1" lang="en-US" altLang="ko-KR" sz="3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.</a:t>
            </a:r>
            <a:endParaRPr xmlns:mc="http://schemas.openxmlformats.org/markup-compatibility/2006" xmlns:hp="http://schemas.haansoft.com/office/presentation/8.0" kumimoji="1" lang="en-US" altLang="ko-KR" sz="3600" b="0" i="0" u="none" strike="noStrike" kern="1200" cap="none" spc="0" normalizeH="0" baseline="0" mc:Ignorable="hp" hp:hslEmbossed="0">
              <a:solidFill>
                <a:srgbClr val="ffffff"/>
              </a:solidFill>
              <a:latin typeface="CookieRun Regular"/>
              <a:ea typeface="CookieRun Regular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>
          <a:xfrm>
            <a:off x="1343340" y="2975991"/>
            <a:ext cx="11239500" cy="605722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p>
            <a:pPr marL="0" indent="0" algn="l" defTabSz="1028700" rtl="0" eaLnBrk="1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3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2. </a:t>
            </a:r>
            <a:r>
              <a:rPr xmlns:mc="http://schemas.openxmlformats.org/markup-compatibility/2006" xmlns:hp="http://schemas.haansoft.com/office/presentation/8.0" kumimoji="1" lang="ko-KR" altLang="en-US" sz="3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여러 단어들을 조합해서 주제에 맞는 단어를 </a:t>
            </a:r>
            <a:endParaRPr xmlns:mc="http://schemas.openxmlformats.org/markup-compatibility/2006" xmlns:hp="http://schemas.haansoft.com/office/presentation/8.0" kumimoji="1" lang="ko-KR" altLang="en-US" sz="3600" b="0" i="0" u="none" strike="noStrike" kern="1200" cap="none" spc="0" normalizeH="0" baseline="0" mc:Ignorable="hp" hp:hslEmbossed="0">
              <a:solidFill>
                <a:srgbClr val="ffffff"/>
              </a:solidFill>
              <a:latin typeface="CookieRun Regular"/>
              <a:ea typeface="CookieRun Regular"/>
            </a:endParaRPr>
          </a:p>
          <a:p>
            <a:pPr marL="0" indent="0" algn="l" defTabSz="1028700" rtl="0" eaLnBrk="1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3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찾아보세요</a:t>
            </a:r>
            <a:endParaRPr xmlns:mc="http://schemas.openxmlformats.org/markup-compatibility/2006" xmlns:hp="http://schemas.haansoft.com/office/presentation/8.0" kumimoji="1" lang="ko-KR" altLang="en-US" sz="3600" b="0" i="0" u="none" strike="noStrike" kern="1200" cap="none" spc="0" normalizeH="0" baseline="0" mc:Ignorable="hp" hp:hslEmbossed="0">
              <a:solidFill>
                <a:srgbClr val="ffffff"/>
              </a:solidFill>
              <a:latin typeface="CookieRun Regular"/>
              <a:ea typeface="CookieRun Regular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>
          <a:xfrm>
            <a:off x="1343340" y="4344165"/>
            <a:ext cx="8719150" cy="52501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p>
            <a:pPr marL="0" indent="0" algn="l" defTabSz="1028700" rtl="0" eaLnBrk="1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3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3. </a:t>
            </a:r>
            <a:r>
              <a:rPr xmlns:mc="http://schemas.openxmlformats.org/markup-compatibility/2006" xmlns:hp="http://schemas.haansoft.com/office/presentation/8.0" kumimoji="1" lang="ko-KR" altLang="en-US" sz="3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답은 선생님께 비밀채팅으로 보냅니다</a:t>
            </a:r>
            <a:r>
              <a:rPr xmlns:mc="http://schemas.openxmlformats.org/markup-compatibility/2006" xmlns:hp="http://schemas.haansoft.com/office/presentation/8.0" kumimoji="1" lang="en-US" altLang="ko-KR" sz="3600" b="0" i="0" u="none" strike="noStrike" kern="1200" cap="none" spc="0" normalizeH="0" baseline="0" mc:Ignorable="hp" hp:hslEmbossed="0">
                <a:solidFill>
                  <a:srgbClr val="ffffff"/>
                </a:solidFill>
                <a:latin typeface="CookieRun Regular"/>
                <a:ea typeface="CookieRun Regular"/>
              </a:rPr>
              <a:t>.</a:t>
            </a:r>
            <a:endParaRPr xmlns:mc="http://schemas.openxmlformats.org/markup-compatibility/2006" xmlns:hp="http://schemas.haansoft.com/office/presentation/8.0" kumimoji="1" lang="en-US" altLang="ko-KR" sz="3600" b="0" i="0" u="none" strike="noStrike" kern="1200" cap="none" spc="0" normalizeH="0" baseline="0" mc:Ignorable="hp" hp:hslEmbossed="0">
              <a:solidFill>
                <a:srgbClr val="ffffff"/>
              </a:solidFill>
              <a:latin typeface="CookieRun Regular"/>
              <a:ea typeface="CookieRun Regular"/>
            </a:endParaRPr>
          </a:p>
        </p:txBody>
      </p:sp>
      <p:pic>
        <p:nvPicPr>
          <p:cNvPr id="9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4389047" y="6951"/>
            <a:ext cx="3651223" cy="1944243"/>
          </a:xfrm>
          <a:prstGeom prst="rect">
            <a:avLst/>
          </a:prstGeom>
        </p:spPr>
      </p:pic>
      <p:sp>
        <p:nvSpPr>
          <p:cNvPr id="10" name="TextBox 15"/>
          <p:cNvSpPr txBox="1"/>
          <p:nvPr/>
        </p:nvSpPr>
        <p:spPr>
          <a:xfrm>
            <a:off x="4848808" y="517407"/>
            <a:ext cx="2831412" cy="92333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4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게임방법</a:t>
            </a:r>
            <a:endParaRPr xmlns:mc="http://schemas.openxmlformats.org/markup-compatibility/2006" xmlns:hp="http://schemas.haansoft.com/office/presentation/8.0" kumimoji="0" lang="ko-KR" altLang="en-US" sz="54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도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태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수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09725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유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킥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복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권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권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태권도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시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합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축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메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호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날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두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축구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벙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양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홀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골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09725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원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06677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말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인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골프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스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09725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볼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장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테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니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링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트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라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테니스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유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종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격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권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움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싸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치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권투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사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걱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08963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서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09725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양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도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06677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약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텐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06677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궁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양궁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grpSp>
        <p:nvGrpSpPr>
          <p:cNvPr id="31" name=""/>
          <p:cNvGrpSpPr/>
          <p:nvPr/>
        </p:nvGrpSpPr>
        <p:grpSpPr>
          <a:xfrm rot="0">
            <a:off x="1955482" y="1988820"/>
            <a:ext cx="8281036" cy="3199638"/>
            <a:chOff x="1631442" y="1196721"/>
            <a:chExt cx="8281036" cy="3199638"/>
          </a:xfrm>
        </p:grpSpPr>
        <p:sp>
          <p:nvSpPr>
            <p:cNvPr id="20" name=""/>
            <p:cNvSpPr txBox="1"/>
            <p:nvPr/>
          </p:nvSpPr>
          <p:spPr>
            <a:xfrm>
              <a:off x="1631442" y="1196721"/>
              <a:ext cx="1656207" cy="1614678"/>
            </a:xfrm>
            <a:prstGeom prst="rect">
              <a:avLst/>
            </a:prstGeom>
            <a:solidFill>
              <a:srgbClr val="800080"/>
            </a:solidFill>
            <a:ln w="38100">
              <a:solidFill>
                <a:schemeClr val="dk1"/>
              </a:solidFill>
            </a:ln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10000">
                  <a:solidFill>
                    <a:schemeClr val="lt1"/>
                  </a:solidFill>
                  <a:latin typeface="CookieRun Regular"/>
                  <a:ea typeface="CookieRun Regular"/>
                </a:rPr>
                <a:t>고</a:t>
              </a:r>
              <a:endParaRPr lang="ko-KR" altLang="en-US" sz="1000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1" name=""/>
            <p:cNvSpPr txBox="1"/>
            <p:nvPr/>
          </p:nvSpPr>
          <p:spPr>
            <a:xfrm>
              <a:off x="3287649" y="1196721"/>
              <a:ext cx="1656207" cy="1614678"/>
            </a:xfrm>
            <a:prstGeom prst="rect">
              <a:avLst/>
            </a:prstGeom>
            <a:solidFill>
              <a:srgbClr val="42c7f1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다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2" name=""/>
            <p:cNvSpPr txBox="1"/>
            <p:nvPr/>
          </p:nvSpPr>
          <p:spPr>
            <a:xfrm>
              <a:off x="4943856" y="1197483"/>
              <a:ext cx="1656207" cy="1614678"/>
            </a:xfrm>
            <a:prstGeom prst="rect">
              <a:avLst/>
            </a:prstGeom>
            <a:solidFill>
              <a:srgbClr val="ff00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체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3" name=""/>
            <p:cNvSpPr txBox="1"/>
            <p:nvPr/>
          </p:nvSpPr>
          <p:spPr>
            <a:xfrm>
              <a:off x="6600063" y="1196721"/>
              <a:ext cx="1656207" cy="1614678"/>
            </a:xfrm>
            <a:prstGeom prst="rect">
              <a:avLst/>
            </a:prstGeom>
            <a:solidFill>
              <a:srgbClr val="ff6600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수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4" name=""/>
            <p:cNvSpPr txBox="1"/>
            <p:nvPr/>
          </p:nvSpPr>
          <p:spPr>
            <a:xfrm>
              <a:off x="8256269" y="1196721"/>
              <a:ext cx="1656208" cy="1614678"/>
            </a:xfrm>
            <a:prstGeom prst="rect">
              <a:avLst/>
            </a:prstGeom>
            <a:solidFill>
              <a:schemeClr val="dk1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복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6" name=""/>
            <p:cNvSpPr txBox="1"/>
            <p:nvPr/>
          </p:nvSpPr>
          <p:spPr>
            <a:xfrm>
              <a:off x="1631442" y="2780919"/>
              <a:ext cx="1656207" cy="1615440"/>
            </a:xfrm>
            <a:prstGeom prst="rect">
              <a:avLst/>
            </a:prstGeom>
            <a:solidFill>
              <a:srgbClr val="7a7cc4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rgbClr val="000000"/>
                  </a:solidFill>
                  <a:latin typeface="CookieRun Regular"/>
                  <a:ea typeface="CookieRun Regular"/>
                </a:rPr>
                <a:t>조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3287649" y="2780919"/>
              <a:ext cx="1656207" cy="1615440"/>
            </a:xfrm>
            <a:prstGeom prst="rect">
              <a:avLst/>
            </a:prstGeom>
            <a:solidFill>
              <a:srgbClr val="0000ff">
                <a:alpha val="100000"/>
              </a:srgb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장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8" name=""/>
            <p:cNvSpPr txBox="1"/>
            <p:nvPr/>
          </p:nvSpPr>
          <p:spPr>
            <a:xfrm>
              <a:off x="4943856" y="2780919"/>
              <a:ext cx="1656207" cy="1606677"/>
            </a:xfrm>
            <a:prstGeom prst="rect">
              <a:avLst/>
            </a:prstGeom>
            <a:solidFill>
              <a:schemeClr val="accent4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고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29" name=""/>
            <p:cNvSpPr txBox="1"/>
            <p:nvPr/>
          </p:nvSpPr>
          <p:spPr>
            <a:xfrm>
              <a:off x="6600063" y="2780919"/>
              <a:ext cx="1656207" cy="1615440"/>
            </a:xfrm>
            <a:prstGeom prst="rect">
              <a:avLst/>
            </a:prstGeom>
            <a:solidFill>
              <a:schemeClr val="accent5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lt1"/>
                  </a:solidFill>
                  <a:latin typeface="CookieRun Regular"/>
                  <a:ea typeface="CookieRun Regular"/>
                </a:rPr>
                <a:t>리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lt1"/>
                </a:solidFill>
                <a:latin typeface="CookieRun Regular"/>
                <a:ea typeface="CookieRun Regular"/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8256270" y="2780919"/>
              <a:ext cx="1656208" cy="1615440"/>
            </a:xfrm>
            <a:prstGeom prst="rect">
              <a:avLst/>
            </a:prstGeom>
            <a:solidFill>
              <a:schemeClr val="lt2">
                <a:alpha val="100000"/>
              </a:schemeClr>
            </a:solidFill>
            <a:ln w="38100">
              <a:solidFill>
                <a:srgbClr val="000000">
                  <a:alpha val="100000"/>
                </a:srgbClr>
              </a:solidFill>
            </a:ln>
          </p:spPr>
          <p:txBody>
            <a:bodyPr wrap="square">
              <a:spAutoFit/>
            </a:bodyPr>
            <a:p>
              <a:pPr marL="0" indent="0" algn="ctr" defTabSz="914400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  <a:defRPr/>
              </a:pPr>
              <a:r>
                <a: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  <a:solidFill>
                    <a:schemeClr val="dk1"/>
                  </a:solidFill>
                  <a:latin typeface="CookieRun Regular"/>
                  <a:ea typeface="CookieRun Regular"/>
                </a:rPr>
                <a:t>농</a:t>
              </a:r>
              <a:endParaRPr xmlns:mc="http://schemas.openxmlformats.org/markup-compatibility/2006" xmlns:hp="http://schemas.haansoft.com/office/presentation/8.0" kumimoji="0" lang="ko-KR" altLang="en-US" sz="100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endParaRPr>
            </a:p>
          </p:txBody>
        </p:sp>
      </p:grpSp>
      <p:pic>
        <p:nvPicPr>
          <p:cNvPr id="32" name="그림 14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863721" y="0"/>
            <a:ext cx="4608576" cy="1944243"/>
          </a:xfrm>
          <a:prstGeom prst="rect">
            <a:avLst/>
          </a:prstGeom>
        </p:spPr>
      </p:pic>
      <p:sp>
        <p:nvSpPr>
          <p:cNvPr id="33" name="TextBox 15"/>
          <p:cNvSpPr txBox="1"/>
          <p:nvPr/>
        </p:nvSpPr>
        <p:spPr>
          <a:xfrm>
            <a:off x="4582013" y="489678"/>
            <a:ext cx="3170194" cy="984792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운동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rgbClr val="7c4b3b"/>
                </a:solidFill>
                <a:latin typeface="CookieRun Regular"/>
                <a:ea typeface="CookieRun Regular"/>
              </a:rPr>
              <a:t>글자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rgbClr val="7c4b3b"/>
              </a:solidFill>
              <a:latin typeface="CookieRun Regular"/>
              <a:ea typeface="CookieRun Regular"/>
            </a:endParaRPr>
          </a:p>
        </p:txBody>
      </p:sp>
      <p:sp>
        <p:nvSpPr>
          <p:cNvPr id="34" name="TextBox 15"/>
          <p:cNvSpPr txBox="1"/>
          <p:nvPr/>
        </p:nvSpPr>
        <p:spPr>
          <a:xfrm>
            <a:off x="3917503" y="5373243"/>
            <a:ext cx="4356994" cy="986027"/>
          </a:xfrm>
          <a:prstGeom prst="rect">
            <a:avLst/>
          </a:prstGeom>
          <a:solidFill>
            <a:srgbClr val="cdf2e4"/>
          </a:solidFill>
          <a:ln w="63500">
            <a:solidFill>
              <a:srgbClr val="000000"/>
            </a:solidFill>
          </a:ln>
        </p:spPr>
        <p:txBody>
          <a:bodyPr wrap="square">
            <a:sp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정답</a:t>
            </a:r>
            <a:r>
              <a:rPr xmlns:mc="http://schemas.openxmlformats.org/markup-compatibility/2006" xmlns:hp="http://schemas.haansoft.com/office/presentation/8.0" kumimoji="0" lang="en-US" altLang="ko-KR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  <a:solidFill>
                  <a:schemeClr val="dk1"/>
                </a:solidFill>
                <a:latin typeface="CookieRun Regular"/>
                <a:ea typeface="CookieRun Regular"/>
              </a:rPr>
              <a:t> 체조</a:t>
            </a:r>
            <a:endParaRPr xmlns:mc="http://schemas.openxmlformats.org/markup-compatibility/2006" xmlns:hp="http://schemas.haansoft.com/office/presentation/8.0" kumimoji="0" lang="ko-KR" altLang="en-US" sz="5900" b="0" i="0" u="none" strike="noStrike" kern="1200" cap="none" spc="0" normalizeH="0" baseline="0" mc:Ignorable="hp" hp:hslEmbossed="0">
              <a:solidFill>
                <a:schemeClr val="dk1"/>
              </a:solidFill>
              <a:latin typeface="CookieRun Regular"/>
              <a:ea typeface="CookieRun Regular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"/>
        <a:cs typeface="Times New Roman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함초롬돋움"/>
        <a:ea typeface=""/>
        <a:cs typeface="Times New Roman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Times New Roman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229</ep:Words>
  <ep:PresentationFormat>화면 슬라이드 쇼(4:3)</ep:PresentationFormat>
  <ep:Paragraphs>40</ep:Paragraphs>
  <ep:Slides>18</ep:Slides>
  <ep:Notes>16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ep:HeadingPairs>
  <ep:TitlesOfParts>
    <vt:vector size="19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2020-12-23T14:00:28.501</dcterms:created>
  <dc:creator>sylvi</dc:creator>
  <cp:lastModifiedBy>user</cp:lastModifiedBy>
  <dcterms:modified xsi:type="dcterms:W3CDTF">2021-10-18T00:02:37.528</dcterms:modified>
  <cp:revision>21</cp:revision>
  <cp:version>1000.0000.01</cp:version>
</cp:coreProperties>
</file>