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801350" cy="7667625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DCCBE"/>
    <a:srgbClr val="B1D2DF"/>
    <a:srgbClr val="FFFFD9"/>
    <a:srgbClr val="EE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2" autoAdjust="0"/>
    <p:restoredTop sz="94660"/>
  </p:normalViewPr>
  <p:slideViewPr>
    <p:cSldViewPr>
      <p:cViewPr varScale="1">
        <p:scale>
          <a:sx n="90" d="100"/>
          <a:sy n="90" d="100"/>
        </p:scale>
        <p:origin x="162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C7A325-24BC-4568-938E-914FCED1B3D2}" type="doc">
      <dgm:prSet loTypeId="urn:microsoft.com/office/officeart/2005/8/layout/matrix1" loCatId="matrix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pPr latinLnBrk="1"/>
          <a:endParaRPr lang="ko-KR" altLang="en-US"/>
        </a:p>
      </dgm:t>
    </dgm:pt>
    <dgm:pt modelId="{1DBF88D8-A47B-496A-A486-C542794B6A6B}">
      <dgm:prSet phldrT="[텍스트]" custT="1"/>
      <dgm:spPr/>
      <dgm:t>
        <a:bodyPr/>
        <a:lstStyle/>
        <a:p>
          <a:pPr latinLnBrk="1"/>
          <a:r>
            <a:rPr lang="ko-KR" altLang="en-US" sz="900" b="1" dirty="0" err="1">
              <a:latin typeface="빙그레체" panose="02030503000000000000" pitchFamily="18" charset="-127"/>
              <a:ea typeface="빙그레체" panose="02030503000000000000" pitchFamily="18" charset="-127"/>
            </a:rPr>
            <a:t>물댄동산교회</a:t>
          </a:r>
          <a:endParaRPr lang="ko-KR" altLang="en-US" sz="9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</dgm:t>
    </dgm:pt>
    <dgm:pt modelId="{7D90A691-017F-4BB3-93DF-3316DF8BEC74}" type="parTrans" cxnId="{376E2546-9BC3-4F83-8DA4-450AC2D7A5C2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20B78313-223B-43C4-AB33-DBEE23D3D732}" type="sibTrans" cxnId="{376E2546-9BC3-4F83-8DA4-450AC2D7A5C2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01C78EF8-FF7C-44AF-834D-13EF23FE0C9D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이사야 </a:t>
          </a:r>
          <a:r>
            <a:rPr lang="en-US" altLang="ko-KR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58:11~12, </a:t>
          </a: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예레미야 </a:t>
          </a:r>
          <a:r>
            <a:rPr lang="en-US" altLang="ko-KR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31:1~14</a:t>
          </a: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회복과 기쁨과 치유와 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자유가 넘치는 교회</a:t>
          </a:r>
        </a:p>
      </dgm:t>
    </dgm:pt>
    <dgm:pt modelId="{FA3C0234-91A5-4C94-AC96-8F3E1214D9B4}" type="parTrans" cxnId="{74B0E85D-8631-48A1-9826-B60279E1E0E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C7E61154-535C-4CA9-857C-4A6F78A3C142}" type="sibTrans" cxnId="{74B0E85D-8631-48A1-9826-B60279E1E0E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473573BE-C0F6-4AC7-B96A-8D19099A0347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다리 놓는 사람들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하나님과 세상을 연결하는 다리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함께 더불어 살아가는 사람들</a:t>
          </a:r>
        </a:p>
      </dgm:t>
    </dgm:pt>
    <dgm:pt modelId="{86821C3F-DDA3-430E-A445-9674CE4FCC8F}" type="parTrans" cxnId="{4A287CF3-92B8-4A55-A014-62C75E715BA5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3D8FEBAB-67AA-4531-8D00-0134C00C9242}" type="sibTrans" cxnId="{4A287CF3-92B8-4A55-A014-62C75E715BA5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EB75CAE6-91A4-409D-8D0F-22D78503B384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무너진 데를 보수하는 자들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희생과 헌신과 섬김으로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하나님 나라를 회복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endParaRPr lang="ko-KR" altLang="en-US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</dgm:t>
    </dgm:pt>
    <dgm:pt modelId="{94132CBA-F9E6-4607-A7E2-9D3ED3DCC6D1}" type="parTrans" cxnId="{03F2C0F9-14F8-4854-8CF3-76C5F5BB6AA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46E4E748-19E8-456D-A4B7-941D5377F9AF}" type="sibTrans" cxnId="{03F2C0F9-14F8-4854-8CF3-76C5F5BB6AA8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C03498F9-4CC1-42AB-80E3-FF1809FE8C02}">
      <dgm:prSet phldrT="[텍스트]" custT="1"/>
      <dgm:spPr/>
      <dgm:t>
        <a:bodyPr/>
        <a:lstStyle/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      하나님의 오아시스를 꿈꾸는 교회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    목마른 자들과 상처 입은 자들이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r>
            <a:rPr lang="ko-KR" altLang="en-US" sz="800" b="1" dirty="0">
              <a:latin typeface="빙그레체" panose="02030503000000000000" pitchFamily="18" charset="-127"/>
              <a:ea typeface="빙그레체" panose="02030503000000000000" pitchFamily="18" charset="-127"/>
            </a:rPr>
            <a:t>쉼을 누릴 수 있는 교회</a:t>
          </a:r>
          <a:endParaRPr lang="en-US" altLang="ko-KR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latinLnBrk="1">
            <a:lnSpc>
              <a:spcPct val="50000"/>
            </a:lnSpc>
          </a:pPr>
          <a:endParaRPr lang="ko-KR" altLang="en-US" sz="800" b="1" dirty="0">
            <a:latin typeface="빙그레체" panose="02030503000000000000" pitchFamily="18" charset="-127"/>
            <a:ea typeface="빙그레체" panose="02030503000000000000" pitchFamily="18" charset="-127"/>
          </a:endParaRPr>
        </a:p>
      </dgm:t>
    </dgm:pt>
    <dgm:pt modelId="{92031E4A-A6E1-4488-9516-92CCA731E9F8}" type="parTrans" cxnId="{9EBD09E2-FE68-4106-BA93-4D401F7A2EFD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04FE6D0B-2A8E-4767-920A-866FE56FEFE4}" type="sibTrans" cxnId="{9EBD09E2-FE68-4106-BA93-4D401F7A2EFD}">
      <dgm:prSet/>
      <dgm:spPr/>
      <dgm:t>
        <a:bodyPr/>
        <a:lstStyle/>
        <a:p>
          <a:pPr latinLnBrk="1"/>
          <a:endParaRPr lang="ko-KR" altLang="en-US" sz="900" b="1">
            <a:latin typeface="배달의민족 주아" panose="02020603020101020101" pitchFamily="18" charset="-127"/>
            <a:ea typeface="배달의민족 주아" panose="02020603020101020101" pitchFamily="18" charset="-127"/>
          </a:endParaRPr>
        </a:p>
      </dgm:t>
    </dgm:pt>
    <dgm:pt modelId="{CAD1A043-F060-4D0C-A4F7-E546E00656B0}" type="pres">
      <dgm:prSet presAssocID="{DEC7A325-24BC-4568-938E-914FCED1B3D2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1D9F57C-064E-4CFC-A7EA-B34BCB0B6F39}" type="pres">
      <dgm:prSet presAssocID="{DEC7A325-24BC-4568-938E-914FCED1B3D2}" presName="matrix" presStyleCnt="0"/>
      <dgm:spPr/>
    </dgm:pt>
    <dgm:pt modelId="{3912FA67-A751-4C90-BDD5-A2B9B043DDC2}" type="pres">
      <dgm:prSet presAssocID="{DEC7A325-24BC-4568-938E-914FCED1B3D2}" presName="tile1" presStyleLbl="node1" presStyleIdx="0" presStyleCnt="4" custScaleY="67748" custLinFactNeighborY="14992"/>
      <dgm:spPr/>
    </dgm:pt>
    <dgm:pt modelId="{7EA6D7C8-E836-47A3-BD9E-694DDD941F03}" type="pres">
      <dgm:prSet presAssocID="{DEC7A325-24BC-4568-938E-914FCED1B3D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806424F-62E2-4846-A234-5C33809ABCC6}" type="pres">
      <dgm:prSet presAssocID="{DEC7A325-24BC-4568-938E-914FCED1B3D2}" presName="tile2" presStyleLbl="node1" presStyleIdx="1" presStyleCnt="4" custScaleY="67748" custLinFactNeighborY="14992"/>
      <dgm:spPr/>
    </dgm:pt>
    <dgm:pt modelId="{081641D6-D8EC-45F2-B75E-CA743E2A8035}" type="pres">
      <dgm:prSet presAssocID="{DEC7A325-24BC-4568-938E-914FCED1B3D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A93C776B-5CA5-4D93-BA83-B240E1697ED1}" type="pres">
      <dgm:prSet presAssocID="{DEC7A325-24BC-4568-938E-914FCED1B3D2}" presName="tile3" presStyleLbl="node1" presStyleIdx="2" presStyleCnt="4" custScaleY="67748" custLinFactNeighborY="-18369"/>
      <dgm:spPr/>
    </dgm:pt>
    <dgm:pt modelId="{A458FD25-F2BC-4C6C-B6E9-53D54B02C15D}" type="pres">
      <dgm:prSet presAssocID="{DEC7A325-24BC-4568-938E-914FCED1B3D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390FF1A4-F410-4218-B073-F49ED7D36247}" type="pres">
      <dgm:prSet presAssocID="{DEC7A325-24BC-4568-938E-914FCED1B3D2}" presName="tile4" presStyleLbl="node1" presStyleIdx="3" presStyleCnt="4" custScaleY="67748" custLinFactNeighborY="-18369"/>
      <dgm:spPr/>
    </dgm:pt>
    <dgm:pt modelId="{A014C1DE-D8CC-4DAB-84CD-F4A7D640B71E}" type="pres">
      <dgm:prSet presAssocID="{DEC7A325-24BC-4568-938E-914FCED1B3D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CD7F85A-BA79-40E4-851E-8B5F20624741}" type="pres">
      <dgm:prSet presAssocID="{DEC7A325-24BC-4568-938E-914FCED1B3D2}" presName="centerTile" presStyleLbl="fgShp" presStyleIdx="0" presStyleCnt="1" custScaleX="63487" custScaleY="70321">
        <dgm:presLayoutVars>
          <dgm:chMax val="0"/>
          <dgm:chPref val="0"/>
        </dgm:presLayoutVars>
      </dgm:prSet>
      <dgm:spPr/>
    </dgm:pt>
  </dgm:ptLst>
  <dgm:cxnLst>
    <dgm:cxn modelId="{85881D09-0B1E-4163-AF04-CAC3274F471A}" type="presOf" srcId="{EB75CAE6-91A4-409D-8D0F-22D78503B384}" destId="{A93C776B-5CA5-4D93-BA83-B240E1697ED1}" srcOrd="0" destOrd="0" presId="urn:microsoft.com/office/officeart/2005/8/layout/matrix1"/>
    <dgm:cxn modelId="{A79BB513-5124-4071-B4DE-CCD712298FCF}" type="presOf" srcId="{DEC7A325-24BC-4568-938E-914FCED1B3D2}" destId="{CAD1A043-F060-4D0C-A4F7-E546E00656B0}" srcOrd="0" destOrd="0" presId="urn:microsoft.com/office/officeart/2005/8/layout/matrix1"/>
    <dgm:cxn modelId="{EBF7A834-8051-4AC9-BFB0-24F3BCDDAB22}" type="presOf" srcId="{C03498F9-4CC1-42AB-80E3-FF1809FE8C02}" destId="{390FF1A4-F410-4218-B073-F49ED7D36247}" srcOrd="0" destOrd="0" presId="urn:microsoft.com/office/officeart/2005/8/layout/matrix1"/>
    <dgm:cxn modelId="{74B0E85D-8631-48A1-9826-B60279E1E0E8}" srcId="{1DBF88D8-A47B-496A-A486-C542794B6A6B}" destId="{01C78EF8-FF7C-44AF-834D-13EF23FE0C9D}" srcOrd="0" destOrd="0" parTransId="{FA3C0234-91A5-4C94-AC96-8F3E1214D9B4}" sibTransId="{C7E61154-535C-4CA9-857C-4A6F78A3C142}"/>
    <dgm:cxn modelId="{2396A65E-6E0C-4234-912D-7096C184452B}" type="presOf" srcId="{473573BE-C0F6-4AC7-B96A-8D19099A0347}" destId="{5806424F-62E2-4846-A234-5C33809ABCC6}" srcOrd="0" destOrd="0" presId="urn:microsoft.com/office/officeart/2005/8/layout/matrix1"/>
    <dgm:cxn modelId="{66CC3543-FA5D-47CD-A70A-4E88BB5F7025}" type="presOf" srcId="{1DBF88D8-A47B-496A-A486-C542794B6A6B}" destId="{1CD7F85A-BA79-40E4-851E-8B5F20624741}" srcOrd="0" destOrd="0" presId="urn:microsoft.com/office/officeart/2005/8/layout/matrix1"/>
    <dgm:cxn modelId="{376E2546-9BC3-4F83-8DA4-450AC2D7A5C2}" srcId="{DEC7A325-24BC-4568-938E-914FCED1B3D2}" destId="{1DBF88D8-A47B-496A-A486-C542794B6A6B}" srcOrd="0" destOrd="0" parTransId="{7D90A691-017F-4BB3-93DF-3316DF8BEC74}" sibTransId="{20B78313-223B-43C4-AB33-DBEE23D3D732}"/>
    <dgm:cxn modelId="{C6020C50-3E40-4B71-AF5E-0E41F72C9C65}" type="presOf" srcId="{EB75CAE6-91A4-409D-8D0F-22D78503B384}" destId="{A458FD25-F2BC-4C6C-B6E9-53D54B02C15D}" srcOrd="1" destOrd="0" presId="urn:microsoft.com/office/officeart/2005/8/layout/matrix1"/>
    <dgm:cxn modelId="{CEB23F94-06F0-47B2-9258-733148D61C76}" type="presOf" srcId="{01C78EF8-FF7C-44AF-834D-13EF23FE0C9D}" destId="{7EA6D7C8-E836-47A3-BD9E-694DDD941F03}" srcOrd="1" destOrd="0" presId="urn:microsoft.com/office/officeart/2005/8/layout/matrix1"/>
    <dgm:cxn modelId="{F433539D-CDC8-4716-8EE4-2B0DE0665E9C}" type="presOf" srcId="{C03498F9-4CC1-42AB-80E3-FF1809FE8C02}" destId="{A014C1DE-D8CC-4DAB-84CD-F4A7D640B71E}" srcOrd="1" destOrd="0" presId="urn:microsoft.com/office/officeart/2005/8/layout/matrix1"/>
    <dgm:cxn modelId="{32D4CEC9-727C-40C2-8943-3182ED9CCD2F}" type="presOf" srcId="{01C78EF8-FF7C-44AF-834D-13EF23FE0C9D}" destId="{3912FA67-A751-4C90-BDD5-A2B9B043DDC2}" srcOrd="0" destOrd="0" presId="urn:microsoft.com/office/officeart/2005/8/layout/matrix1"/>
    <dgm:cxn modelId="{9EBD09E2-FE68-4106-BA93-4D401F7A2EFD}" srcId="{1DBF88D8-A47B-496A-A486-C542794B6A6B}" destId="{C03498F9-4CC1-42AB-80E3-FF1809FE8C02}" srcOrd="3" destOrd="0" parTransId="{92031E4A-A6E1-4488-9516-92CCA731E9F8}" sibTransId="{04FE6D0B-2A8E-4767-920A-866FE56FEFE4}"/>
    <dgm:cxn modelId="{4A287CF3-92B8-4A55-A014-62C75E715BA5}" srcId="{1DBF88D8-A47B-496A-A486-C542794B6A6B}" destId="{473573BE-C0F6-4AC7-B96A-8D19099A0347}" srcOrd="1" destOrd="0" parTransId="{86821C3F-DDA3-430E-A445-9674CE4FCC8F}" sibTransId="{3D8FEBAB-67AA-4531-8D00-0134C00C9242}"/>
    <dgm:cxn modelId="{03F2C0F9-14F8-4854-8CF3-76C5F5BB6AA8}" srcId="{1DBF88D8-A47B-496A-A486-C542794B6A6B}" destId="{EB75CAE6-91A4-409D-8D0F-22D78503B384}" srcOrd="2" destOrd="0" parTransId="{94132CBA-F9E6-4607-A7E2-9D3ED3DCC6D1}" sibTransId="{46E4E748-19E8-456D-A4B7-941D5377F9AF}"/>
    <dgm:cxn modelId="{13B837FD-498F-4128-9975-50F03F89D2AD}" type="presOf" srcId="{473573BE-C0F6-4AC7-B96A-8D19099A0347}" destId="{081641D6-D8EC-45F2-B75E-CA743E2A8035}" srcOrd="1" destOrd="0" presId="urn:microsoft.com/office/officeart/2005/8/layout/matrix1"/>
    <dgm:cxn modelId="{7B08A2A7-7FE2-431A-99FB-F57040A82547}" type="presParOf" srcId="{CAD1A043-F060-4D0C-A4F7-E546E00656B0}" destId="{51D9F57C-064E-4CFC-A7EA-B34BCB0B6F39}" srcOrd="0" destOrd="0" presId="urn:microsoft.com/office/officeart/2005/8/layout/matrix1"/>
    <dgm:cxn modelId="{6FE1C34F-881B-4671-BC32-AB9E95517EEF}" type="presParOf" srcId="{51D9F57C-064E-4CFC-A7EA-B34BCB0B6F39}" destId="{3912FA67-A751-4C90-BDD5-A2B9B043DDC2}" srcOrd="0" destOrd="0" presId="urn:microsoft.com/office/officeart/2005/8/layout/matrix1"/>
    <dgm:cxn modelId="{A3AC8FE6-E4E4-4F8C-B746-4FD5D93CC1F8}" type="presParOf" srcId="{51D9F57C-064E-4CFC-A7EA-B34BCB0B6F39}" destId="{7EA6D7C8-E836-47A3-BD9E-694DDD941F03}" srcOrd="1" destOrd="0" presId="urn:microsoft.com/office/officeart/2005/8/layout/matrix1"/>
    <dgm:cxn modelId="{4F8907BF-6EC9-46F2-A9EE-FD015BE08A1C}" type="presParOf" srcId="{51D9F57C-064E-4CFC-A7EA-B34BCB0B6F39}" destId="{5806424F-62E2-4846-A234-5C33809ABCC6}" srcOrd="2" destOrd="0" presId="urn:microsoft.com/office/officeart/2005/8/layout/matrix1"/>
    <dgm:cxn modelId="{69409029-1219-4CC4-A4A8-6CCCC870CD0B}" type="presParOf" srcId="{51D9F57C-064E-4CFC-A7EA-B34BCB0B6F39}" destId="{081641D6-D8EC-45F2-B75E-CA743E2A8035}" srcOrd="3" destOrd="0" presId="urn:microsoft.com/office/officeart/2005/8/layout/matrix1"/>
    <dgm:cxn modelId="{147A6711-04AD-42F1-8FD7-1E657F852F48}" type="presParOf" srcId="{51D9F57C-064E-4CFC-A7EA-B34BCB0B6F39}" destId="{A93C776B-5CA5-4D93-BA83-B240E1697ED1}" srcOrd="4" destOrd="0" presId="urn:microsoft.com/office/officeart/2005/8/layout/matrix1"/>
    <dgm:cxn modelId="{951125C2-3B87-4508-98BE-C33A9F20E6AA}" type="presParOf" srcId="{51D9F57C-064E-4CFC-A7EA-B34BCB0B6F39}" destId="{A458FD25-F2BC-4C6C-B6E9-53D54B02C15D}" srcOrd="5" destOrd="0" presId="urn:microsoft.com/office/officeart/2005/8/layout/matrix1"/>
    <dgm:cxn modelId="{6478D1A4-141F-41F0-BAD5-BC72CF937A09}" type="presParOf" srcId="{51D9F57C-064E-4CFC-A7EA-B34BCB0B6F39}" destId="{390FF1A4-F410-4218-B073-F49ED7D36247}" srcOrd="6" destOrd="0" presId="urn:microsoft.com/office/officeart/2005/8/layout/matrix1"/>
    <dgm:cxn modelId="{5E55740E-27CE-47CC-9DD7-164E4F3D07DE}" type="presParOf" srcId="{51D9F57C-064E-4CFC-A7EA-B34BCB0B6F39}" destId="{A014C1DE-D8CC-4DAB-84CD-F4A7D640B71E}" srcOrd="7" destOrd="0" presId="urn:microsoft.com/office/officeart/2005/8/layout/matrix1"/>
    <dgm:cxn modelId="{55C131CD-9826-4DB4-AC60-8AF4D896B4FA}" type="presParOf" srcId="{CAD1A043-F060-4D0C-A4F7-E546E00656B0}" destId="{1CD7F85A-BA79-40E4-851E-8B5F2062474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14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2FA67-A751-4C90-BDD5-A2B9B043DDC2}">
      <dsp:nvSpPr>
        <dsp:cNvPr id="0" name=""/>
        <dsp:cNvSpPr/>
      </dsp:nvSpPr>
      <dsp:spPr>
        <a:xfrm rot="16200000">
          <a:off x="730643" y="-415368"/>
          <a:ext cx="686394" cy="214768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이사야 </a:t>
          </a:r>
          <a:r>
            <a:rPr lang="en-US" altLang="ko-KR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58:11~12, </a:t>
          </a: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예레미야 </a:t>
          </a:r>
          <a:r>
            <a:rPr lang="en-US" altLang="ko-KR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31:1~14</a:t>
          </a: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회복과 기쁨과 치유와 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자유가 넘치는 교회</a:t>
          </a:r>
        </a:p>
      </dsp:txBody>
      <dsp:txXfrm rot="5400000">
        <a:off x="-1" y="315275"/>
        <a:ext cx="2147681" cy="514795"/>
      </dsp:txXfrm>
    </dsp:sp>
    <dsp:sp modelId="{5806424F-62E2-4846-A234-5C33809ABCC6}">
      <dsp:nvSpPr>
        <dsp:cNvPr id="0" name=""/>
        <dsp:cNvSpPr/>
      </dsp:nvSpPr>
      <dsp:spPr>
        <a:xfrm>
          <a:off x="2147681" y="315274"/>
          <a:ext cx="2147681" cy="68639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다리 놓는 사람들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하나님과 세상을 연결하는 다리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함께 더불어 살아가는 사람들</a:t>
          </a:r>
        </a:p>
      </dsp:txBody>
      <dsp:txXfrm>
        <a:off x="2147681" y="315274"/>
        <a:ext cx="2147681" cy="514795"/>
      </dsp:txXfrm>
    </dsp:sp>
    <dsp:sp modelId="{A93C776B-5CA5-4D93-BA83-B240E1697ED1}">
      <dsp:nvSpPr>
        <dsp:cNvPr id="0" name=""/>
        <dsp:cNvSpPr/>
      </dsp:nvSpPr>
      <dsp:spPr>
        <a:xfrm rot="10800000">
          <a:off x="0" y="990433"/>
          <a:ext cx="2147681" cy="686394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무너진 데를 보수하는 자들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희생과 헌신과 섬김으로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하나님 나라를 회복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</dsp:txBody>
      <dsp:txXfrm rot="10800000">
        <a:off x="0" y="1162032"/>
        <a:ext cx="2147681" cy="514795"/>
      </dsp:txXfrm>
    </dsp:sp>
    <dsp:sp modelId="{390FF1A4-F410-4218-B073-F49ED7D36247}">
      <dsp:nvSpPr>
        <dsp:cNvPr id="0" name=""/>
        <dsp:cNvSpPr/>
      </dsp:nvSpPr>
      <dsp:spPr>
        <a:xfrm rot="5400000">
          <a:off x="2878324" y="259789"/>
          <a:ext cx="686394" cy="2147681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      하나님의 오아시스를 꿈꾸는 교회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    목마른 자들과 상처 입은 자들이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800" b="1" kern="1200" dirty="0">
              <a:latin typeface="빙그레체" panose="02030503000000000000" pitchFamily="18" charset="-127"/>
              <a:ea typeface="빙그레체" panose="02030503000000000000" pitchFamily="18" charset="-127"/>
            </a:rPr>
            <a:t>쉼을 누릴 수 있는 교회</a:t>
          </a:r>
          <a:endParaRPr lang="en-US" altLang="ko-KR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  <a:p>
          <a:pPr marL="0" lvl="0" indent="0" algn="ctr" defTabSz="355600" latinLnBrk="1">
            <a:lnSpc>
              <a:spcPct val="50000"/>
            </a:lnSpc>
            <a:spcBef>
              <a:spcPct val="0"/>
            </a:spcBef>
            <a:spcAft>
              <a:spcPct val="35000"/>
            </a:spcAft>
            <a:buNone/>
          </a:pPr>
          <a:endParaRPr lang="ko-KR" altLang="en-US" sz="8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</dsp:txBody>
      <dsp:txXfrm rot="-5400000">
        <a:off x="2147681" y="1162032"/>
        <a:ext cx="2147681" cy="514795"/>
      </dsp:txXfrm>
    </dsp:sp>
    <dsp:sp modelId="{1CD7F85A-BA79-40E4-851E-8B5F20624741}">
      <dsp:nvSpPr>
        <dsp:cNvPr id="0" name=""/>
        <dsp:cNvSpPr/>
      </dsp:nvSpPr>
      <dsp:spPr>
        <a:xfrm>
          <a:off x="1738631" y="835042"/>
          <a:ext cx="818099" cy="356231"/>
        </a:xfrm>
        <a:prstGeom prst="round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900" b="1" kern="1200" dirty="0" err="1">
              <a:latin typeface="빙그레체" panose="02030503000000000000" pitchFamily="18" charset="-127"/>
              <a:ea typeface="빙그레체" panose="02030503000000000000" pitchFamily="18" charset="-127"/>
            </a:rPr>
            <a:t>물댄동산교회</a:t>
          </a:r>
          <a:endParaRPr lang="ko-KR" altLang="en-US" sz="900" b="1" kern="1200" dirty="0">
            <a:latin typeface="빙그레체" panose="02030503000000000000" pitchFamily="18" charset="-127"/>
            <a:ea typeface="빙그레체" panose="02030503000000000000" pitchFamily="18" charset="-127"/>
          </a:endParaRPr>
        </a:p>
      </dsp:txBody>
      <dsp:txXfrm>
        <a:off x="1756021" y="852432"/>
        <a:ext cx="783319" cy="3214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4871" cy="502195"/>
          </a:xfrm>
          <a:prstGeom prst="rect">
            <a:avLst/>
          </a:prstGeom>
        </p:spPr>
        <p:txBody>
          <a:bodyPr vert="horz" lIns="83702" tIns="41850" rIns="83702" bIns="41850" rtlCol="0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867" y="0"/>
            <a:ext cx="2984871" cy="502195"/>
          </a:xfrm>
          <a:prstGeom prst="rect">
            <a:avLst/>
          </a:prstGeom>
        </p:spPr>
        <p:txBody>
          <a:bodyPr vert="horz" lIns="83702" tIns="41850" rIns="83702" bIns="41850" rtlCol="0"/>
          <a:lstStyle>
            <a:lvl1pPr algn="r">
              <a:defRPr sz="1100"/>
            </a:lvl1pPr>
          </a:lstStyle>
          <a:p>
            <a:fld id="{CE424CF5-635B-4BCA-9C3C-A7D88356FE17}" type="datetimeFigureOut">
              <a:rPr lang="ko-KR" altLang="en-US" smtClean="0"/>
              <a:t>2026-06-20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062038" y="1252538"/>
            <a:ext cx="47640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02" tIns="41850" rIns="83702" bIns="4185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7" y="4821645"/>
            <a:ext cx="5510530" cy="3946855"/>
          </a:xfrm>
          <a:prstGeom prst="rect">
            <a:avLst/>
          </a:prstGeom>
        </p:spPr>
        <p:txBody>
          <a:bodyPr vert="horz" lIns="83702" tIns="41850" rIns="83702" bIns="4185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518108"/>
            <a:ext cx="2984871" cy="502194"/>
          </a:xfrm>
          <a:prstGeom prst="rect">
            <a:avLst/>
          </a:prstGeom>
        </p:spPr>
        <p:txBody>
          <a:bodyPr vert="horz" lIns="83702" tIns="41850" rIns="83702" bIns="41850" rtlCol="0" anchor="b"/>
          <a:lstStyle>
            <a:lvl1pPr algn="l">
              <a:defRPr sz="11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867" y="9518108"/>
            <a:ext cx="2984871" cy="502194"/>
          </a:xfrm>
          <a:prstGeom prst="rect">
            <a:avLst/>
          </a:prstGeom>
        </p:spPr>
        <p:txBody>
          <a:bodyPr vert="horz" lIns="83702" tIns="41850" rIns="83702" bIns="41850" rtlCol="0" anchor="b"/>
          <a:lstStyle>
            <a:lvl1pPr algn="r">
              <a:defRPr sz="1100"/>
            </a:lvl1pPr>
          </a:lstStyle>
          <a:p>
            <a:fld id="{C41C3498-84C7-4352-A4FE-EF74791C8A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97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1C3498-84C7-4352-A4FE-EF74791C8AE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285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1C3498-84C7-4352-A4FE-EF74791C8AEF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650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har char="•"/>
            </a:pPr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116CE-C4A3-4A05-B2D7-7C2E9A889C0F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93E5F-521B-4CAD-9D3A-AE923D912D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diagramColors" Target="../diagrams/colors1.xml"/><Relationship Id="rId3" Type="http://schemas.openxmlformats.org/officeDocument/2006/relationships/image" Target="../media/image6.png"/><Relationship Id="rId7" Type="http://schemas.openxmlformats.org/officeDocument/2006/relationships/image" Target="../media/image9.png"/><Relationship Id="rId12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diagramLayout" Target="../diagrams/layout1.xml"/><Relationship Id="rId5" Type="http://schemas.openxmlformats.org/officeDocument/2006/relationships/image" Target="../media/image7.png"/><Relationship Id="rId10" Type="http://schemas.openxmlformats.org/officeDocument/2006/relationships/diagramData" Target="../diagrams/data1.xml"/><Relationship Id="rId4" Type="http://schemas.openxmlformats.org/officeDocument/2006/relationships/image" Target="../media/image1.png"/><Relationship Id="rId9" Type="http://schemas.openxmlformats.org/officeDocument/2006/relationships/image" Target="../media/image11.jpeg"/><Relationship Id="rId14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" name="그룹 1001">
            <a:extLst>
              <a:ext uri="{FF2B5EF4-FFF2-40B4-BE49-F238E27FC236}">
                <a16:creationId xmlns:a16="http://schemas.microsoft.com/office/drawing/2014/main" id="{4B98A267-E656-43C5-BA9A-754E485324DA}"/>
              </a:ext>
            </a:extLst>
          </p:cNvPr>
          <p:cNvGrpSpPr/>
          <p:nvPr/>
        </p:nvGrpSpPr>
        <p:grpSpPr>
          <a:xfrm>
            <a:off x="0" y="-52387"/>
            <a:ext cx="10801350" cy="7772400"/>
            <a:chOff x="0" y="0"/>
            <a:chExt cx="5323810" cy="3600000"/>
          </a:xfrm>
        </p:grpSpPr>
        <p:pic>
          <p:nvPicPr>
            <p:cNvPr id="208" name="Object 2">
              <a:extLst>
                <a:ext uri="{FF2B5EF4-FFF2-40B4-BE49-F238E27FC236}">
                  <a16:creationId xmlns:a16="http://schemas.microsoft.com/office/drawing/2014/main" id="{7283AA64-98DB-404E-AE50-533C831294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5323810" cy="3600000"/>
            </a:xfrm>
            <a:prstGeom prst="rect">
              <a:avLst/>
            </a:prstGeom>
          </p:spPr>
        </p:pic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8ED33FCF-85AF-4084-8041-5991DD160E02}"/>
              </a:ext>
            </a:extLst>
          </p:cNvPr>
          <p:cNvGrpSpPr/>
          <p:nvPr/>
        </p:nvGrpSpPr>
        <p:grpSpPr>
          <a:xfrm>
            <a:off x="1481993" y="404841"/>
            <a:ext cx="3626913" cy="6857143"/>
            <a:chOff x="1667360" y="264467"/>
            <a:chExt cx="3427691" cy="6857143"/>
          </a:xfrm>
        </p:grpSpPr>
        <p:grpSp>
          <p:nvGrpSpPr>
            <p:cNvPr id="146" name="그룹 1002">
              <a:extLst>
                <a:ext uri="{FF2B5EF4-FFF2-40B4-BE49-F238E27FC236}">
                  <a16:creationId xmlns:a16="http://schemas.microsoft.com/office/drawing/2014/main" id="{D8C081B3-A3A2-42C1-AE7E-02AC8CA7A6FF}"/>
                </a:ext>
              </a:extLst>
            </p:cNvPr>
            <p:cNvGrpSpPr/>
            <p:nvPr/>
          </p:nvGrpSpPr>
          <p:grpSpPr>
            <a:xfrm>
              <a:off x="1667360" y="264467"/>
              <a:ext cx="3427691" cy="6857143"/>
              <a:chOff x="2468534" y="-310847"/>
              <a:chExt cx="5998459" cy="12000000"/>
            </a:xfrm>
          </p:grpSpPr>
          <p:pic>
            <p:nvPicPr>
              <p:cNvPr id="147" name="Object 5">
                <a:extLst>
                  <a:ext uri="{FF2B5EF4-FFF2-40B4-BE49-F238E27FC236}">
                    <a16:creationId xmlns:a16="http://schemas.microsoft.com/office/drawing/2014/main" id="{FBB2E2F0-5DCB-491B-B303-981152F214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2468534" y="-310847"/>
                <a:ext cx="5998459" cy="12000000"/>
              </a:xfrm>
              <a:prstGeom prst="rect">
                <a:avLst/>
              </a:prstGeom>
            </p:spPr>
          </p:pic>
        </p:grpSp>
        <p:grpSp>
          <p:nvGrpSpPr>
            <p:cNvPr id="148" name="그룹 1003">
              <a:extLst>
                <a:ext uri="{FF2B5EF4-FFF2-40B4-BE49-F238E27FC236}">
                  <a16:creationId xmlns:a16="http://schemas.microsoft.com/office/drawing/2014/main" id="{888E3B96-A2E5-4571-B485-19069E32FC26}"/>
                </a:ext>
              </a:extLst>
            </p:cNvPr>
            <p:cNvGrpSpPr/>
            <p:nvPr/>
          </p:nvGrpSpPr>
          <p:grpSpPr>
            <a:xfrm>
              <a:off x="1836722" y="1147801"/>
              <a:ext cx="3152476" cy="12245"/>
              <a:chOff x="2764916" y="1234987"/>
              <a:chExt cx="5516833" cy="21429"/>
            </a:xfrm>
          </p:grpSpPr>
          <p:pic>
            <p:nvPicPr>
              <p:cNvPr id="149" name="Object 8">
                <a:extLst>
                  <a:ext uri="{FF2B5EF4-FFF2-40B4-BE49-F238E27FC236}">
                    <a16:creationId xmlns:a16="http://schemas.microsoft.com/office/drawing/2014/main" id="{3853EEE9-A4A5-4728-B02A-272C24B308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764916" y="1234987"/>
                <a:ext cx="5516833" cy="21429"/>
              </a:xfrm>
              <a:prstGeom prst="rect">
                <a:avLst/>
              </a:prstGeom>
            </p:spPr>
          </p:pic>
        </p:grpSp>
        <p:grpSp>
          <p:nvGrpSpPr>
            <p:cNvPr id="150" name="그룹 1004">
              <a:extLst>
                <a:ext uri="{FF2B5EF4-FFF2-40B4-BE49-F238E27FC236}">
                  <a16:creationId xmlns:a16="http://schemas.microsoft.com/office/drawing/2014/main" id="{B33E502B-49DB-4C38-926F-5B2027D1CDBC}"/>
                </a:ext>
              </a:extLst>
            </p:cNvPr>
            <p:cNvGrpSpPr/>
            <p:nvPr/>
          </p:nvGrpSpPr>
          <p:grpSpPr>
            <a:xfrm>
              <a:off x="1815666" y="6732378"/>
              <a:ext cx="3152476" cy="12245"/>
              <a:chOff x="2728068" y="11007997"/>
              <a:chExt cx="5516833" cy="21429"/>
            </a:xfrm>
          </p:grpSpPr>
          <p:pic>
            <p:nvPicPr>
              <p:cNvPr id="151" name="Object 11">
                <a:extLst>
                  <a:ext uri="{FF2B5EF4-FFF2-40B4-BE49-F238E27FC236}">
                    <a16:creationId xmlns:a16="http://schemas.microsoft.com/office/drawing/2014/main" id="{47C9A989-1442-4D84-9ECE-147658AB14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728068" y="11007997"/>
                <a:ext cx="5516833" cy="21429"/>
              </a:xfrm>
              <a:prstGeom prst="rect">
                <a:avLst/>
              </a:prstGeom>
            </p:spPr>
          </p:pic>
        </p:grpSp>
        <p:sp>
          <p:nvSpPr>
            <p:cNvPr id="203" name="Object 85">
              <a:extLst>
                <a:ext uri="{FF2B5EF4-FFF2-40B4-BE49-F238E27FC236}">
                  <a16:creationId xmlns:a16="http://schemas.microsoft.com/office/drawing/2014/main" id="{268DDE57-58A6-4CEA-8F91-2F6BA046B218}"/>
                </a:ext>
              </a:extLst>
            </p:cNvPr>
            <p:cNvSpPr txBox="1"/>
            <p:nvPr/>
          </p:nvSpPr>
          <p:spPr>
            <a:xfrm>
              <a:off x="1881620" y="625071"/>
              <a:ext cx="2056865" cy="51443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2743" b="1" kern="0" spc="57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감사</a:t>
              </a:r>
              <a:r>
                <a:rPr lang="en-US" sz="2743" b="1" kern="0" spc="57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예배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04" name="Object 86">
              <a:extLst>
                <a:ext uri="{FF2B5EF4-FFF2-40B4-BE49-F238E27FC236}">
                  <a16:creationId xmlns:a16="http://schemas.microsoft.com/office/drawing/2014/main" id="{C10D3B20-237E-42C2-BC51-CCA8C11C5E41}"/>
                </a:ext>
              </a:extLst>
            </p:cNvPr>
            <p:cNvSpPr txBox="1"/>
            <p:nvPr/>
          </p:nvSpPr>
          <p:spPr>
            <a:xfrm>
              <a:off x="3287873" y="745572"/>
              <a:ext cx="1625345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200" b="1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예배</a:t>
              </a:r>
              <a:r>
                <a:rPr lang="en-US" sz="12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 순서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05" name="Object 87">
              <a:extLst>
                <a:ext uri="{FF2B5EF4-FFF2-40B4-BE49-F238E27FC236}">
                  <a16:creationId xmlns:a16="http://schemas.microsoft.com/office/drawing/2014/main" id="{E1303B55-A862-4659-966D-552A29C3CA93}"/>
                </a:ext>
              </a:extLst>
            </p:cNvPr>
            <p:cNvSpPr txBox="1"/>
            <p:nvPr/>
          </p:nvSpPr>
          <p:spPr>
            <a:xfrm>
              <a:off x="2778274" y="1206639"/>
              <a:ext cx="2014958" cy="27699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sz="12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Light" pitchFamily="34" charset="0"/>
                </a:rPr>
                <a:t>2026. 6. 21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74" name="그룹 1014">
            <a:extLst>
              <a:ext uri="{FF2B5EF4-FFF2-40B4-BE49-F238E27FC236}">
                <a16:creationId xmlns:a16="http://schemas.microsoft.com/office/drawing/2014/main" id="{B2A8C397-C530-405E-99A3-996CF8FE6B5F}"/>
              </a:ext>
            </a:extLst>
          </p:cNvPr>
          <p:cNvGrpSpPr/>
          <p:nvPr/>
        </p:nvGrpSpPr>
        <p:grpSpPr>
          <a:xfrm>
            <a:off x="447675" y="768085"/>
            <a:ext cx="816326" cy="228407"/>
            <a:chOff x="575492" y="1919066"/>
            <a:chExt cx="1428571" cy="399713"/>
          </a:xfrm>
        </p:grpSpPr>
        <p:pic>
          <p:nvPicPr>
            <p:cNvPr id="175" name="Object 47">
              <a:extLst>
                <a:ext uri="{FF2B5EF4-FFF2-40B4-BE49-F238E27FC236}">
                  <a16:creationId xmlns:a16="http://schemas.microsoft.com/office/drawing/2014/main" id="{2CA632FD-ED7A-47D2-A972-5D941A34967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5492" y="1919066"/>
              <a:ext cx="1428571" cy="399713"/>
            </a:xfrm>
            <a:prstGeom prst="rect">
              <a:avLst/>
            </a:prstGeom>
          </p:spPr>
        </p:pic>
      </p:grpSp>
      <p:sp>
        <p:nvSpPr>
          <p:cNvPr id="206" name="Object 89">
            <a:extLst>
              <a:ext uri="{FF2B5EF4-FFF2-40B4-BE49-F238E27FC236}">
                <a16:creationId xmlns:a16="http://schemas.microsoft.com/office/drawing/2014/main" id="{0517D5EA-8F0E-4B0E-8E8D-9DBF67D56A2F}"/>
              </a:ext>
            </a:extLst>
          </p:cNvPr>
          <p:cNvSpPr txBox="1"/>
          <p:nvPr/>
        </p:nvSpPr>
        <p:spPr>
          <a:xfrm>
            <a:off x="103675" y="6757213"/>
            <a:ext cx="148700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200" b="1" kern="0" spc="114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ExtraBold" pitchFamily="34" charset="0"/>
              </a:rPr>
              <a:t>물댄동산</a:t>
            </a:r>
            <a:r>
              <a:rPr lang="en-US" sz="1200" b="1" kern="0" spc="114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ExtraBold" pitchFamily="34" charset="0"/>
              </a:rPr>
              <a:t>교회</a:t>
            </a:r>
            <a:endParaRPr lang="en-US" sz="1200" b="1" dirty="0">
              <a:solidFill>
                <a:schemeClr val="tx1">
                  <a:lumMod val="65000"/>
                  <a:lumOff val="35000"/>
                </a:schemeClr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210" name="그룹 1002">
            <a:extLst>
              <a:ext uri="{FF2B5EF4-FFF2-40B4-BE49-F238E27FC236}">
                <a16:creationId xmlns:a16="http://schemas.microsoft.com/office/drawing/2014/main" id="{D8680995-A1DA-46A0-A6E4-E95EA9B5F123}"/>
              </a:ext>
            </a:extLst>
          </p:cNvPr>
          <p:cNvGrpSpPr/>
          <p:nvPr/>
        </p:nvGrpSpPr>
        <p:grpSpPr>
          <a:xfrm>
            <a:off x="5755023" y="414674"/>
            <a:ext cx="4623249" cy="6857143"/>
            <a:chOff x="5816329" y="201456"/>
            <a:chExt cx="5998459" cy="12000000"/>
          </a:xfrm>
        </p:grpSpPr>
        <p:pic>
          <p:nvPicPr>
            <p:cNvPr id="265" name="Object 5">
              <a:extLst>
                <a:ext uri="{FF2B5EF4-FFF2-40B4-BE49-F238E27FC236}">
                  <a16:creationId xmlns:a16="http://schemas.microsoft.com/office/drawing/2014/main" id="{DDFC7220-5996-4F3A-8F5C-DD6B78CCB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816329" y="201456"/>
              <a:ext cx="5998459" cy="12000000"/>
            </a:xfrm>
            <a:prstGeom prst="rect">
              <a:avLst/>
            </a:prstGeom>
          </p:spPr>
        </p:pic>
      </p:grpSp>
      <p:grpSp>
        <p:nvGrpSpPr>
          <p:cNvPr id="211" name="그룹 1003">
            <a:extLst>
              <a:ext uri="{FF2B5EF4-FFF2-40B4-BE49-F238E27FC236}">
                <a16:creationId xmlns:a16="http://schemas.microsoft.com/office/drawing/2014/main" id="{EF8401F6-D878-4414-BD53-27E2A2DD7007}"/>
              </a:ext>
            </a:extLst>
          </p:cNvPr>
          <p:cNvGrpSpPr/>
          <p:nvPr/>
        </p:nvGrpSpPr>
        <p:grpSpPr>
          <a:xfrm>
            <a:off x="5889090" y="1277471"/>
            <a:ext cx="4320000" cy="12245"/>
            <a:chOff x="2764916" y="1234987"/>
            <a:chExt cx="5516833" cy="21429"/>
          </a:xfrm>
        </p:grpSpPr>
        <p:pic>
          <p:nvPicPr>
            <p:cNvPr id="264" name="Object 8">
              <a:extLst>
                <a:ext uri="{FF2B5EF4-FFF2-40B4-BE49-F238E27FC236}">
                  <a16:creationId xmlns:a16="http://schemas.microsoft.com/office/drawing/2014/main" id="{312BD1B5-6DDA-4A2F-9056-BD12DD31A2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64916" y="1234987"/>
              <a:ext cx="5516833" cy="21429"/>
            </a:xfrm>
            <a:prstGeom prst="rect">
              <a:avLst/>
            </a:prstGeom>
          </p:spPr>
        </p:pic>
      </p:grpSp>
      <p:sp>
        <p:nvSpPr>
          <p:cNvPr id="228" name="Object 85">
            <a:extLst>
              <a:ext uri="{FF2B5EF4-FFF2-40B4-BE49-F238E27FC236}">
                <a16:creationId xmlns:a16="http://schemas.microsoft.com/office/drawing/2014/main" id="{BC8B4D3C-FF1C-480E-895B-06508C4F882E}"/>
              </a:ext>
            </a:extLst>
          </p:cNvPr>
          <p:cNvSpPr txBox="1"/>
          <p:nvPr/>
        </p:nvSpPr>
        <p:spPr>
          <a:xfrm>
            <a:off x="6010810" y="763035"/>
            <a:ext cx="2056865" cy="51443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2743" b="1" kern="0" spc="57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SemiBold" pitchFamily="34" charset="0"/>
              </a:rPr>
              <a:t>동산소식</a:t>
            </a:r>
            <a:endParaRPr lang="en-US" sz="1029" b="1" dirty="0"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230" name="Object 87">
            <a:extLst>
              <a:ext uri="{FF2B5EF4-FFF2-40B4-BE49-F238E27FC236}">
                <a16:creationId xmlns:a16="http://schemas.microsoft.com/office/drawing/2014/main" id="{0957A15E-92E6-4150-9487-A1563E6D2883}"/>
              </a:ext>
            </a:extLst>
          </p:cNvPr>
          <p:cNvSpPr txBox="1"/>
          <p:nvPr/>
        </p:nvSpPr>
        <p:spPr>
          <a:xfrm>
            <a:off x="6033696" y="1285838"/>
            <a:ext cx="4091377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Pretendard Light" pitchFamily="34" charset="0"/>
              </a:rPr>
              <a:t>이 시간 함께 예배를 드린 모든 분들 진심으로 환영합니다</a:t>
            </a:r>
            <a:endParaRPr lang="en-US" sz="1400" b="1" dirty="0">
              <a:solidFill>
                <a:srgbClr val="00206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271" name="그룹 1003">
            <a:extLst>
              <a:ext uri="{FF2B5EF4-FFF2-40B4-BE49-F238E27FC236}">
                <a16:creationId xmlns:a16="http://schemas.microsoft.com/office/drawing/2014/main" id="{67919BF5-7B2C-4DB0-AE8D-623FACAB38A8}"/>
              </a:ext>
            </a:extLst>
          </p:cNvPr>
          <p:cNvGrpSpPr/>
          <p:nvPr/>
        </p:nvGrpSpPr>
        <p:grpSpPr>
          <a:xfrm>
            <a:off x="5881275" y="6872023"/>
            <a:ext cx="4320000" cy="12245"/>
            <a:chOff x="2764916" y="1234987"/>
            <a:chExt cx="5516833" cy="21429"/>
          </a:xfrm>
        </p:grpSpPr>
        <p:pic>
          <p:nvPicPr>
            <p:cNvPr id="272" name="Object 8">
              <a:extLst>
                <a:ext uri="{FF2B5EF4-FFF2-40B4-BE49-F238E27FC236}">
                  <a16:creationId xmlns:a16="http://schemas.microsoft.com/office/drawing/2014/main" id="{348EB64B-CFD1-4049-8015-EA05DB6D9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64916" y="1234987"/>
              <a:ext cx="5516833" cy="21429"/>
            </a:xfrm>
            <a:prstGeom prst="rect">
              <a:avLst/>
            </a:prstGeom>
          </p:spPr>
        </p:pic>
      </p:grpSp>
      <p:grpSp>
        <p:nvGrpSpPr>
          <p:cNvPr id="7" name="그룹 6">
            <a:extLst>
              <a:ext uri="{FF2B5EF4-FFF2-40B4-BE49-F238E27FC236}">
                <a16:creationId xmlns:a16="http://schemas.microsoft.com/office/drawing/2014/main" id="{40112626-CFA8-4653-985B-2F540AB31CFF}"/>
              </a:ext>
            </a:extLst>
          </p:cNvPr>
          <p:cNvGrpSpPr/>
          <p:nvPr/>
        </p:nvGrpSpPr>
        <p:grpSpPr>
          <a:xfrm>
            <a:off x="5919797" y="1624012"/>
            <a:ext cx="4205277" cy="2959110"/>
            <a:chOff x="5919797" y="1744636"/>
            <a:chExt cx="4205277" cy="3124917"/>
          </a:xfrm>
        </p:grpSpPr>
        <p:grpSp>
          <p:nvGrpSpPr>
            <p:cNvPr id="214" name="그룹 1006">
              <a:extLst>
                <a:ext uri="{FF2B5EF4-FFF2-40B4-BE49-F238E27FC236}">
                  <a16:creationId xmlns:a16="http://schemas.microsoft.com/office/drawing/2014/main" id="{6DFC5152-FC1F-460C-AA68-D02102FC4A8A}"/>
                </a:ext>
              </a:extLst>
            </p:cNvPr>
            <p:cNvGrpSpPr/>
            <p:nvPr/>
          </p:nvGrpSpPr>
          <p:grpSpPr>
            <a:xfrm>
              <a:off x="5919797" y="1744636"/>
              <a:ext cx="4205277" cy="3124917"/>
              <a:chOff x="2818655" y="2245038"/>
              <a:chExt cx="5335659" cy="428571"/>
            </a:xfrm>
          </p:grpSpPr>
          <p:pic>
            <p:nvPicPr>
              <p:cNvPr id="261" name="Object 17">
                <a:extLst>
                  <a:ext uri="{FF2B5EF4-FFF2-40B4-BE49-F238E27FC236}">
                    <a16:creationId xmlns:a16="http://schemas.microsoft.com/office/drawing/2014/main" id="{D54B48EA-DA40-49C7-9326-BE944E730DF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2818655" y="2245038"/>
                <a:ext cx="5335659" cy="428571"/>
              </a:xfrm>
              <a:prstGeom prst="rect">
                <a:avLst/>
              </a:prstGeom>
            </p:spPr>
          </p:pic>
        </p:grp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3947327-3B54-40CC-9288-4BA278632FD3}"/>
                </a:ext>
              </a:extLst>
            </p:cNvPr>
            <p:cNvSpPr txBox="1"/>
            <p:nvPr/>
          </p:nvSpPr>
          <p:spPr>
            <a:xfrm>
              <a:off x="6037325" y="1859693"/>
              <a:ext cx="4087747" cy="107257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indent="-228600">
                <a:buAutoNum type="arabicPeriod"/>
              </a:pP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오늘은 오순절 후 네 번째 주일입니다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,. </a:t>
              </a:r>
            </a:p>
            <a:p>
              <a:pPr marL="228600" indent="-228600">
                <a:buAutoNum type="arabicPeriod"/>
              </a:pPr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.2, .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수요 독서 나눔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: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우리 하늘 아버지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/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학영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/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이상환</a:t>
              </a:r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3.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다음주 기도 </a:t>
              </a:r>
              <a:r>
                <a:rPr lang="en-US" altLang="ko-KR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: </a:t>
              </a:r>
              <a:r>
                <a:rPr lang="ko-KR" altLang="en-US" sz="12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김동욱 집사</a:t>
              </a:r>
              <a:endPara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9" name="그룹 8">
            <a:extLst>
              <a:ext uri="{FF2B5EF4-FFF2-40B4-BE49-F238E27FC236}">
                <a16:creationId xmlns:a16="http://schemas.microsoft.com/office/drawing/2014/main" id="{F36AEC14-9E9F-455D-A57D-2C535427AF98}"/>
              </a:ext>
            </a:extLst>
          </p:cNvPr>
          <p:cNvGrpSpPr/>
          <p:nvPr/>
        </p:nvGrpSpPr>
        <p:grpSpPr>
          <a:xfrm>
            <a:off x="1878369" y="6272212"/>
            <a:ext cx="2860525" cy="268215"/>
            <a:chOff x="1955184" y="5298281"/>
            <a:chExt cx="2860525" cy="268215"/>
          </a:xfrm>
        </p:grpSpPr>
        <p:sp>
          <p:nvSpPr>
            <p:cNvPr id="87" name="Object 25">
              <a:extLst>
                <a:ext uri="{FF2B5EF4-FFF2-40B4-BE49-F238E27FC236}">
                  <a16:creationId xmlns:a16="http://schemas.microsoft.com/office/drawing/2014/main" id="{8C191FDE-995B-446C-BBE0-BDD8DF7294B6}"/>
                </a:ext>
              </a:extLst>
            </p:cNvPr>
            <p:cNvSpPr txBox="1"/>
            <p:nvPr/>
          </p:nvSpPr>
          <p:spPr>
            <a:xfrm>
              <a:off x="1955184" y="5298281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축도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88" name="Object 26">
              <a:extLst>
                <a:ext uri="{FF2B5EF4-FFF2-40B4-BE49-F238E27FC236}">
                  <a16:creationId xmlns:a16="http://schemas.microsoft.com/office/drawing/2014/main" id="{4989A6E7-6C89-4E60-8841-86843B106D23}"/>
                </a:ext>
              </a:extLst>
            </p:cNvPr>
            <p:cNvSpPr txBox="1"/>
            <p:nvPr/>
          </p:nvSpPr>
          <p:spPr>
            <a:xfrm>
              <a:off x="3984115" y="5298281"/>
              <a:ext cx="831594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8" name="그룹 7">
            <a:extLst>
              <a:ext uri="{FF2B5EF4-FFF2-40B4-BE49-F238E27FC236}">
                <a16:creationId xmlns:a16="http://schemas.microsoft.com/office/drawing/2014/main" id="{5D5D5429-B920-4C72-8119-8851A194478E}"/>
              </a:ext>
            </a:extLst>
          </p:cNvPr>
          <p:cNvGrpSpPr/>
          <p:nvPr/>
        </p:nvGrpSpPr>
        <p:grpSpPr>
          <a:xfrm>
            <a:off x="1750265" y="5626095"/>
            <a:ext cx="3048948" cy="597463"/>
            <a:chOff x="1877776" y="4986610"/>
            <a:chExt cx="3048948" cy="597463"/>
          </a:xfrm>
        </p:grpSpPr>
        <p:grpSp>
          <p:nvGrpSpPr>
            <p:cNvPr id="3" name="그룹 2">
              <a:extLst>
                <a:ext uri="{FF2B5EF4-FFF2-40B4-BE49-F238E27FC236}">
                  <a16:creationId xmlns:a16="http://schemas.microsoft.com/office/drawing/2014/main" id="{A9F4F565-490F-4D44-9B04-1D8961147367}"/>
                </a:ext>
              </a:extLst>
            </p:cNvPr>
            <p:cNvGrpSpPr/>
            <p:nvPr/>
          </p:nvGrpSpPr>
          <p:grpSpPr>
            <a:xfrm>
              <a:off x="1877776" y="4986610"/>
              <a:ext cx="3048948" cy="597463"/>
              <a:chOff x="1863904" y="6256618"/>
              <a:chExt cx="3048948" cy="597463"/>
            </a:xfrm>
          </p:grpSpPr>
          <p:pic>
            <p:nvPicPr>
              <p:cNvPr id="91" name="Object 14">
                <a:extLst>
                  <a:ext uri="{FF2B5EF4-FFF2-40B4-BE49-F238E27FC236}">
                    <a16:creationId xmlns:a16="http://schemas.microsoft.com/office/drawing/2014/main" id="{69198BD7-F0E2-4C8A-954D-B65911EF62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8"/>
                <a:ext cx="3048948" cy="597463"/>
              </a:xfrm>
              <a:prstGeom prst="rect">
                <a:avLst/>
              </a:prstGeom>
            </p:spPr>
          </p:pic>
          <p:sp>
            <p:nvSpPr>
              <p:cNvPr id="93" name="Object 62">
                <a:extLst>
                  <a:ext uri="{FF2B5EF4-FFF2-40B4-BE49-F238E27FC236}">
                    <a16:creationId xmlns:a16="http://schemas.microsoft.com/office/drawing/2014/main" id="{9BC8DECB-A234-45AD-A402-D1BBE29B8F80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축복기도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94" name="Object 63">
                <a:extLst>
                  <a:ext uri="{FF2B5EF4-FFF2-40B4-BE49-F238E27FC236}">
                    <a16:creationId xmlns:a16="http://schemas.microsoft.com/office/drawing/2014/main" id="{3A35B5BB-B6F9-4253-8B8A-B9AA08192276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97" name="Object 62">
              <a:extLst>
                <a:ext uri="{FF2B5EF4-FFF2-40B4-BE49-F238E27FC236}">
                  <a16:creationId xmlns:a16="http://schemas.microsoft.com/office/drawing/2014/main" id="{D20CA1AD-8687-4911-ABBE-ED9B9513FD8E}"/>
                </a:ext>
              </a:extLst>
            </p:cNvPr>
            <p:cNvSpPr txBox="1"/>
            <p:nvPr/>
          </p:nvSpPr>
          <p:spPr>
            <a:xfrm>
              <a:off x="2743264" y="5023127"/>
              <a:ext cx="1666811" cy="55399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- </a:t>
              </a:r>
              <a:r>
                <a:rPr lang="ko-KR" alt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결단의 기도</a:t>
              </a:r>
              <a:endParaRPr lang="en-US" altLang="ko-KR" sz="100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- </a:t>
              </a:r>
              <a:r>
                <a:rPr lang="ko-KR" alt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환우들을 위하여</a:t>
              </a:r>
              <a:endParaRPr lang="en-US" altLang="ko-KR" sz="100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en-US" altLang="ko-KR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- </a:t>
              </a:r>
              <a:r>
                <a:rPr lang="ko-KR" altLang="en-US" sz="10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선교지와 선교사를 위하여</a:t>
              </a:r>
              <a:endParaRPr lang="en-US" sz="10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99" name="그룹 98">
            <a:extLst>
              <a:ext uri="{FF2B5EF4-FFF2-40B4-BE49-F238E27FC236}">
                <a16:creationId xmlns:a16="http://schemas.microsoft.com/office/drawing/2014/main" id="{027B1045-6D0C-43D8-BA6F-A0373734EFAB}"/>
              </a:ext>
            </a:extLst>
          </p:cNvPr>
          <p:cNvGrpSpPr/>
          <p:nvPr/>
        </p:nvGrpSpPr>
        <p:grpSpPr>
          <a:xfrm>
            <a:off x="1743075" y="5310078"/>
            <a:ext cx="3048948" cy="273032"/>
            <a:chOff x="1877776" y="4986611"/>
            <a:chExt cx="3048948" cy="273032"/>
          </a:xfrm>
        </p:grpSpPr>
        <p:grpSp>
          <p:nvGrpSpPr>
            <p:cNvPr id="100" name="그룹 99">
              <a:extLst>
                <a:ext uri="{FF2B5EF4-FFF2-40B4-BE49-F238E27FC236}">
                  <a16:creationId xmlns:a16="http://schemas.microsoft.com/office/drawing/2014/main" id="{9E22B78E-ED30-4E9C-938E-01633AC199B0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02" name="Object 14">
                <a:extLst>
                  <a:ext uri="{FF2B5EF4-FFF2-40B4-BE49-F238E27FC236}">
                    <a16:creationId xmlns:a16="http://schemas.microsoft.com/office/drawing/2014/main" id="{959E90E0-1FD0-4B5C-B2FB-F84BB6AC679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03" name="Object 62">
                <a:extLst>
                  <a:ext uri="{FF2B5EF4-FFF2-40B4-BE49-F238E27FC236}">
                    <a16:creationId xmlns:a16="http://schemas.microsoft.com/office/drawing/2014/main" id="{8C53EB3F-4F1C-4ABA-9EB2-563E1D45931F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결단 찬양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04" name="Object 63">
                <a:extLst>
                  <a:ext uri="{FF2B5EF4-FFF2-40B4-BE49-F238E27FC236}">
                    <a16:creationId xmlns:a16="http://schemas.microsoft.com/office/drawing/2014/main" id="{0AC7B571-67DE-47EB-8690-845EB446E601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01" name="Object 62">
              <a:extLst>
                <a:ext uri="{FF2B5EF4-FFF2-40B4-BE49-F238E27FC236}">
                  <a16:creationId xmlns:a16="http://schemas.microsoft.com/office/drawing/2014/main" id="{D6487DD2-C141-4A12-A25A-71BDD4EB30E2}"/>
                </a:ext>
              </a:extLst>
            </p:cNvPr>
            <p:cNvSpPr txBox="1"/>
            <p:nvPr/>
          </p:nvSpPr>
          <p:spPr>
            <a:xfrm>
              <a:off x="2715976" y="4998033"/>
              <a:ext cx="1792886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00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소원</a:t>
              </a:r>
              <a:endParaRPr lang="en-US" sz="11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7B3C4950-3CC5-4FC4-83FF-4EFE85DBFF74}"/>
              </a:ext>
            </a:extLst>
          </p:cNvPr>
          <p:cNvGrpSpPr/>
          <p:nvPr/>
        </p:nvGrpSpPr>
        <p:grpSpPr>
          <a:xfrm>
            <a:off x="1743075" y="1703515"/>
            <a:ext cx="3048948" cy="270262"/>
            <a:chOff x="1877776" y="4985410"/>
            <a:chExt cx="3048948" cy="270262"/>
          </a:xfrm>
        </p:grpSpPr>
        <p:grpSp>
          <p:nvGrpSpPr>
            <p:cNvPr id="106" name="그룹 105">
              <a:extLst>
                <a:ext uri="{FF2B5EF4-FFF2-40B4-BE49-F238E27FC236}">
                  <a16:creationId xmlns:a16="http://schemas.microsoft.com/office/drawing/2014/main" id="{9E2BACA5-05BD-4F01-9309-BB45B39AD297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08" name="Object 14">
                <a:extLst>
                  <a:ext uri="{FF2B5EF4-FFF2-40B4-BE49-F238E27FC236}">
                    <a16:creationId xmlns:a16="http://schemas.microsoft.com/office/drawing/2014/main" id="{9386CD5A-40B5-427F-93A1-FEE8430BDD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09" name="Object 62">
                <a:extLst>
                  <a:ext uri="{FF2B5EF4-FFF2-40B4-BE49-F238E27FC236}">
                    <a16:creationId xmlns:a16="http://schemas.microsoft.com/office/drawing/2014/main" id="{B814A99D-19CA-43CA-A2A0-22060222B093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 err="1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입례송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10" name="Object 63">
                <a:extLst>
                  <a:ext uri="{FF2B5EF4-FFF2-40B4-BE49-F238E27FC236}">
                    <a16:creationId xmlns:a16="http://schemas.microsoft.com/office/drawing/2014/main" id="{CEBB4662-7271-4E73-9147-DD437147A450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07" name="Object 62">
              <a:extLst>
                <a:ext uri="{FF2B5EF4-FFF2-40B4-BE49-F238E27FC236}">
                  <a16:creationId xmlns:a16="http://schemas.microsoft.com/office/drawing/2014/main" id="{75B6238A-9928-49E1-8620-0536AEDEB37F}"/>
                </a:ext>
              </a:extLst>
            </p:cNvPr>
            <p:cNvSpPr txBox="1"/>
            <p:nvPr/>
          </p:nvSpPr>
          <p:spPr>
            <a:xfrm>
              <a:off x="2563576" y="4985410"/>
              <a:ext cx="1945286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합심  </a:t>
              </a:r>
              <a:endParaRPr lang="en-US" sz="11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11" name="그룹 110">
            <a:extLst>
              <a:ext uri="{FF2B5EF4-FFF2-40B4-BE49-F238E27FC236}">
                <a16:creationId xmlns:a16="http://schemas.microsoft.com/office/drawing/2014/main" id="{5AA92FBB-AEFF-4F07-AFBB-E96FE00DCFB5}"/>
              </a:ext>
            </a:extLst>
          </p:cNvPr>
          <p:cNvGrpSpPr/>
          <p:nvPr/>
        </p:nvGrpSpPr>
        <p:grpSpPr>
          <a:xfrm>
            <a:off x="1756931" y="2919412"/>
            <a:ext cx="3048948" cy="269061"/>
            <a:chOff x="1877776" y="4986611"/>
            <a:chExt cx="3048948" cy="269061"/>
          </a:xfrm>
        </p:grpSpPr>
        <p:grpSp>
          <p:nvGrpSpPr>
            <p:cNvPr id="112" name="그룹 111">
              <a:extLst>
                <a:ext uri="{FF2B5EF4-FFF2-40B4-BE49-F238E27FC236}">
                  <a16:creationId xmlns:a16="http://schemas.microsoft.com/office/drawing/2014/main" id="{7B13EF65-F4EE-4778-8103-0062C07784C9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14" name="Object 14">
                <a:extLst>
                  <a:ext uri="{FF2B5EF4-FFF2-40B4-BE49-F238E27FC236}">
                    <a16:creationId xmlns:a16="http://schemas.microsoft.com/office/drawing/2014/main" id="{33CACB15-59DE-4856-8820-D9463B5BD7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15" name="Object 62">
                <a:extLst>
                  <a:ext uri="{FF2B5EF4-FFF2-40B4-BE49-F238E27FC236}">
                    <a16:creationId xmlns:a16="http://schemas.microsoft.com/office/drawing/2014/main" id="{14554FC5-D929-48E4-B5E4-2C96CB29605A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참회기도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16" name="Object 63">
                <a:extLst>
                  <a:ext uri="{FF2B5EF4-FFF2-40B4-BE49-F238E27FC236}">
                    <a16:creationId xmlns:a16="http://schemas.microsoft.com/office/drawing/2014/main" id="{1AAD0AB8-93D6-4C64-B3B1-F9C30C1CDE99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13" name="Object 62">
              <a:extLst>
                <a:ext uri="{FF2B5EF4-FFF2-40B4-BE49-F238E27FC236}">
                  <a16:creationId xmlns:a16="http://schemas.microsoft.com/office/drawing/2014/main" id="{6DBA9A8B-A05A-4AD2-9F93-00A61E607297}"/>
                </a:ext>
              </a:extLst>
            </p:cNvPr>
            <p:cNvSpPr txBox="1"/>
            <p:nvPr/>
          </p:nvSpPr>
          <p:spPr>
            <a:xfrm>
              <a:off x="2828090" y="4990859"/>
              <a:ext cx="1359583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21" name="그룹 120">
            <a:extLst>
              <a:ext uri="{FF2B5EF4-FFF2-40B4-BE49-F238E27FC236}">
                <a16:creationId xmlns:a16="http://schemas.microsoft.com/office/drawing/2014/main" id="{F606DADA-614F-4021-B119-8E710ACCD8B7}"/>
              </a:ext>
            </a:extLst>
          </p:cNvPr>
          <p:cNvGrpSpPr/>
          <p:nvPr/>
        </p:nvGrpSpPr>
        <p:grpSpPr>
          <a:xfrm>
            <a:off x="1835373" y="2035028"/>
            <a:ext cx="2937781" cy="277355"/>
            <a:chOff x="2843007" y="6290169"/>
            <a:chExt cx="2937781" cy="277355"/>
          </a:xfrm>
        </p:grpSpPr>
        <p:sp>
          <p:nvSpPr>
            <p:cNvPr id="122" name="Object 34">
              <a:extLst>
                <a:ext uri="{FF2B5EF4-FFF2-40B4-BE49-F238E27FC236}">
                  <a16:creationId xmlns:a16="http://schemas.microsoft.com/office/drawing/2014/main" id="{3669A023-2CF4-4EC6-9A8B-49F3ADCCACBF}"/>
                </a:ext>
              </a:extLst>
            </p:cNvPr>
            <p:cNvSpPr txBox="1"/>
            <p:nvPr/>
          </p:nvSpPr>
          <p:spPr>
            <a:xfrm>
              <a:off x="2988736" y="6299309"/>
              <a:ext cx="2792052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시편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66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편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8-9, 20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 SemiBold" pitchFamily="34" charset="0"/>
                </a:rPr>
                <a:t>절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3" name="Object 35">
              <a:extLst>
                <a:ext uri="{FF2B5EF4-FFF2-40B4-BE49-F238E27FC236}">
                  <a16:creationId xmlns:a16="http://schemas.microsoft.com/office/drawing/2014/main" id="{B167DA82-E0DA-4A7B-893C-468DD51A5A8C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예배의 부름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4" name="Object 36">
              <a:extLst>
                <a:ext uri="{FF2B5EF4-FFF2-40B4-BE49-F238E27FC236}">
                  <a16:creationId xmlns:a16="http://schemas.microsoft.com/office/drawing/2014/main" id="{8BC89AB6-3124-4CB0-83E7-0FC69E9685AF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25" name="그룹 124">
            <a:extLst>
              <a:ext uri="{FF2B5EF4-FFF2-40B4-BE49-F238E27FC236}">
                <a16:creationId xmlns:a16="http://schemas.microsoft.com/office/drawing/2014/main" id="{26EE2AB8-3BFC-4D17-B659-DAD9A428AF82}"/>
              </a:ext>
            </a:extLst>
          </p:cNvPr>
          <p:cNvGrpSpPr/>
          <p:nvPr/>
        </p:nvGrpSpPr>
        <p:grpSpPr>
          <a:xfrm>
            <a:off x="1844476" y="2334795"/>
            <a:ext cx="2860139" cy="277354"/>
            <a:chOff x="2843007" y="6290169"/>
            <a:chExt cx="2860139" cy="277354"/>
          </a:xfrm>
        </p:grpSpPr>
        <p:sp>
          <p:nvSpPr>
            <p:cNvPr id="126" name="Object 34">
              <a:extLst>
                <a:ext uri="{FF2B5EF4-FFF2-40B4-BE49-F238E27FC236}">
                  <a16:creationId xmlns:a16="http://schemas.microsoft.com/office/drawing/2014/main" id="{38779677-B5BF-4D67-AC1F-8FA7FAEE33BD}"/>
                </a:ext>
              </a:extLst>
            </p:cNvPr>
            <p:cNvSpPr txBox="1"/>
            <p:nvPr/>
          </p:nvSpPr>
          <p:spPr>
            <a:xfrm>
              <a:off x="2880584" y="6308061"/>
              <a:ext cx="2792052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7" name="Object 35">
              <a:extLst>
                <a:ext uri="{FF2B5EF4-FFF2-40B4-BE49-F238E27FC236}">
                  <a16:creationId xmlns:a16="http://schemas.microsoft.com/office/drawing/2014/main" id="{30EF7D25-CC4C-48A3-9A86-2735AF8A2A7E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예배의 기원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128" name="Object 36">
              <a:extLst>
                <a:ext uri="{FF2B5EF4-FFF2-40B4-BE49-F238E27FC236}">
                  <a16:creationId xmlns:a16="http://schemas.microsoft.com/office/drawing/2014/main" id="{F36F8FC9-F2C8-466A-9D8B-89ADA9059850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29" name="그룹 128">
            <a:extLst>
              <a:ext uri="{FF2B5EF4-FFF2-40B4-BE49-F238E27FC236}">
                <a16:creationId xmlns:a16="http://schemas.microsoft.com/office/drawing/2014/main" id="{DF7B83D5-F13D-4A4C-82C2-7BC4C8067030}"/>
              </a:ext>
            </a:extLst>
          </p:cNvPr>
          <p:cNvGrpSpPr/>
          <p:nvPr/>
        </p:nvGrpSpPr>
        <p:grpSpPr>
          <a:xfrm>
            <a:off x="1757184" y="2614612"/>
            <a:ext cx="3048948" cy="273565"/>
            <a:chOff x="1877776" y="4982107"/>
            <a:chExt cx="3048948" cy="273565"/>
          </a:xfrm>
        </p:grpSpPr>
        <p:grpSp>
          <p:nvGrpSpPr>
            <p:cNvPr id="130" name="그룹 129">
              <a:extLst>
                <a:ext uri="{FF2B5EF4-FFF2-40B4-BE49-F238E27FC236}">
                  <a16:creationId xmlns:a16="http://schemas.microsoft.com/office/drawing/2014/main" id="{6A019F68-AAAA-46BF-B12B-87C3147C8C87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132" name="Object 14">
                <a:extLst>
                  <a:ext uri="{FF2B5EF4-FFF2-40B4-BE49-F238E27FC236}">
                    <a16:creationId xmlns:a16="http://schemas.microsoft.com/office/drawing/2014/main" id="{310862E6-E9DD-4AED-9964-5FB269C0D0F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133" name="Object 62">
                <a:extLst>
                  <a:ext uri="{FF2B5EF4-FFF2-40B4-BE49-F238E27FC236}">
                    <a16:creationId xmlns:a16="http://schemas.microsoft.com/office/drawing/2014/main" id="{AE78E393-84B8-4EF8-886D-436157469C13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영광의 찬송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134" name="Object 63">
                <a:extLst>
                  <a:ext uri="{FF2B5EF4-FFF2-40B4-BE49-F238E27FC236}">
                    <a16:creationId xmlns:a16="http://schemas.microsoft.com/office/drawing/2014/main" id="{8A7C3A9C-B300-480E-B6FF-61E3376BEB47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31" name="Object 62">
              <a:extLst>
                <a:ext uri="{FF2B5EF4-FFF2-40B4-BE49-F238E27FC236}">
                  <a16:creationId xmlns:a16="http://schemas.microsoft.com/office/drawing/2014/main" id="{772A4603-20AC-4777-B3DF-BDEE73F48630}"/>
                </a:ext>
              </a:extLst>
            </p:cNvPr>
            <p:cNvSpPr txBox="1"/>
            <p:nvPr/>
          </p:nvSpPr>
          <p:spPr>
            <a:xfrm>
              <a:off x="2828090" y="4982107"/>
              <a:ext cx="1476859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내 눈 주의 영광을 보네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73" name="그룹 172">
            <a:extLst>
              <a:ext uri="{FF2B5EF4-FFF2-40B4-BE49-F238E27FC236}">
                <a16:creationId xmlns:a16="http://schemas.microsoft.com/office/drawing/2014/main" id="{9D242ACB-2B31-4C89-9CAA-033F71790EA5}"/>
              </a:ext>
            </a:extLst>
          </p:cNvPr>
          <p:cNvGrpSpPr/>
          <p:nvPr/>
        </p:nvGrpSpPr>
        <p:grpSpPr>
          <a:xfrm>
            <a:off x="1854651" y="6579795"/>
            <a:ext cx="2860525" cy="268215"/>
            <a:chOff x="1955184" y="5298281"/>
            <a:chExt cx="2860525" cy="268215"/>
          </a:xfrm>
        </p:grpSpPr>
        <p:sp>
          <p:nvSpPr>
            <p:cNvPr id="209" name="Object 25">
              <a:extLst>
                <a:ext uri="{FF2B5EF4-FFF2-40B4-BE49-F238E27FC236}">
                  <a16:creationId xmlns:a16="http://schemas.microsoft.com/office/drawing/2014/main" id="{58377D30-74BC-44DE-BE15-6D13D9E6D4AF}"/>
                </a:ext>
              </a:extLst>
            </p:cNvPr>
            <p:cNvSpPr txBox="1"/>
            <p:nvPr/>
          </p:nvSpPr>
          <p:spPr>
            <a:xfrm>
              <a:off x="1955184" y="5298281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교회소식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12" name="Object 26">
              <a:extLst>
                <a:ext uri="{FF2B5EF4-FFF2-40B4-BE49-F238E27FC236}">
                  <a16:creationId xmlns:a16="http://schemas.microsoft.com/office/drawing/2014/main" id="{79FFB850-51C0-430F-BD64-741923442AB4}"/>
                </a:ext>
              </a:extLst>
            </p:cNvPr>
            <p:cNvSpPr txBox="1"/>
            <p:nvPr/>
          </p:nvSpPr>
          <p:spPr>
            <a:xfrm>
              <a:off x="3984115" y="5298281"/>
              <a:ext cx="831594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안수집사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15" name="그룹 214">
            <a:extLst>
              <a:ext uri="{FF2B5EF4-FFF2-40B4-BE49-F238E27FC236}">
                <a16:creationId xmlns:a16="http://schemas.microsoft.com/office/drawing/2014/main" id="{971698A6-1FD1-4F75-B9BA-E6D9D10CCD50}"/>
              </a:ext>
            </a:extLst>
          </p:cNvPr>
          <p:cNvGrpSpPr/>
          <p:nvPr/>
        </p:nvGrpSpPr>
        <p:grpSpPr>
          <a:xfrm>
            <a:off x="1846162" y="4992808"/>
            <a:ext cx="2860139" cy="277354"/>
            <a:chOff x="2843007" y="6290169"/>
            <a:chExt cx="2860139" cy="277354"/>
          </a:xfrm>
        </p:grpSpPr>
        <p:sp>
          <p:nvSpPr>
            <p:cNvPr id="216" name="Object 34">
              <a:extLst>
                <a:ext uri="{FF2B5EF4-FFF2-40B4-BE49-F238E27FC236}">
                  <a16:creationId xmlns:a16="http://schemas.microsoft.com/office/drawing/2014/main" id="{B9A0B885-1CCB-4C40-8644-0DDBA930A16D}"/>
                </a:ext>
              </a:extLst>
            </p:cNvPr>
            <p:cNvSpPr txBox="1"/>
            <p:nvPr/>
          </p:nvSpPr>
          <p:spPr>
            <a:xfrm>
              <a:off x="2880584" y="6308061"/>
              <a:ext cx="2792052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원수를 미워하라</a:t>
              </a:r>
              <a:r>
                <a:rPr lang="en-US" altLang="ko-KR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!?</a:t>
              </a:r>
              <a:r>
                <a:rPr lang="ko-KR" alt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 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17" name="Object 35">
              <a:extLst>
                <a:ext uri="{FF2B5EF4-FFF2-40B4-BE49-F238E27FC236}">
                  <a16:creationId xmlns:a16="http://schemas.microsoft.com/office/drawing/2014/main" id="{70D691C7-EB71-43A2-A82B-A0D508B95C88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말씀선포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18" name="Object 36">
              <a:extLst>
                <a:ext uri="{FF2B5EF4-FFF2-40B4-BE49-F238E27FC236}">
                  <a16:creationId xmlns:a16="http://schemas.microsoft.com/office/drawing/2014/main" id="{EE963D6E-F793-4BDD-8343-64ED43942540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김은성목사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20" name="그룹 219">
            <a:extLst>
              <a:ext uri="{FF2B5EF4-FFF2-40B4-BE49-F238E27FC236}">
                <a16:creationId xmlns:a16="http://schemas.microsoft.com/office/drawing/2014/main" id="{293AA860-5C34-4B71-ACAA-80800549E712}"/>
              </a:ext>
            </a:extLst>
          </p:cNvPr>
          <p:cNvGrpSpPr/>
          <p:nvPr/>
        </p:nvGrpSpPr>
        <p:grpSpPr>
          <a:xfrm>
            <a:off x="1852103" y="4404918"/>
            <a:ext cx="2860139" cy="268601"/>
            <a:chOff x="2843007" y="6290169"/>
            <a:chExt cx="2860139" cy="268601"/>
          </a:xfrm>
        </p:grpSpPr>
        <p:sp>
          <p:nvSpPr>
            <p:cNvPr id="222" name="Object 35">
              <a:extLst>
                <a:ext uri="{FF2B5EF4-FFF2-40B4-BE49-F238E27FC236}">
                  <a16:creationId xmlns:a16="http://schemas.microsoft.com/office/drawing/2014/main" id="{611F16B3-3452-49E2-80EA-84F2D0B10B34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대표기도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23" name="Object 36">
              <a:extLst>
                <a:ext uri="{FF2B5EF4-FFF2-40B4-BE49-F238E27FC236}">
                  <a16:creationId xmlns:a16="http://schemas.microsoft.com/office/drawing/2014/main" id="{45C2A65D-424E-4B53-80E5-8AD5AE84232C}"/>
                </a:ext>
              </a:extLst>
            </p:cNvPr>
            <p:cNvSpPr txBox="1"/>
            <p:nvPr/>
          </p:nvSpPr>
          <p:spPr>
            <a:xfrm>
              <a:off x="4767361" y="6308060"/>
              <a:ext cx="935785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고윤정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24" name="그룹 223">
            <a:extLst>
              <a:ext uri="{FF2B5EF4-FFF2-40B4-BE49-F238E27FC236}">
                <a16:creationId xmlns:a16="http://schemas.microsoft.com/office/drawing/2014/main" id="{7077479E-34A7-48C4-8CCC-BED3D8C6AB59}"/>
              </a:ext>
            </a:extLst>
          </p:cNvPr>
          <p:cNvGrpSpPr/>
          <p:nvPr/>
        </p:nvGrpSpPr>
        <p:grpSpPr>
          <a:xfrm>
            <a:off x="1750265" y="3511774"/>
            <a:ext cx="3048948" cy="269061"/>
            <a:chOff x="1877776" y="4986611"/>
            <a:chExt cx="3048948" cy="269061"/>
          </a:xfrm>
        </p:grpSpPr>
        <p:grpSp>
          <p:nvGrpSpPr>
            <p:cNvPr id="225" name="그룹 224">
              <a:extLst>
                <a:ext uri="{FF2B5EF4-FFF2-40B4-BE49-F238E27FC236}">
                  <a16:creationId xmlns:a16="http://schemas.microsoft.com/office/drawing/2014/main" id="{AD7567D5-5623-488B-9315-719B2DE5FAE6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227" name="Object 14">
                <a:extLst>
                  <a:ext uri="{FF2B5EF4-FFF2-40B4-BE49-F238E27FC236}">
                    <a16:creationId xmlns:a16="http://schemas.microsoft.com/office/drawing/2014/main" id="{409454E0-2914-466F-861A-EB8738404F5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229" name="Object 62">
                <a:extLst>
                  <a:ext uri="{FF2B5EF4-FFF2-40B4-BE49-F238E27FC236}">
                    <a16:creationId xmlns:a16="http://schemas.microsoft.com/office/drawing/2014/main" id="{49281CB6-09B2-4E4F-813E-A090505ACA47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신앙고백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231" name="Object 63">
                <a:extLst>
                  <a:ext uri="{FF2B5EF4-FFF2-40B4-BE49-F238E27FC236}">
                    <a16:creationId xmlns:a16="http://schemas.microsoft.com/office/drawing/2014/main" id="{2F93D35F-3995-4A6D-8D85-CB404EC3B51B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226" name="Object 62">
              <a:extLst>
                <a:ext uri="{FF2B5EF4-FFF2-40B4-BE49-F238E27FC236}">
                  <a16:creationId xmlns:a16="http://schemas.microsoft.com/office/drawing/2014/main" id="{164DFA9F-6719-426C-B457-564235210BF0}"/>
                </a:ext>
              </a:extLst>
            </p:cNvPr>
            <p:cNvSpPr txBox="1"/>
            <p:nvPr/>
          </p:nvSpPr>
          <p:spPr>
            <a:xfrm>
              <a:off x="2828090" y="4990859"/>
              <a:ext cx="1359583" cy="2507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36" name="그룹 235">
            <a:extLst>
              <a:ext uri="{FF2B5EF4-FFF2-40B4-BE49-F238E27FC236}">
                <a16:creationId xmlns:a16="http://schemas.microsoft.com/office/drawing/2014/main" id="{EC3A4576-A5CD-406B-AC15-EFB0D832EE84}"/>
              </a:ext>
            </a:extLst>
          </p:cNvPr>
          <p:cNvGrpSpPr/>
          <p:nvPr/>
        </p:nvGrpSpPr>
        <p:grpSpPr>
          <a:xfrm>
            <a:off x="1844164" y="3207004"/>
            <a:ext cx="2860139" cy="277355"/>
            <a:chOff x="2843007" y="6290169"/>
            <a:chExt cx="2860139" cy="277355"/>
          </a:xfrm>
        </p:grpSpPr>
        <p:sp>
          <p:nvSpPr>
            <p:cNvPr id="237" name="Object 34">
              <a:extLst>
                <a:ext uri="{FF2B5EF4-FFF2-40B4-BE49-F238E27FC236}">
                  <a16:creationId xmlns:a16="http://schemas.microsoft.com/office/drawing/2014/main" id="{332FB920-EFCA-4E6D-BB2C-A0CB14A40843}"/>
                </a:ext>
              </a:extLst>
            </p:cNvPr>
            <p:cNvSpPr txBox="1"/>
            <p:nvPr/>
          </p:nvSpPr>
          <p:spPr>
            <a:xfrm>
              <a:off x="2880584" y="6299309"/>
              <a:ext cx="2792052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민수기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23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장 </a:t>
              </a:r>
              <a:r>
                <a:rPr lang="en-US" altLang="ko-KR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20-21</a:t>
              </a:r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절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38" name="Object 35">
              <a:extLst>
                <a:ext uri="{FF2B5EF4-FFF2-40B4-BE49-F238E27FC236}">
                  <a16:creationId xmlns:a16="http://schemas.microsoft.com/office/drawing/2014/main" id="{8C94F0E3-7F72-4D00-8E50-E55A419CC97B}"/>
                </a:ext>
              </a:extLst>
            </p:cNvPr>
            <p:cNvSpPr txBox="1"/>
            <p:nvPr/>
          </p:nvSpPr>
          <p:spPr>
            <a:xfrm>
              <a:off x="2843007" y="6290169"/>
              <a:ext cx="93578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사죄선언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239" name="Object 36">
              <a:extLst>
                <a:ext uri="{FF2B5EF4-FFF2-40B4-BE49-F238E27FC236}">
                  <a16:creationId xmlns:a16="http://schemas.microsoft.com/office/drawing/2014/main" id="{C174F036-BCC9-404C-B229-1E7C4FC6B665}"/>
                </a:ext>
              </a:extLst>
            </p:cNvPr>
            <p:cNvSpPr txBox="1"/>
            <p:nvPr/>
          </p:nvSpPr>
          <p:spPr>
            <a:xfrm>
              <a:off x="4871551" y="6299308"/>
              <a:ext cx="831595" cy="26821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ko-KR" altLang="en-US" sz="1143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  <a:cs typeface="Pretendard" pitchFamily="34" charset="0"/>
                </a:rPr>
                <a:t>인도자</a:t>
              </a:r>
              <a:endParaRPr lang="en-US" sz="1029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240" name="그룹 239">
            <a:extLst>
              <a:ext uri="{FF2B5EF4-FFF2-40B4-BE49-F238E27FC236}">
                <a16:creationId xmlns:a16="http://schemas.microsoft.com/office/drawing/2014/main" id="{CA523BBF-D0AA-4230-9B06-02B6F7F7077D}"/>
              </a:ext>
            </a:extLst>
          </p:cNvPr>
          <p:cNvGrpSpPr/>
          <p:nvPr/>
        </p:nvGrpSpPr>
        <p:grpSpPr>
          <a:xfrm>
            <a:off x="1743075" y="4709160"/>
            <a:ext cx="3048948" cy="270262"/>
            <a:chOff x="1877776" y="4985410"/>
            <a:chExt cx="3048948" cy="270262"/>
          </a:xfrm>
        </p:grpSpPr>
        <p:grpSp>
          <p:nvGrpSpPr>
            <p:cNvPr id="241" name="그룹 240">
              <a:extLst>
                <a:ext uri="{FF2B5EF4-FFF2-40B4-BE49-F238E27FC236}">
                  <a16:creationId xmlns:a16="http://schemas.microsoft.com/office/drawing/2014/main" id="{AA3C5D1E-AE0A-4BA3-BAD0-5D5447D53462}"/>
                </a:ext>
              </a:extLst>
            </p:cNvPr>
            <p:cNvGrpSpPr/>
            <p:nvPr/>
          </p:nvGrpSpPr>
          <p:grpSpPr>
            <a:xfrm>
              <a:off x="1877776" y="4986611"/>
              <a:ext cx="3048948" cy="269061"/>
              <a:chOff x="1863904" y="6256619"/>
              <a:chExt cx="3048948" cy="269061"/>
            </a:xfrm>
          </p:grpSpPr>
          <p:pic>
            <p:nvPicPr>
              <p:cNvPr id="243" name="Object 14">
                <a:extLst>
                  <a:ext uri="{FF2B5EF4-FFF2-40B4-BE49-F238E27FC236}">
                    <a16:creationId xmlns:a16="http://schemas.microsoft.com/office/drawing/2014/main" id="{11590BD0-58B8-43E6-91A7-13CAAEFC3A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63904" y="6256619"/>
                <a:ext cx="3048948" cy="244898"/>
              </a:xfrm>
              <a:prstGeom prst="rect">
                <a:avLst/>
              </a:prstGeom>
            </p:spPr>
          </p:pic>
          <p:sp>
            <p:nvSpPr>
              <p:cNvPr id="244" name="Object 62">
                <a:extLst>
                  <a:ext uri="{FF2B5EF4-FFF2-40B4-BE49-F238E27FC236}">
                    <a16:creationId xmlns:a16="http://schemas.microsoft.com/office/drawing/2014/main" id="{60ECA139-CCB5-4862-A659-42FCEA143C78}"/>
                  </a:ext>
                </a:extLst>
              </p:cNvPr>
              <p:cNvSpPr txBox="1"/>
              <p:nvPr/>
            </p:nvSpPr>
            <p:spPr>
              <a:xfrm>
                <a:off x="1961624" y="6257465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 err="1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성경봉독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245" name="Object 63">
                <a:extLst>
                  <a:ext uri="{FF2B5EF4-FFF2-40B4-BE49-F238E27FC236}">
                    <a16:creationId xmlns:a16="http://schemas.microsoft.com/office/drawing/2014/main" id="{E274BDCC-5FCE-4847-8F39-708CEAA96D3F}"/>
                  </a:ext>
                </a:extLst>
              </p:cNvPr>
              <p:cNvSpPr txBox="1"/>
              <p:nvPr/>
            </p:nvSpPr>
            <p:spPr>
              <a:xfrm>
                <a:off x="3990554" y="6257465"/>
                <a:ext cx="83159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242" name="Object 62">
              <a:extLst>
                <a:ext uri="{FF2B5EF4-FFF2-40B4-BE49-F238E27FC236}">
                  <a16:creationId xmlns:a16="http://schemas.microsoft.com/office/drawing/2014/main" id="{93399D42-6BB7-4534-9BAC-F2DC142092F3}"/>
                </a:ext>
              </a:extLst>
            </p:cNvPr>
            <p:cNvSpPr txBox="1"/>
            <p:nvPr/>
          </p:nvSpPr>
          <p:spPr>
            <a:xfrm>
              <a:off x="2715976" y="4985410"/>
              <a:ext cx="1573622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마태복음 </a:t>
              </a:r>
              <a:r>
                <a:rPr lang="en-US" altLang="ko-KR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6</a:t>
              </a:r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장 </a:t>
              </a:r>
              <a:r>
                <a:rPr lang="en-US" altLang="ko-KR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43-45</a:t>
              </a:r>
              <a:r>
                <a:rPr lang="ko-KR" altLang="en-US" sz="110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절</a:t>
              </a:r>
              <a:endParaRPr lang="en-US" altLang="ko-KR" sz="110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0" name="그룹 9">
            <a:extLst>
              <a:ext uri="{FF2B5EF4-FFF2-40B4-BE49-F238E27FC236}">
                <a16:creationId xmlns:a16="http://schemas.microsoft.com/office/drawing/2014/main" id="{3FB4CD6B-21D6-4204-9102-445961A1CD7B}"/>
              </a:ext>
            </a:extLst>
          </p:cNvPr>
          <p:cNvGrpSpPr/>
          <p:nvPr/>
        </p:nvGrpSpPr>
        <p:grpSpPr>
          <a:xfrm>
            <a:off x="1750265" y="3825658"/>
            <a:ext cx="3048948" cy="610937"/>
            <a:chOff x="1877776" y="3825658"/>
            <a:chExt cx="3048948" cy="610937"/>
          </a:xfrm>
        </p:grpSpPr>
        <p:grpSp>
          <p:nvGrpSpPr>
            <p:cNvPr id="6" name="그룹 5">
              <a:extLst>
                <a:ext uri="{FF2B5EF4-FFF2-40B4-BE49-F238E27FC236}">
                  <a16:creationId xmlns:a16="http://schemas.microsoft.com/office/drawing/2014/main" id="{70157A38-523F-4226-9052-8D7AE7E9F4D3}"/>
                </a:ext>
              </a:extLst>
            </p:cNvPr>
            <p:cNvGrpSpPr/>
            <p:nvPr/>
          </p:nvGrpSpPr>
          <p:grpSpPr>
            <a:xfrm>
              <a:off x="1877776" y="3825658"/>
              <a:ext cx="3048948" cy="520648"/>
              <a:chOff x="1884442" y="2498112"/>
              <a:chExt cx="3048948" cy="520648"/>
            </a:xfrm>
          </p:grpSpPr>
          <p:pic>
            <p:nvPicPr>
              <p:cNvPr id="81" name="Object 17">
                <a:extLst>
                  <a:ext uri="{FF2B5EF4-FFF2-40B4-BE49-F238E27FC236}">
                    <a16:creationId xmlns:a16="http://schemas.microsoft.com/office/drawing/2014/main" id="{DCE14EE8-BE6C-48A8-8C8F-885C166AAF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>
              <a:xfrm>
                <a:off x="1884442" y="2498112"/>
                <a:ext cx="3048948" cy="520648"/>
              </a:xfrm>
              <a:prstGeom prst="rect">
                <a:avLst/>
              </a:prstGeom>
            </p:spPr>
          </p:pic>
          <p:sp>
            <p:nvSpPr>
              <p:cNvPr id="83" name="Object 25">
                <a:extLst>
                  <a:ext uri="{FF2B5EF4-FFF2-40B4-BE49-F238E27FC236}">
                    <a16:creationId xmlns:a16="http://schemas.microsoft.com/office/drawing/2014/main" id="{F7D966C2-C193-424D-9261-7CEFD369D0BB}"/>
                  </a:ext>
                </a:extLst>
              </p:cNvPr>
              <p:cNvSpPr txBox="1"/>
              <p:nvPr/>
            </p:nvSpPr>
            <p:spPr>
              <a:xfrm>
                <a:off x="1929400" y="2506229"/>
                <a:ext cx="935785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ko-KR" alt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</a:rPr>
                  <a:t>경배와 찬양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  <p:sp>
            <p:nvSpPr>
              <p:cNvPr id="84" name="Object 26">
                <a:extLst>
                  <a:ext uri="{FF2B5EF4-FFF2-40B4-BE49-F238E27FC236}">
                    <a16:creationId xmlns:a16="http://schemas.microsoft.com/office/drawing/2014/main" id="{D7AA2EBB-09D5-4978-B168-3E6987515B25}"/>
                  </a:ext>
                </a:extLst>
              </p:cNvPr>
              <p:cNvSpPr txBox="1"/>
              <p:nvPr/>
            </p:nvSpPr>
            <p:spPr>
              <a:xfrm>
                <a:off x="4007461" y="2504618"/>
                <a:ext cx="831594" cy="26821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r"/>
                <a:r>
                  <a:rPr lang="en-US" sz="1143" b="1" dirty="0">
                    <a:solidFill>
                      <a:srgbClr val="000000"/>
                    </a:solidFill>
                    <a:latin typeface="휴먼편지체" panose="02030504000101010101" pitchFamily="18" charset="-127"/>
                    <a:ea typeface="휴먼편지체" panose="02030504000101010101" pitchFamily="18" charset="-127"/>
                    <a:cs typeface="Pretendard" pitchFamily="34" charset="0"/>
                  </a:rPr>
                  <a:t>다함께</a:t>
                </a:r>
                <a:endParaRPr lang="en-US" sz="1029" b="1" dirty="0">
                  <a:latin typeface="휴먼편지체" panose="02030504000101010101" pitchFamily="18" charset="-127"/>
                  <a:ea typeface="휴먼편지체" panose="02030504000101010101" pitchFamily="18" charset="-127"/>
                </a:endParaRPr>
              </a:p>
            </p:txBody>
          </p:sp>
        </p:grpSp>
        <p:sp>
          <p:nvSpPr>
            <p:cNvPr id="117" name="Object 62">
              <a:extLst>
                <a:ext uri="{FF2B5EF4-FFF2-40B4-BE49-F238E27FC236}">
                  <a16:creationId xmlns:a16="http://schemas.microsoft.com/office/drawing/2014/main" id="{CBAFF51C-5D7C-4C3B-AC58-7E2C9F43C95D}"/>
                </a:ext>
              </a:extLst>
            </p:cNvPr>
            <p:cNvSpPr txBox="1"/>
            <p:nvPr/>
          </p:nvSpPr>
          <p:spPr>
            <a:xfrm>
              <a:off x="2743264" y="3859514"/>
              <a:ext cx="1758408" cy="57708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171450" indent="-171450">
                <a:buFontTx/>
                <a:buChar char="-"/>
              </a:pPr>
              <a:r>
                <a:rPr lang="ko-KR" altLang="en-US" sz="105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나 주의 믿음 갖고</a:t>
              </a:r>
              <a:endParaRPr lang="en-US" altLang="ko-KR" sz="105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pPr marL="171450" indent="-171450">
                <a:buFontTx/>
                <a:buChar char="-"/>
              </a:pPr>
              <a:r>
                <a:rPr lang="ko-KR" altLang="en-US" sz="105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주의 친절한 팔에 </a:t>
              </a:r>
              <a:r>
                <a:rPr lang="ko-KR" altLang="en-US" sz="1050" b="1" dirty="0" err="1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안기세</a:t>
              </a:r>
              <a:endParaRPr lang="en-US" altLang="ko-KR" sz="105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pPr marL="171450" indent="-171450">
                <a:buFontTx/>
                <a:buChar char="-"/>
              </a:pPr>
              <a:r>
                <a:rPr lang="ko-KR" altLang="en-US" sz="1050" b="1" dirty="0">
                  <a:solidFill>
                    <a:srgbClr val="000000"/>
                  </a:solidFill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은혜</a:t>
              </a:r>
              <a:endParaRPr lang="en-US" altLang="ko-KR" sz="1050" b="1" dirty="0">
                <a:solidFill>
                  <a:srgbClr val="000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</p:grpSp>
      <p:grpSp>
        <p:nvGrpSpPr>
          <p:cNvPr id="118" name="그룹 1005">
            <a:extLst>
              <a:ext uri="{FF2B5EF4-FFF2-40B4-BE49-F238E27FC236}">
                <a16:creationId xmlns:a16="http://schemas.microsoft.com/office/drawing/2014/main" id="{1E32BBF7-9A77-4738-9BF5-4A94AE94A1FF}"/>
              </a:ext>
            </a:extLst>
          </p:cNvPr>
          <p:cNvGrpSpPr/>
          <p:nvPr/>
        </p:nvGrpSpPr>
        <p:grpSpPr>
          <a:xfrm>
            <a:off x="8008591" y="4649533"/>
            <a:ext cx="2116482" cy="2135558"/>
            <a:chOff x="2818655" y="10389670"/>
            <a:chExt cx="5335659" cy="428571"/>
          </a:xfrm>
        </p:grpSpPr>
        <p:pic>
          <p:nvPicPr>
            <p:cNvPr id="119" name="Object 14">
              <a:extLst>
                <a:ext uri="{FF2B5EF4-FFF2-40B4-BE49-F238E27FC236}">
                  <a16:creationId xmlns:a16="http://schemas.microsoft.com/office/drawing/2014/main" id="{88EFE0AA-E15D-40E7-8BF1-F916B1D25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18655" y="10389670"/>
              <a:ext cx="5335659" cy="428571"/>
            </a:xfrm>
            <a:prstGeom prst="rect">
              <a:avLst/>
            </a:prstGeom>
          </p:spPr>
        </p:pic>
      </p:grpSp>
      <p:sp>
        <p:nvSpPr>
          <p:cNvPr id="120" name="TextBox 119">
            <a:extLst>
              <a:ext uri="{FF2B5EF4-FFF2-40B4-BE49-F238E27FC236}">
                <a16:creationId xmlns:a16="http://schemas.microsoft.com/office/drawing/2014/main" id="{6FCA5AE8-E221-4589-8E1C-0E39E04837DA}"/>
              </a:ext>
            </a:extLst>
          </p:cNvPr>
          <p:cNvSpPr txBox="1"/>
          <p:nvPr/>
        </p:nvSpPr>
        <p:spPr>
          <a:xfrm>
            <a:off x="8103860" y="4705857"/>
            <a:ext cx="97654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후원 선교사</a:t>
            </a:r>
            <a:endParaRPr lang="en-US" altLang="ko-KR" sz="1400" b="1" dirty="0">
              <a:solidFill>
                <a:srgbClr val="00206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aphicFrame>
        <p:nvGraphicFramePr>
          <p:cNvPr id="135" name="표 134">
            <a:extLst>
              <a:ext uri="{FF2B5EF4-FFF2-40B4-BE49-F238E27FC236}">
                <a16:creationId xmlns:a16="http://schemas.microsoft.com/office/drawing/2014/main" id="{A2403618-29AB-404F-8F9A-533DB9AC44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0496540"/>
              </p:ext>
            </p:extLst>
          </p:nvPr>
        </p:nvGraphicFramePr>
        <p:xfrm>
          <a:off x="8008591" y="5013684"/>
          <a:ext cx="2116482" cy="1371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25884">
                  <a:extLst>
                    <a:ext uri="{9D8B030D-6E8A-4147-A177-3AD203B41FA5}">
                      <a16:colId xmlns:a16="http://schemas.microsoft.com/office/drawing/2014/main" val="3513453181"/>
                    </a:ext>
                  </a:extLst>
                </a:gridCol>
                <a:gridCol w="990598">
                  <a:extLst>
                    <a:ext uri="{9D8B030D-6E8A-4147-A177-3AD203B41FA5}">
                      <a16:colId xmlns:a16="http://schemas.microsoft.com/office/drawing/2014/main" val="2974729814"/>
                    </a:ext>
                  </a:extLst>
                </a:gridCol>
              </a:tblGrid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선교지</a:t>
                      </a:r>
                      <a:endParaRPr lang="ko-KR" altLang="en-US" sz="1200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선교사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710071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러시아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백두성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83544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우즈베키스탄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강세르게이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177073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몽골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편무남</a:t>
                      </a:r>
                      <a:r>
                        <a:rPr lang="en-US" altLang="ko-KR" sz="10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, </a:t>
                      </a:r>
                      <a:r>
                        <a:rPr lang="ko-KR" altLang="en-US" sz="1000" b="1" dirty="0" err="1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김희남</a:t>
                      </a:r>
                      <a:endParaRPr lang="ko-KR" altLang="en-US" sz="10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3786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캄보디아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신승호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73151"/>
                  </a:ext>
                </a:extLst>
              </a:tr>
            </a:tbl>
          </a:graphicData>
        </a:graphic>
      </p:graphicFrame>
      <p:grpSp>
        <p:nvGrpSpPr>
          <p:cNvPr id="138" name="그룹 1005">
            <a:extLst>
              <a:ext uri="{FF2B5EF4-FFF2-40B4-BE49-F238E27FC236}">
                <a16:creationId xmlns:a16="http://schemas.microsoft.com/office/drawing/2014/main" id="{CA5C2DCC-21B9-4F90-BC00-8673D79AD36F}"/>
              </a:ext>
            </a:extLst>
          </p:cNvPr>
          <p:cNvGrpSpPr/>
          <p:nvPr/>
        </p:nvGrpSpPr>
        <p:grpSpPr>
          <a:xfrm>
            <a:off x="5891305" y="4650390"/>
            <a:ext cx="2041088" cy="2135558"/>
            <a:chOff x="2818655" y="10389670"/>
            <a:chExt cx="5335659" cy="428571"/>
          </a:xfrm>
        </p:grpSpPr>
        <p:pic>
          <p:nvPicPr>
            <p:cNvPr id="139" name="Object 14">
              <a:extLst>
                <a:ext uri="{FF2B5EF4-FFF2-40B4-BE49-F238E27FC236}">
                  <a16:creationId xmlns:a16="http://schemas.microsoft.com/office/drawing/2014/main" id="{5E8AD3EC-0810-4F7D-BA20-AD458079148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2818655" y="10389670"/>
              <a:ext cx="5335659" cy="428571"/>
            </a:xfrm>
            <a:prstGeom prst="rect">
              <a:avLst/>
            </a:prstGeom>
          </p:spPr>
        </p:pic>
      </p:grpSp>
      <p:sp>
        <p:nvSpPr>
          <p:cNvPr id="273" name="TextBox 272">
            <a:extLst>
              <a:ext uri="{FF2B5EF4-FFF2-40B4-BE49-F238E27FC236}">
                <a16:creationId xmlns:a16="http://schemas.microsoft.com/office/drawing/2014/main" id="{EA3BB58A-B4AD-4359-AB4E-4BADD35E22FE}"/>
              </a:ext>
            </a:extLst>
          </p:cNvPr>
          <p:cNvSpPr txBox="1"/>
          <p:nvPr/>
        </p:nvSpPr>
        <p:spPr>
          <a:xfrm>
            <a:off x="6010275" y="4672012"/>
            <a:ext cx="17011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6</a:t>
            </a:r>
            <a:r>
              <a:rPr lang="ko-KR" altLang="en-US" sz="1400" b="1" dirty="0">
                <a:solidFill>
                  <a:srgbClr val="00206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월 예배위원 및 봉사</a:t>
            </a:r>
            <a:endParaRPr lang="en-US" altLang="ko-KR" sz="1400" b="1" dirty="0">
              <a:solidFill>
                <a:srgbClr val="00206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aphicFrame>
        <p:nvGraphicFramePr>
          <p:cNvPr id="5" name="표 4">
            <a:extLst>
              <a:ext uri="{FF2B5EF4-FFF2-40B4-BE49-F238E27FC236}">
                <a16:creationId xmlns:a16="http://schemas.microsoft.com/office/drawing/2014/main" id="{B57A071E-A4E7-4E25-8609-F7B35967D2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75367"/>
              </p:ext>
            </p:extLst>
          </p:nvPr>
        </p:nvGraphicFramePr>
        <p:xfrm>
          <a:off x="6022563" y="4998426"/>
          <a:ext cx="1743361" cy="137160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216312">
                  <a:extLst>
                    <a:ext uri="{9D8B030D-6E8A-4147-A177-3AD203B41FA5}">
                      <a16:colId xmlns:a16="http://schemas.microsoft.com/office/drawing/2014/main" val="3691017039"/>
                    </a:ext>
                  </a:extLst>
                </a:gridCol>
                <a:gridCol w="719641">
                  <a:extLst>
                    <a:ext uri="{9D8B030D-6E8A-4147-A177-3AD203B41FA5}">
                      <a16:colId xmlns:a16="http://schemas.microsoft.com/office/drawing/2014/main" val="3513453181"/>
                    </a:ext>
                  </a:extLst>
                </a:gridCol>
                <a:gridCol w="807408">
                  <a:extLst>
                    <a:ext uri="{9D8B030D-6E8A-4147-A177-3AD203B41FA5}">
                      <a16:colId xmlns:a16="http://schemas.microsoft.com/office/drawing/2014/main" val="2974729814"/>
                    </a:ext>
                  </a:extLst>
                </a:gridCol>
              </a:tblGrid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기도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주방봉사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2710071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1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강혜진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사랑구역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83544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2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고성현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동산구역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4437860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3</a:t>
                      </a:r>
                      <a:endParaRPr lang="ko-KR" altLang="en-US" sz="1200" b="1" dirty="0">
                        <a:latin typeface="휴먼편지체" panose="02030504000101010101" pitchFamily="18" charset="-127"/>
                        <a:ea typeface="휴먼편지체" panose="0203050400010101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고윤정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믿음구역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773151"/>
                  </a:ext>
                </a:extLst>
              </a:tr>
              <a:tr h="25493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>
                          <a:latin typeface="배달의민족 주아" panose="02020603020101020101" pitchFamily="18" charset="-127"/>
                          <a:ea typeface="배달의민족 주아" panose="02020603020101020101" pitchFamily="18" charset="-127"/>
                        </a:rPr>
                        <a:t>4</a:t>
                      </a:r>
                      <a:endParaRPr lang="ko-KR" altLang="en-US" sz="1200" dirty="0">
                        <a:latin typeface="배달의민족 주아" panose="02020603020101020101" pitchFamily="18" charset="-127"/>
                        <a:ea typeface="배달의민족 주아" panose="02020603020101020101" pitchFamily="18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김동욱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b="1" dirty="0">
                          <a:latin typeface="휴먼편지체" panose="02030504000101010101" pitchFamily="18" charset="-127"/>
                          <a:ea typeface="휴먼편지체" panose="02030504000101010101" pitchFamily="18" charset="-127"/>
                        </a:rPr>
                        <a:t>소망구역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74078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그룹 1001">
            <a:extLst>
              <a:ext uri="{FF2B5EF4-FFF2-40B4-BE49-F238E27FC236}">
                <a16:creationId xmlns:a16="http://schemas.microsoft.com/office/drawing/2014/main" id="{D5F2648A-78C7-4E97-862D-BA557697FA66}"/>
              </a:ext>
            </a:extLst>
          </p:cNvPr>
          <p:cNvGrpSpPr/>
          <p:nvPr/>
        </p:nvGrpSpPr>
        <p:grpSpPr>
          <a:xfrm>
            <a:off x="-9525" y="-52387"/>
            <a:ext cx="5425529" cy="7723172"/>
            <a:chOff x="-461042" y="-178101"/>
            <a:chExt cx="5425529" cy="7723172"/>
          </a:xfrm>
        </p:grpSpPr>
        <p:pic>
          <p:nvPicPr>
            <p:cNvPr id="63" name="Object 2">
              <a:extLst>
                <a:ext uri="{FF2B5EF4-FFF2-40B4-BE49-F238E27FC236}">
                  <a16:creationId xmlns:a16="http://schemas.microsoft.com/office/drawing/2014/main" id="{412AE3BF-F7F8-4E94-AE8F-CE0703D971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461042" y="-178101"/>
              <a:ext cx="5425529" cy="7723172"/>
            </a:xfrm>
            <a:prstGeom prst="rect">
              <a:avLst/>
            </a:prstGeom>
          </p:spPr>
        </p:pic>
      </p:grpSp>
      <p:grpSp>
        <p:nvGrpSpPr>
          <p:cNvPr id="58" name="그룹 1001">
            <a:extLst>
              <a:ext uri="{FF2B5EF4-FFF2-40B4-BE49-F238E27FC236}">
                <a16:creationId xmlns:a16="http://schemas.microsoft.com/office/drawing/2014/main" id="{DB4ED476-C7A2-4337-9C7E-506D1BA0C2D4}"/>
              </a:ext>
            </a:extLst>
          </p:cNvPr>
          <p:cNvGrpSpPr/>
          <p:nvPr/>
        </p:nvGrpSpPr>
        <p:grpSpPr>
          <a:xfrm>
            <a:off x="5419478" y="-52387"/>
            <a:ext cx="5381871" cy="7772400"/>
            <a:chOff x="53427" y="0"/>
            <a:chExt cx="5270383" cy="3600000"/>
          </a:xfrm>
        </p:grpSpPr>
        <p:pic>
          <p:nvPicPr>
            <p:cNvPr id="59" name="Object 2">
              <a:extLst>
                <a:ext uri="{FF2B5EF4-FFF2-40B4-BE49-F238E27FC236}">
                  <a16:creationId xmlns:a16="http://schemas.microsoft.com/office/drawing/2014/main" id="{8D0743F0-DEFD-40F3-BB28-B3B653FD76F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3427" y="0"/>
              <a:ext cx="5270383" cy="3600000"/>
            </a:xfrm>
            <a:prstGeom prst="rect">
              <a:avLst/>
            </a:prstGeom>
          </p:spPr>
        </p:pic>
      </p:grpSp>
      <p:graphicFrame>
        <p:nvGraphicFramePr>
          <p:cNvPr id="31" name="Table 5">
            <a:extLst>
              <a:ext uri="{FF2B5EF4-FFF2-40B4-BE49-F238E27FC236}">
                <a16:creationId xmlns:a16="http://schemas.microsoft.com/office/drawing/2014/main" id="{4C09CA8F-EE6B-4774-ACAE-BCA7B75020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08794"/>
              </p:ext>
            </p:extLst>
          </p:nvPr>
        </p:nvGraphicFramePr>
        <p:xfrm>
          <a:off x="539201" y="5104180"/>
          <a:ext cx="4295364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47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3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58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부서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예배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시간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dirty="0">
                          <a:solidFill>
                            <a:schemeClr val="tx1"/>
                          </a:solidFill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장소</a:t>
                      </a:r>
                      <a:endParaRPr lang="en-US" sz="1000" b="1" dirty="0">
                        <a:solidFill>
                          <a:schemeClr val="tx1"/>
                        </a:solidFill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DCCBE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장년부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주일예배</a:t>
                      </a:r>
                      <a:endParaRPr lang="en-US" sz="1000" b="0" i="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오전</a:t>
                      </a: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 11:00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층 본당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아동부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주일학교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오전</a:t>
                      </a: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 09:20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2층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청소년부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주일학교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 err="1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오전</a:t>
                      </a: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 09:20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1층 </a:t>
                      </a: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본당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성경공부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ko-KR" altLang="en-US" sz="100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수요일 </a:t>
                      </a:r>
                      <a:r>
                        <a:rPr lang="en-US" altLang="ko-KR" sz="100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19:30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1</a:t>
                      </a:r>
                      <a:r>
                        <a:rPr lang="ko-KR" altLang="en-US" sz="1000" b="0" i="0" dirty="0">
                          <a:latin typeface="빙그레체" panose="02030503000000000000" pitchFamily="18" charset="-127"/>
                          <a:ea typeface="빙그레체" panose="02030503000000000000" pitchFamily="18" charset="-127"/>
                          <a:cs typeface="Times New Roman"/>
                        </a:rPr>
                        <a:t>층 본당</a:t>
                      </a:r>
                      <a:endParaRPr lang="en-US" sz="1000" dirty="0">
                        <a:latin typeface="빙그레체" panose="02030503000000000000" pitchFamily="18" charset="-127"/>
                        <a:ea typeface="빙그레체" panose="02030503000000000000" pitchFamily="18" charset="-127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pSp>
        <p:nvGrpSpPr>
          <p:cNvPr id="2" name="그룹 1">
            <a:extLst>
              <a:ext uri="{FF2B5EF4-FFF2-40B4-BE49-F238E27FC236}">
                <a16:creationId xmlns:a16="http://schemas.microsoft.com/office/drawing/2014/main" id="{8D954AF5-C51B-4AE7-877D-9B91AB626E9D}"/>
              </a:ext>
            </a:extLst>
          </p:cNvPr>
          <p:cNvGrpSpPr/>
          <p:nvPr/>
        </p:nvGrpSpPr>
        <p:grpSpPr>
          <a:xfrm>
            <a:off x="450954" y="4748212"/>
            <a:ext cx="1962898" cy="323165"/>
            <a:chOff x="1615716" y="454965"/>
            <a:chExt cx="1962898" cy="323165"/>
          </a:xfrm>
        </p:grpSpPr>
        <p:sp>
          <p:nvSpPr>
            <p:cNvPr id="32" name="Object 45">
              <a:extLst>
                <a:ext uri="{FF2B5EF4-FFF2-40B4-BE49-F238E27FC236}">
                  <a16:creationId xmlns:a16="http://schemas.microsoft.com/office/drawing/2014/main" id="{DA4A2D96-C798-47A5-918B-5A3DAA81E008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예배안내 및 위치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33" name="Object 46">
              <a:extLst>
                <a:ext uri="{FF2B5EF4-FFF2-40B4-BE49-F238E27FC236}">
                  <a16:creationId xmlns:a16="http://schemas.microsoft.com/office/drawing/2014/main" id="{3093BE14-705E-4965-ACA6-725455902513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34" name="Object 47">
              <a:extLst>
                <a:ext uri="{FF2B5EF4-FFF2-40B4-BE49-F238E27FC236}">
                  <a16:creationId xmlns:a16="http://schemas.microsoft.com/office/drawing/2014/main" id="{F05F90CA-A709-40D5-83BE-59F30BFCC272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73" name="그룹 72">
            <a:extLst>
              <a:ext uri="{FF2B5EF4-FFF2-40B4-BE49-F238E27FC236}">
                <a16:creationId xmlns:a16="http://schemas.microsoft.com/office/drawing/2014/main" id="{28AD823D-D937-4E08-80AE-8D8D10B9A2FE}"/>
              </a:ext>
            </a:extLst>
          </p:cNvPr>
          <p:cNvGrpSpPr/>
          <p:nvPr/>
        </p:nvGrpSpPr>
        <p:grpSpPr>
          <a:xfrm>
            <a:off x="295275" y="6640023"/>
            <a:ext cx="2415006" cy="266634"/>
            <a:chOff x="2901006" y="3254514"/>
            <a:chExt cx="1991032" cy="266634"/>
          </a:xfrm>
        </p:grpSpPr>
        <p:grpSp>
          <p:nvGrpSpPr>
            <p:cNvPr id="8" name="그룹 1003">
              <a:extLst>
                <a:ext uri="{FF2B5EF4-FFF2-40B4-BE49-F238E27FC236}">
                  <a16:creationId xmlns:a16="http://schemas.microsoft.com/office/drawing/2014/main" id="{613730EB-91EC-4ED2-8EF2-041D7E313539}"/>
                </a:ext>
              </a:extLst>
            </p:cNvPr>
            <p:cNvGrpSpPr/>
            <p:nvPr/>
          </p:nvGrpSpPr>
          <p:grpSpPr>
            <a:xfrm>
              <a:off x="2901006" y="3271612"/>
              <a:ext cx="249536" cy="249536"/>
              <a:chOff x="2901006" y="3271612"/>
              <a:chExt cx="249536" cy="249536"/>
            </a:xfrm>
          </p:grpSpPr>
          <p:grpSp>
            <p:nvGrpSpPr>
              <p:cNvPr id="9" name="그룹 1004">
                <a:extLst>
                  <a:ext uri="{FF2B5EF4-FFF2-40B4-BE49-F238E27FC236}">
                    <a16:creationId xmlns:a16="http://schemas.microsoft.com/office/drawing/2014/main" id="{042471F4-D366-446E-9B0E-E9B302EA3583}"/>
                  </a:ext>
                </a:extLst>
              </p:cNvPr>
              <p:cNvGrpSpPr/>
              <p:nvPr/>
            </p:nvGrpSpPr>
            <p:grpSpPr>
              <a:xfrm>
                <a:off x="2901006" y="3271612"/>
                <a:ext cx="249536" cy="249536"/>
                <a:chOff x="2901006" y="3271612"/>
                <a:chExt cx="249536" cy="249536"/>
              </a:xfrm>
            </p:grpSpPr>
            <p:pic>
              <p:nvPicPr>
                <p:cNvPr id="12" name="Object 9">
                  <a:extLst>
                    <a:ext uri="{FF2B5EF4-FFF2-40B4-BE49-F238E27FC236}">
                      <a16:creationId xmlns:a16="http://schemas.microsoft.com/office/drawing/2014/main" id="{F5E54B6B-0A5C-4338-965A-3BA50BA80A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2901006" y="3271612"/>
                  <a:ext cx="249536" cy="249536"/>
                </a:xfrm>
                <a:prstGeom prst="rect">
                  <a:avLst/>
                </a:prstGeom>
              </p:spPr>
            </p:pic>
          </p:grpSp>
          <p:grpSp>
            <p:nvGrpSpPr>
              <p:cNvPr id="10" name="그룹 1005">
                <a:extLst>
                  <a:ext uri="{FF2B5EF4-FFF2-40B4-BE49-F238E27FC236}">
                    <a16:creationId xmlns:a16="http://schemas.microsoft.com/office/drawing/2014/main" id="{7B7F208A-46D6-4CD2-88AC-5E22BCEC2770}"/>
                  </a:ext>
                </a:extLst>
              </p:cNvPr>
              <p:cNvGrpSpPr/>
              <p:nvPr/>
            </p:nvGrpSpPr>
            <p:grpSpPr>
              <a:xfrm>
                <a:off x="2939167" y="3318781"/>
                <a:ext cx="173213" cy="155199"/>
                <a:chOff x="2939167" y="3318781"/>
                <a:chExt cx="173213" cy="155199"/>
              </a:xfrm>
            </p:grpSpPr>
            <p:pic>
              <p:nvPicPr>
                <p:cNvPr id="11" name="Object 12">
                  <a:extLst>
                    <a:ext uri="{FF2B5EF4-FFF2-40B4-BE49-F238E27FC236}">
                      <a16:creationId xmlns:a16="http://schemas.microsoft.com/office/drawing/2014/main" id="{AB286957-577C-432D-B3DA-BB65A7314FC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2939167" y="3318781"/>
                  <a:ext cx="173213" cy="155199"/>
                </a:xfrm>
                <a:prstGeom prst="rect">
                  <a:avLst/>
                </a:prstGeom>
              </p:spPr>
            </p:pic>
          </p:grpSp>
        </p:grpSp>
        <p:sp>
          <p:nvSpPr>
            <p:cNvPr id="38" name="Object 52">
              <a:extLst>
                <a:ext uri="{FF2B5EF4-FFF2-40B4-BE49-F238E27FC236}">
                  <a16:creationId xmlns:a16="http://schemas.microsoft.com/office/drawing/2014/main" id="{951AF9F9-16F0-452E-9732-79FAD1229EDA}"/>
                </a:ext>
              </a:extLst>
            </p:cNvPr>
            <p:cNvSpPr txBox="1"/>
            <p:nvPr/>
          </p:nvSpPr>
          <p:spPr>
            <a:xfrm>
              <a:off x="3183971" y="3254514"/>
              <a:ext cx="1708067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목포시 </a:t>
              </a:r>
              <a:r>
                <a:rPr lang="ko-KR" altLang="en-US" sz="1100" dirty="0" err="1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당가두로</a:t>
              </a:r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 </a:t>
              </a:r>
              <a:r>
                <a:rPr lang="en-US" altLang="ko-KR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14</a:t>
              </a:r>
              <a:r>
                <a:rPr lang="ko-KR" altLang="en-US" sz="1100" dirty="0" err="1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번길</a:t>
              </a:r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 </a:t>
              </a:r>
              <a:r>
                <a:rPr lang="en-US" altLang="ko-KR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7-11</a:t>
              </a:r>
              <a:endParaRPr lang="en-US" sz="1100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72" name="그룹 71">
            <a:extLst>
              <a:ext uri="{FF2B5EF4-FFF2-40B4-BE49-F238E27FC236}">
                <a16:creationId xmlns:a16="http://schemas.microsoft.com/office/drawing/2014/main" id="{D981E073-446E-4953-BB62-9A37BB054E0D}"/>
              </a:ext>
            </a:extLst>
          </p:cNvPr>
          <p:cNvGrpSpPr/>
          <p:nvPr/>
        </p:nvGrpSpPr>
        <p:grpSpPr>
          <a:xfrm>
            <a:off x="295275" y="6973844"/>
            <a:ext cx="4632312" cy="261610"/>
            <a:chOff x="2901006" y="3709309"/>
            <a:chExt cx="3819071" cy="261610"/>
          </a:xfrm>
        </p:grpSpPr>
        <p:grpSp>
          <p:nvGrpSpPr>
            <p:cNvPr id="13" name="그룹 1006">
              <a:extLst>
                <a:ext uri="{FF2B5EF4-FFF2-40B4-BE49-F238E27FC236}">
                  <a16:creationId xmlns:a16="http://schemas.microsoft.com/office/drawing/2014/main" id="{1843C421-291D-4F3D-AE01-1AC7115B8B5B}"/>
                </a:ext>
              </a:extLst>
            </p:cNvPr>
            <p:cNvGrpSpPr/>
            <p:nvPr/>
          </p:nvGrpSpPr>
          <p:grpSpPr>
            <a:xfrm>
              <a:off x="2901006" y="3721302"/>
              <a:ext cx="249536" cy="249536"/>
              <a:chOff x="2901006" y="3721302"/>
              <a:chExt cx="249536" cy="249536"/>
            </a:xfrm>
          </p:grpSpPr>
          <p:grpSp>
            <p:nvGrpSpPr>
              <p:cNvPr id="14" name="그룹 1007">
                <a:extLst>
                  <a:ext uri="{FF2B5EF4-FFF2-40B4-BE49-F238E27FC236}">
                    <a16:creationId xmlns:a16="http://schemas.microsoft.com/office/drawing/2014/main" id="{87DF612A-547C-4D18-BC51-70DD7E22FB1A}"/>
                  </a:ext>
                </a:extLst>
              </p:cNvPr>
              <p:cNvGrpSpPr/>
              <p:nvPr/>
            </p:nvGrpSpPr>
            <p:grpSpPr>
              <a:xfrm>
                <a:off x="2901006" y="3721302"/>
                <a:ext cx="249536" cy="249536"/>
                <a:chOff x="2901006" y="3721302"/>
                <a:chExt cx="249536" cy="249536"/>
              </a:xfrm>
            </p:grpSpPr>
            <p:pic>
              <p:nvPicPr>
                <p:cNvPr id="17" name="Object 17">
                  <a:extLst>
                    <a:ext uri="{FF2B5EF4-FFF2-40B4-BE49-F238E27FC236}">
                      <a16:creationId xmlns:a16="http://schemas.microsoft.com/office/drawing/2014/main" id="{22F48299-8396-47C3-BCB5-A5ADA97F14F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 cstate="print"/>
                <a:stretch>
                  <a:fillRect/>
                </a:stretch>
              </p:blipFill>
              <p:spPr>
                <a:xfrm>
                  <a:off x="2901006" y="3721302"/>
                  <a:ext cx="249536" cy="249536"/>
                </a:xfrm>
                <a:prstGeom prst="rect">
                  <a:avLst/>
                </a:prstGeom>
              </p:spPr>
            </p:pic>
          </p:grpSp>
          <p:grpSp>
            <p:nvGrpSpPr>
              <p:cNvPr id="15" name="그룹 1008">
                <a:extLst>
                  <a:ext uri="{FF2B5EF4-FFF2-40B4-BE49-F238E27FC236}">
                    <a16:creationId xmlns:a16="http://schemas.microsoft.com/office/drawing/2014/main" id="{0C0FB878-4047-4E1C-83ED-C42550672383}"/>
                  </a:ext>
                </a:extLst>
              </p:cNvPr>
              <p:cNvGrpSpPr/>
              <p:nvPr/>
            </p:nvGrpSpPr>
            <p:grpSpPr>
              <a:xfrm>
                <a:off x="2933443" y="3777283"/>
                <a:ext cx="184662" cy="137573"/>
                <a:chOff x="2933443" y="3777283"/>
                <a:chExt cx="184662" cy="137573"/>
              </a:xfrm>
            </p:grpSpPr>
            <p:pic>
              <p:nvPicPr>
                <p:cNvPr id="16" name="Object 20">
                  <a:extLst>
                    <a:ext uri="{FF2B5EF4-FFF2-40B4-BE49-F238E27FC236}">
                      <a16:creationId xmlns:a16="http://schemas.microsoft.com/office/drawing/2014/main" id="{89C85BB4-789A-4A73-8E34-361A88FCBDF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 cstate="print"/>
                <a:stretch>
                  <a:fillRect/>
                </a:stretch>
              </p:blipFill>
              <p:spPr>
                <a:xfrm>
                  <a:off x="2933443" y="3777283"/>
                  <a:ext cx="184662" cy="137573"/>
                </a:xfrm>
                <a:prstGeom prst="rect">
                  <a:avLst/>
                </a:prstGeom>
              </p:spPr>
            </p:pic>
          </p:grpSp>
        </p:grpSp>
        <p:sp>
          <p:nvSpPr>
            <p:cNvPr id="42" name="Object 56">
              <a:extLst>
                <a:ext uri="{FF2B5EF4-FFF2-40B4-BE49-F238E27FC236}">
                  <a16:creationId xmlns:a16="http://schemas.microsoft.com/office/drawing/2014/main" id="{C20252D8-85A2-4E32-B4B1-98B474C4A562}"/>
                </a:ext>
              </a:extLst>
            </p:cNvPr>
            <p:cNvSpPr txBox="1"/>
            <p:nvPr/>
          </p:nvSpPr>
          <p:spPr>
            <a:xfrm>
              <a:off x="3178801" y="3709309"/>
              <a:ext cx="3541276" cy="2616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담임목사 김은성 </a:t>
              </a:r>
              <a:r>
                <a:rPr 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010 9701 1104</a:t>
              </a:r>
              <a:endParaRPr lang="en-US" sz="1100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sp>
        <p:nvSpPr>
          <p:cNvPr id="49" name="Object 63">
            <a:extLst>
              <a:ext uri="{FF2B5EF4-FFF2-40B4-BE49-F238E27FC236}">
                <a16:creationId xmlns:a16="http://schemas.microsoft.com/office/drawing/2014/main" id="{57EE541D-13BB-45EC-9722-06FA6CD4B977}"/>
              </a:ext>
            </a:extLst>
          </p:cNvPr>
          <p:cNvSpPr txBox="1"/>
          <p:nvPr/>
        </p:nvSpPr>
        <p:spPr>
          <a:xfrm>
            <a:off x="8753475" y="252412"/>
            <a:ext cx="170564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ko-KR" altLang="en-US" sz="1200" b="1" dirty="0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교회 창립 </a:t>
            </a:r>
            <a:r>
              <a: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2010. 5. 2.</a:t>
            </a:r>
          </a:p>
          <a:p>
            <a:r>
              <a:rPr lang="en-US" altLang="ko-KR" sz="1200" b="1" dirty="0">
                <a:latin typeface="휴먼편지체" panose="02030504000101010101" pitchFamily="18" charset="-127"/>
                <a:ea typeface="휴먼편지체" panose="02030504000101010101" pitchFamily="18" charset="-127"/>
                <a:cs typeface="THELuxMj2M" pitchFamily="34" charset="0"/>
              </a:rPr>
              <a:t>2026. 6. 21.</a:t>
            </a:r>
          </a:p>
        </p:txBody>
      </p:sp>
      <p:sp>
        <p:nvSpPr>
          <p:cNvPr id="51" name="Object 65">
            <a:extLst>
              <a:ext uri="{FF2B5EF4-FFF2-40B4-BE49-F238E27FC236}">
                <a16:creationId xmlns:a16="http://schemas.microsoft.com/office/drawing/2014/main" id="{FB776061-9759-486D-AC20-56A10BB44C7D}"/>
              </a:ext>
            </a:extLst>
          </p:cNvPr>
          <p:cNvSpPr txBox="1"/>
          <p:nvPr/>
        </p:nvSpPr>
        <p:spPr>
          <a:xfrm>
            <a:off x="5412898" y="1919490"/>
            <a:ext cx="548972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Ad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 </a:t>
            </a:r>
            <a:r>
              <a:rPr lang="en-US" altLang="ko-KR" b="1" kern="0" spc="-200" dirty="0" err="1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fontes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 ! ( 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하나님께로  돌아가자 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)</a:t>
            </a:r>
          </a:p>
          <a:p>
            <a:pPr algn="ctr"/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답게  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/  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더 불 어</a:t>
            </a:r>
            <a:r>
              <a:rPr lang="en-US" altLang="ko-KR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, </a:t>
            </a:r>
            <a:r>
              <a:rPr lang="ko-KR" altLang="en-US" b="1" kern="0" spc="-200" dirty="0">
                <a:solidFill>
                  <a:srgbClr val="0070C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함 께 </a:t>
            </a:r>
            <a:endParaRPr lang="en-US" b="1" dirty="0">
              <a:solidFill>
                <a:srgbClr val="0070C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grpSp>
        <p:nvGrpSpPr>
          <p:cNvPr id="70" name="그룹 1023">
            <a:extLst>
              <a:ext uri="{FF2B5EF4-FFF2-40B4-BE49-F238E27FC236}">
                <a16:creationId xmlns:a16="http://schemas.microsoft.com/office/drawing/2014/main" id="{65395E6B-41A3-46F8-A5BA-EA37A27D26F2}"/>
              </a:ext>
            </a:extLst>
          </p:cNvPr>
          <p:cNvGrpSpPr/>
          <p:nvPr/>
        </p:nvGrpSpPr>
        <p:grpSpPr>
          <a:xfrm>
            <a:off x="6368546" y="2847721"/>
            <a:ext cx="3542183" cy="3272091"/>
            <a:chOff x="6368546" y="2444252"/>
            <a:chExt cx="3542183" cy="3272091"/>
          </a:xfrm>
        </p:grpSpPr>
        <p:pic>
          <p:nvPicPr>
            <p:cNvPr id="71" name="Object 91">
              <a:extLst>
                <a:ext uri="{FF2B5EF4-FFF2-40B4-BE49-F238E27FC236}">
                  <a16:creationId xmlns:a16="http://schemas.microsoft.com/office/drawing/2014/main" id="{9D3A72C2-0D6C-4D5E-B5D9-7BF5AC73A4A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368546" y="2444252"/>
              <a:ext cx="3542183" cy="3272091"/>
            </a:xfrm>
            <a:prstGeom prst="rect">
              <a:avLst/>
            </a:prstGeom>
          </p:spPr>
        </p:pic>
      </p:grpSp>
      <p:grpSp>
        <p:nvGrpSpPr>
          <p:cNvPr id="36" name="그룹 35">
            <a:extLst>
              <a:ext uri="{FF2B5EF4-FFF2-40B4-BE49-F238E27FC236}">
                <a16:creationId xmlns:a16="http://schemas.microsoft.com/office/drawing/2014/main" id="{2042F75D-ACE7-4EAD-BF40-9A0D8C71C1D0}"/>
              </a:ext>
            </a:extLst>
          </p:cNvPr>
          <p:cNvGrpSpPr/>
          <p:nvPr/>
        </p:nvGrpSpPr>
        <p:grpSpPr>
          <a:xfrm>
            <a:off x="444374" y="2081212"/>
            <a:ext cx="1962898" cy="323165"/>
            <a:chOff x="1615716" y="454965"/>
            <a:chExt cx="1962898" cy="323165"/>
          </a:xfrm>
        </p:grpSpPr>
        <p:sp>
          <p:nvSpPr>
            <p:cNvPr id="37" name="Object 45">
              <a:extLst>
                <a:ext uri="{FF2B5EF4-FFF2-40B4-BE49-F238E27FC236}">
                  <a16:creationId xmlns:a16="http://schemas.microsoft.com/office/drawing/2014/main" id="{FAB21340-35DA-4775-A771-E0CCF90800F9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교회 소개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39" name="Object 46">
              <a:extLst>
                <a:ext uri="{FF2B5EF4-FFF2-40B4-BE49-F238E27FC236}">
                  <a16:creationId xmlns:a16="http://schemas.microsoft.com/office/drawing/2014/main" id="{145EEC04-286F-40AD-80C5-F8E8D651EB96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40" name="Object 47">
              <a:extLst>
                <a:ext uri="{FF2B5EF4-FFF2-40B4-BE49-F238E27FC236}">
                  <a16:creationId xmlns:a16="http://schemas.microsoft.com/office/drawing/2014/main" id="{D25897C7-6B56-48C9-A07F-B9922B832C37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58D623D5-B8AB-4EA7-9B0B-98602FEAA139}"/>
              </a:ext>
            </a:extLst>
          </p:cNvPr>
          <p:cNvGrpSpPr/>
          <p:nvPr/>
        </p:nvGrpSpPr>
        <p:grpSpPr>
          <a:xfrm>
            <a:off x="444374" y="3496041"/>
            <a:ext cx="1962898" cy="323165"/>
            <a:chOff x="1615716" y="454965"/>
            <a:chExt cx="1962898" cy="323165"/>
          </a:xfrm>
        </p:grpSpPr>
        <p:sp>
          <p:nvSpPr>
            <p:cNvPr id="44" name="Object 45">
              <a:extLst>
                <a:ext uri="{FF2B5EF4-FFF2-40B4-BE49-F238E27FC236}">
                  <a16:creationId xmlns:a16="http://schemas.microsoft.com/office/drawing/2014/main" id="{5A97E58E-7500-4D09-8A87-13B580C4ADC8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감사와 예배 기타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45" name="Object 46">
              <a:extLst>
                <a:ext uri="{FF2B5EF4-FFF2-40B4-BE49-F238E27FC236}">
                  <a16:creationId xmlns:a16="http://schemas.microsoft.com/office/drawing/2014/main" id="{601E5BDB-D8BC-423E-BECF-B6BA65E39DA0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46" name="Object 47">
              <a:extLst>
                <a:ext uri="{FF2B5EF4-FFF2-40B4-BE49-F238E27FC236}">
                  <a16:creationId xmlns:a16="http://schemas.microsoft.com/office/drawing/2014/main" id="{4FF0FD90-D5E3-46CB-B567-C8F8E8DBFFC3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pSp>
        <p:nvGrpSpPr>
          <p:cNvPr id="22" name="그룹 21">
            <a:extLst>
              <a:ext uri="{FF2B5EF4-FFF2-40B4-BE49-F238E27FC236}">
                <a16:creationId xmlns:a16="http://schemas.microsoft.com/office/drawing/2014/main" id="{D03E5E23-F126-45F3-94BB-B8EDBB56A0B2}"/>
              </a:ext>
            </a:extLst>
          </p:cNvPr>
          <p:cNvGrpSpPr/>
          <p:nvPr/>
        </p:nvGrpSpPr>
        <p:grpSpPr>
          <a:xfrm>
            <a:off x="561912" y="2386012"/>
            <a:ext cx="4317211" cy="1029269"/>
            <a:chOff x="702464" y="2386012"/>
            <a:chExt cx="4317211" cy="1029269"/>
          </a:xfrm>
        </p:grpSpPr>
        <p:sp>
          <p:nvSpPr>
            <p:cNvPr id="3" name="사각형: 둥근 모서리 2">
              <a:extLst>
                <a:ext uri="{FF2B5EF4-FFF2-40B4-BE49-F238E27FC236}">
                  <a16:creationId xmlns:a16="http://schemas.microsoft.com/office/drawing/2014/main" id="{5FF6DFC8-0D37-40C4-9E7C-634B7C2CC89D}"/>
                </a:ext>
              </a:extLst>
            </p:cNvPr>
            <p:cNvSpPr/>
            <p:nvPr/>
          </p:nvSpPr>
          <p:spPr>
            <a:xfrm>
              <a:off x="702464" y="2386012"/>
              <a:ext cx="4295364" cy="1029269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50" dirty="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  <p:sp>
          <p:nvSpPr>
            <p:cNvPr id="41" name="Object 45">
              <a:extLst>
                <a:ext uri="{FF2B5EF4-FFF2-40B4-BE49-F238E27FC236}">
                  <a16:creationId xmlns:a16="http://schemas.microsoft.com/office/drawing/2014/main" id="{342CC8B4-967E-45EA-A0CB-98A074E550E9}"/>
                </a:ext>
              </a:extLst>
            </p:cNvPr>
            <p:cNvSpPr txBox="1"/>
            <p:nvPr/>
          </p:nvSpPr>
          <p:spPr>
            <a:xfrm>
              <a:off x="754902" y="2510346"/>
              <a:ext cx="4264773" cy="82330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우리 교회는  건물을  넓히고  교인  수를  늘리기보다  하나님  나라  확장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복음의  확장을  위해 그리고  이  시대  고아와  과부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나그네를  섬기는  교회입니다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향후  교회  재정의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50%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이상을   선교와  고아와  과부와  나그네들에게  돌리기를  원하며  재정의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25%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를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이와  같이  사용하고  있습니다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(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러시아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몽골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우즈베키스탄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3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곳의  선교사에  후원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)</a:t>
              </a:r>
              <a:endParaRPr lang="en-US" sz="950" dirty="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</p:grpSp>
      <p:sp>
        <p:nvSpPr>
          <p:cNvPr id="55" name="Object 65">
            <a:extLst>
              <a:ext uri="{FF2B5EF4-FFF2-40B4-BE49-F238E27FC236}">
                <a16:creationId xmlns:a16="http://schemas.microsoft.com/office/drawing/2014/main" id="{91A9D7E9-162B-4C44-BDF3-3BB0FFD256EE}"/>
              </a:ext>
            </a:extLst>
          </p:cNvPr>
          <p:cNvSpPr txBox="1"/>
          <p:nvPr/>
        </p:nvSpPr>
        <p:spPr>
          <a:xfrm>
            <a:off x="5476532" y="1367373"/>
            <a:ext cx="548972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ko-KR" altLang="en-US" sz="3600" b="1" kern="0" spc="-200" dirty="0">
                <a:solidFill>
                  <a:srgbClr val="7030A0"/>
                </a:solidFill>
                <a:latin typeface="휴먼편지체" panose="02030504000101010101" pitchFamily="18" charset="-127"/>
                <a:ea typeface="휴먼편지체" panose="02030504000101010101" pitchFamily="18" charset="-127"/>
                <a:cs typeface="THEHongcha Lefthand" pitchFamily="34" charset="0"/>
              </a:rPr>
              <a:t>근원으로 돌아가자</a:t>
            </a:r>
            <a:endParaRPr lang="en-US" altLang="ko-KR" sz="3600" b="1" kern="0" spc="-200" dirty="0">
              <a:solidFill>
                <a:srgbClr val="7030A0"/>
              </a:solidFill>
              <a:latin typeface="휴먼편지체" panose="02030504000101010101" pitchFamily="18" charset="-127"/>
              <a:ea typeface="휴먼편지체" panose="02030504000101010101" pitchFamily="18" charset="-127"/>
              <a:cs typeface="THEHongcha Lefthand" pitchFamily="34" charset="0"/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011C5F6D-F5FE-4053-A2A6-72A5636A9A24}"/>
              </a:ext>
            </a:extLst>
          </p:cNvPr>
          <p:cNvGrpSpPr/>
          <p:nvPr/>
        </p:nvGrpSpPr>
        <p:grpSpPr>
          <a:xfrm>
            <a:off x="6960947" y="6741877"/>
            <a:ext cx="3392728" cy="461665"/>
            <a:chOff x="6960947" y="6741877"/>
            <a:chExt cx="2949782" cy="461665"/>
          </a:xfrm>
        </p:grpSpPr>
        <p:sp>
          <p:nvSpPr>
            <p:cNvPr id="53" name="Object 67">
              <a:extLst>
                <a:ext uri="{FF2B5EF4-FFF2-40B4-BE49-F238E27FC236}">
                  <a16:creationId xmlns:a16="http://schemas.microsoft.com/office/drawing/2014/main" id="{AC1C5B68-EC68-4D13-8BED-8119EBB952E9}"/>
                </a:ext>
              </a:extLst>
            </p:cNvPr>
            <p:cNvSpPr txBox="1"/>
            <p:nvPr/>
          </p:nvSpPr>
          <p:spPr>
            <a:xfrm>
              <a:off x="7239233" y="6754233"/>
              <a:ext cx="1057042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b="1" kern="0" spc="-100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대  한  예  수  교</a:t>
              </a:r>
              <a:endParaRPr lang="en-US" altLang="ko-KR" sz="1100" b="1" kern="0" spc="-100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  <a:p>
              <a:r>
                <a:rPr lang="ko-KR" altLang="en-US" sz="1100" b="1" kern="0" spc="-100" dirty="0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장      로      회</a:t>
              </a:r>
              <a:endParaRPr lang="en-US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sp>
          <p:nvSpPr>
            <p:cNvPr id="56" name="Object 67">
              <a:extLst>
                <a:ext uri="{FF2B5EF4-FFF2-40B4-BE49-F238E27FC236}">
                  <a16:creationId xmlns:a16="http://schemas.microsoft.com/office/drawing/2014/main" id="{2AB45F80-9FDB-4144-9208-86A23FEFE395}"/>
                </a:ext>
              </a:extLst>
            </p:cNvPr>
            <p:cNvSpPr txBox="1"/>
            <p:nvPr/>
          </p:nvSpPr>
          <p:spPr>
            <a:xfrm>
              <a:off x="8143875" y="6741877"/>
              <a:ext cx="1766854" cy="4616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dist"/>
              <a:r>
                <a:rPr lang="ko-KR" altLang="en-US" sz="2400" b="1" kern="0" spc="-100" dirty="0" err="1">
                  <a:latin typeface="휴먼편지체" panose="02030504000101010101" pitchFamily="18" charset="-127"/>
                  <a:ea typeface="휴먼편지체" panose="02030504000101010101" pitchFamily="18" charset="-127"/>
                </a:rPr>
                <a:t>물댄동산교회</a:t>
              </a:r>
              <a:endParaRPr lang="en-US" sz="2400" b="1" dirty="0">
                <a:latin typeface="휴먼편지체" panose="02030504000101010101" pitchFamily="18" charset="-127"/>
                <a:ea typeface="휴먼편지체" panose="02030504000101010101" pitchFamily="18" charset="-127"/>
              </a:endParaRPr>
            </a:p>
          </p:txBody>
        </p: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22609328-7C64-44F1-83D8-55100C05083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60947" y="6759945"/>
              <a:ext cx="278286" cy="421047"/>
            </a:xfrm>
            <a:prstGeom prst="rect">
              <a:avLst/>
            </a:prstGeom>
          </p:spPr>
        </p:pic>
      </p:grpSp>
      <p:grpSp>
        <p:nvGrpSpPr>
          <p:cNvPr id="68" name="그룹 67">
            <a:extLst>
              <a:ext uri="{FF2B5EF4-FFF2-40B4-BE49-F238E27FC236}">
                <a16:creationId xmlns:a16="http://schemas.microsoft.com/office/drawing/2014/main" id="{F12FAA52-B144-481C-9D04-E77ECB42DC61}"/>
              </a:ext>
            </a:extLst>
          </p:cNvPr>
          <p:cNvGrpSpPr/>
          <p:nvPr/>
        </p:nvGrpSpPr>
        <p:grpSpPr>
          <a:xfrm>
            <a:off x="295275" y="7172274"/>
            <a:ext cx="3962400" cy="430887"/>
            <a:chOff x="2863828" y="3619927"/>
            <a:chExt cx="3266768" cy="430887"/>
          </a:xfrm>
        </p:grpSpPr>
        <p:grpSp>
          <p:nvGrpSpPr>
            <p:cNvPr id="75" name="그룹 1007">
              <a:extLst>
                <a:ext uri="{FF2B5EF4-FFF2-40B4-BE49-F238E27FC236}">
                  <a16:creationId xmlns:a16="http://schemas.microsoft.com/office/drawing/2014/main" id="{8B69DE30-C238-4DFD-B7CA-5472B1889287}"/>
                </a:ext>
              </a:extLst>
            </p:cNvPr>
            <p:cNvGrpSpPr/>
            <p:nvPr/>
          </p:nvGrpSpPr>
          <p:grpSpPr>
            <a:xfrm>
              <a:off x="2863828" y="3721302"/>
              <a:ext cx="249536" cy="249536"/>
              <a:chOff x="2863828" y="3721302"/>
              <a:chExt cx="249536" cy="249536"/>
            </a:xfrm>
          </p:grpSpPr>
          <p:pic>
            <p:nvPicPr>
              <p:cNvPr id="78" name="Object 17">
                <a:extLst>
                  <a:ext uri="{FF2B5EF4-FFF2-40B4-BE49-F238E27FC236}">
                    <a16:creationId xmlns:a16="http://schemas.microsoft.com/office/drawing/2014/main" id="{DBD5490F-77C2-4210-B369-3FE4C4EED3F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/>
              <a:stretch>
                <a:fillRect/>
              </a:stretch>
            </p:blipFill>
            <p:spPr>
              <a:xfrm>
                <a:off x="2863828" y="3721302"/>
                <a:ext cx="249536" cy="249536"/>
              </a:xfrm>
              <a:prstGeom prst="rect">
                <a:avLst/>
              </a:prstGeom>
            </p:spPr>
          </p:pic>
        </p:grpSp>
        <p:sp>
          <p:nvSpPr>
            <p:cNvPr id="74" name="Object 56">
              <a:extLst>
                <a:ext uri="{FF2B5EF4-FFF2-40B4-BE49-F238E27FC236}">
                  <a16:creationId xmlns:a16="http://schemas.microsoft.com/office/drawing/2014/main" id="{E2D396E7-A3A6-4BCF-8B6A-C59C160A501E}"/>
                </a:ext>
              </a:extLst>
            </p:cNvPr>
            <p:cNvSpPr txBox="1"/>
            <p:nvPr/>
          </p:nvSpPr>
          <p:spPr>
            <a:xfrm>
              <a:off x="3149306" y="3619927"/>
              <a:ext cx="2981290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ko-KR" altLang="en-US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LuxGoR" pitchFamily="34" charset="0"/>
                </a:rPr>
                <a:t>교회카페  </a:t>
              </a:r>
              <a:r>
                <a:rPr lang="en-US" altLang="ko-KR" sz="1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https://cafe.daum.net/waterhills-mokpo</a:t>
              </a:r>
              <a:endParaRPr lang="en-US" sz="1100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sp>
        <p:nvSpPr>
          <p:cNvPr id="5" name="말풍선: 타원형 4">
            <a:extLst>
              <a:ext uri="{FF2B5EF4-FFF2-40B4-BE49-F238E27FC236}">
                <a16:creationId xmlns:a16="http://schemas.microsoft.com/office/drawing/2014/main" id="{F78D9836-73B1-4BC1-AB04-7CBF63FD3D8C}"/>
              </a:ext>
            </a:extLst>
          </p:cNvPr>
          <p:cNvSpPr/>
          <p:nvPr/>
        </p:nvSpPr>
        <p:spPr>
          <a:xfrm>
            <a:off x="6521420" y="774234"/>
            <a:ext cx="707615" cy="461665"/>
          </a:xfrm>
          <a:prstGeom prst="wedgeEllipseCallout">
            <a:avLst>
              <a:gd name="adj1" fmla="val 29189"/>
              <a:gd name="adj2" fmla="val 66760"/>
            </a:avLst>
          </a:prstGeom>
          <a:solidFill>
            <a:srgbClr val="FFFFD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00" b="1" dirty="0">
                <a:solidFill>
                  <a:schemeClr val="tx1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2026 </a:t>
            </a:r>
            <a:r>
              <a:rPr lang="ko-KR" altLang="en-US" sz="1000" b="1" dirty="0">
                <a:solidFill>
                  <a:schemeClr val="tx1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표어</a:t>
            </a:r>
          </a:p>
        </p:txBody>
      </p:sp>
      <p:grpSp>
        <p:nvGrpSpPr>
          <p:cNvPr id="50" name="그룹 49">
            <a:extLst>
              <a:ext uri="{FF2B5EF4-FFF2-40B4-BE49-F238E27FC236}">
                <a16:creationId xmlns:a16="http://schemas.microsoft.com/office/drawing/2014/main" id="{977FDB90-DF3C-4BE9-A923-ADDF823DDFC5}"/>
              </a:ext>
            </a:extLst>
          </p:cNvPr>
          <p:cNvGrpSpPr/>
          <p:nvPr/>
        </p:nvGrpSpPr>
        <p:grpSpPr>
          <a:xfrm>
            <a:off x="450954" y="300501"/>
            <a:ext cx="1962898" cy="323165"/>
            <a:chOff x="1615716" y="454965"/>
            <a:chExt cx="1962898" cy="323165"/>
          </a:xfrm>
        </p:grpSpPr>
        <p:sp>
          <p:nvSpPr>
            <p:cNvPr id="52" name="Object 45">
              <a:extLst>
                <a:ext uri="{FF2B5EF4-FFF2-40B4-BE49-F238E27FC236}">
                  <a16:creationId xmlns:a16="http://schemas.microsoft.com/office/drawing/2014/main" id="{F3AE92B0-68D5-41D6-878A-02DBB42EA87F}"/>
                </a:ext>
              </a:extLst>
            </p:cNvPr>
            <p:cNvSpPr txBox="1"/>
            <p:nvPr/>
          </p:nvSpPr>
          <p:spPr>
            <a:xfrm>
              <a:off x="1615716" y="454965"/>
              <a:ext cx="1962898" cy="32316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ko-KR" altLang="en-US" sz="1500" kern="0" spc="-100" dirty="0">
                  <a:latin typeface="배달의민족 주아" panose="02020603020101020101" pitchFamily="18" charset="-127"/>
                  <a:ea typeface="배달의민족 주아" panose="02020603020101020101" pitchFamily="18" charset="-127"/>
                </a:rPr>
                <a:t>교회 비전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54" name="Object 46">
              <a:extLst>
                <a:ext uri="{FF2B5EF4-FFF2-40B4-BE49-F238E27FC236}">
                  <a16:creationId xmlns:a16="http://schemas.microsoft.com/office/drawing/2014/main" id="{42F76202-005A-4FA4-898E-E0F686804950}"/>
                </a:ext>
              </a:extLst>
            </p:cNvPr>
            <p:cNvSpPr txBox="1"/>
            <p:nvPr/>
          </p:nvSpPr>
          <p:spPr>
            <a:xfrm>
              <a:off x="1769150" y="514416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  <p:sp>
          <p:nvSpPr>
            <p:cNvPr id="57" name="Object 47">
              <a:extLst>
                <a:ext uri="{FF2B5EF4-FFF2-40B4-BE49-F238E27FC236}">
                  <a16:creationId xmlns:a16="http://schemas.microsoft.com/office/drawing/2014/main" id="{0B84B371-3163-43D0-BC29-10591E649EF8}"/>
                </a:ext>
              </a:extLst>
            </p:cNvPr>
            <p:cNvSpPr txBox="1"/>
            <p:nvPr/>
          </p:nvSpPr>
          <p:spPr>
            <a:xfrm>
              <a:off x="3270105" y="510202"/>
              <a:ext cx="162449" cy="200055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700" dirty="0">
                  <a:latin typeface="배달의민족 주아" panose="02020603020101020101" pitchFamily="18" charset="-127"/>
                  <a:ea typeface="배달의민족 주아" panose="02020603020101020101" pitchFamily="18" charset="-127"/>
                  <a:cs typeface="THEDodamB" pitchFamily="34" charset="0"/>
                </a:rPr>
                <a:t>●</a:t>
              </a:r>
              <a:endParaRPr lang="en-US" dirty="0">
                <a:latin typeface="배달의민족 주아" panose="02020603020101020101" pitchFamily="18" charset="-127"/>
                <a:ea typeface="배달의민족 주아" panose="02020603020101020101" pitchFamily="18" charset="-127"/>
              </a:endParaRPr>
            </a:p>
          </p:txBody>
        </p:sp>
      </p:grpSp>
      <p:graphicFrame>
        <p:nvGraphicFramePr>
          <p:cNvPr id="6" name="다이어그램 5">
            <a:extLst>
              <a:ext uri="{FF2B5EF4-FFF2-40B4-BE49-F238E27FC236}">
                <a16:creationId xmlns:a16="http://schemas.microsoft.com/office/drawing/2014/main" id="{5C418194-E59C-465E-8159-7A825CE041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48436420"/>
              </p:ext>
            </p:extLst>
          </p:nvPr>
        </p:nvGraphicFramePr>
        <p:xfrm>
          <a:off x="547029" y="291742"/>
          <a:ext cx="4295363" cy="20263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grpSp>
        <p:nvGrpSpPr>
          <p:cNvPr id="21" name="그룹 20">
            <a:extLst>
              <a:ext uri="{FF2B5EF4-FFF2-40B4-BE49-F238E27FC236}">
                <a16:creationId xmlns:a16="http://schemas.microsoft.com/office/drawing/2014/main" id="{0E5AD6B5-EAE9-4EB6-ADD8-A4346E4C8199}"/>
              </a:ext>
            </a:extLst>
          </p:cNvPr>
          <p:cNvGrpSpPr/>
          <p:nvPr/>
        </p:nvGrpSpPr>
        <p:grpSpPr>
          <a:xfrm>
            <a:off x="561912" y="3827748"/>
            <a:ext cx="4295364" cy="862373"/>
            <a:chOff x="702464" y="3827748"/>
            <a:chExt cx="4295364" cy="862373"/>
          </a:xfrm>
        </p:grpSpPr>
        <p:sp>
          <p:nvSpPr>
            <p:cNvPr id="48" name="사각형: 둥근 모서리 47">
              <a:extLst>
                <a:ext uri="{FF2B5EF4-FFF2-40B4-BE49-F238E27FC236}">
                  <a16:creationId xmlns:a16="http://schemas.microsoft.com/office/drawing/2014/main" id="{AAF90288-80CC-4397-A07A-155B197E7B02}"/>
                </a:ext>
              </a:extLst>
            </p:cNvPr>
            <p:cNvSpPr/>
            <p:nvPr/>
          </p:nvSpPr>
          <p:spPr>
            <a:xfrm>
              <a:off x="702464" y="3827748"/>
              <a:ext cx="4295364" cy="862373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5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  <p:sp>
          <p:nvSpPr>
            <p:cNvPr id="47" name="Object 45">
              <a:extLst>
                <a:ext uri="{FF2B5EF4-FFF2-40B4-BE49-F238E27FC236}">
                  <a16:creationId xmlns:a16="http://schemas.microsoft.com/office/drawing/2014/main" id="{8A48ABBE-1611-4051-9915-6AE98907233D}"/>
                </a:ext>
              </a:extLst>
            </p:cNvPr>
            <p:cNvSpPr txBox="1"/>
            <p:nvPr/>
          </p:nvSpPr>
          <p:spPr>
            <a:xfrm>
              <a:off x="782985" y="3938513"/>
              <a:ext cx="4160490" cy="67710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우리는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교회력에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따라 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3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번의  감사주일 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(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부활절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성령강림절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성탄절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)</a:t>
              </a:r>
            </a:p>
            <a:p>
              <a:r>
                <a:rPr 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감사주일의  헌금은  전액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선교지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후원  및  이웃돕기에  사용됩니다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주정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십일조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선교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, 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감사  헌금들은  자원하여  하나님께  봉헌하시기  바랍니다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</a:p>
            <a:p>
              <a:r>
                <a:rPr 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- 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교회등록을  원하시는  분은  등록카드를  작성하여  헌금함에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넣어주시기</a:t>
              </a:r>
              <a:r>
                <a:rPr lang="ko-KR" altLang="en-US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  </a:t>
              </a:r>
              <a:r>
                <a:rPr lang="ko-KR" altLang="en-US" sz="950" kern="0" spc="-100" dirty="0" err="1">
                  <a:latin typeface="빙그레체" panose="02030503000000000000" pitchFamily="18" charset="-127"/>
                  <a:ea typeface="빙그레체" panose="02030503000000000000" pitchFamily="18" charset="-127"/>
                </a:rPr>
                <a:t>바립니다</a:t>
              </a:r>
              <a:r>
                <a:rPr lang="en-US" altLang="ko-KR" sz="950" kern="0" spc="-100" dirty="0">
                  <a:latin typeface="빙그레체" panose="02030503000000000000" pitchFamily="18" charset="-127"/>
                  <a:ea typeface="빙그레체" panose="02030503000000000000" pitchFamily="18" charset="-127"/>
                </a:rPr>
                <a:t>.</a:t>
              </a:r>
              <a:endParaRPr lang="en-US" sz="950" dirty="0">
                <a:latin typeface="빙그레체" panose="02030503000000000000" pitchFamily="18" charset="-127"/>
                <a:ea typeface="빙그레체" panose="02030503000000000000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5178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2328</TotalTime>
  <Words>432</Words>
  <Application>Microsoft Office PowerPoint</Application>
  <PresentationFormat>사용자 지정</PresentationFormat>
  <Paragraphs>148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맑은 고딕</vt:lpstr>
      <vt:lpstr>배달의민족 주아</vt:lpstr>
      <vt:lpstr>빙그레체</vt:lpstr>
      <vt:lpstr>휴먼편지체</vt:lpstr>
      <vt:lpstr>Arial</vt:lpstr>
      <vt:lpstr>Calibri</vt:lpstr>
      <vt:lpstr>Office Theme</vt:lpstr>
      <vt:lpstr>PowerPoint 프레젠테이션</vt:lpstr>
      <vt:lpstr>PowerPoint 프레젠테이션</vt:lpstr>
    </vt:vector>
  </TitlesOfParts>
  <Company>officegen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officegen</dc:creator>
  <cp:lastModifiedBy>uaer</cp:lastModifiedBy>
  <cp:revision>133</cp:revision>
  <cp:lastPrinted>2026-06-13T09:58:10Z</cp:lastPrinted>
  <dcterms:created xsi:type="dcterms:W3CDTF">2024-04-08T14:27:31Z</dcterms:created>
  <dcterms:modified xsi:type="dcterms:W3CDTF">2026-06-20T10:01:52Z</dcterms:modified>
</cp:coreProperties>
</file>