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1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4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5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6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7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468" r:id="rId2"/>
    <p:sldMasterId id="2147484480" r:id="rId3"/>
    <p:sldMasterId id="2147484778" r:id="rId4"/>
    <p:sldMasterId id="2147485066" r:id="rId5"/>
    <p:sldMasterId id="2147485078" r:id="rId6"/>
    <p:sldMasterId id="2147485090" r:id="rId7"/>
    <p:sldMasterId id="2147485102" r:id="rId8"/>
    <p:sldMasterId id="2147485114" r:id="rId9"/>
    <p:sldMasterId id="2147485126" r:id="rId10"/>
    <p:sldMasterId id="2147485138" r:id="rId11"/>
    <p:sldMasterId id="2147485150" r:id="rId12"/>
    <p:sldMasterId id="2147485162" r:id="rId13"/>
    <p:sldMasterId id="2147485174" r:id="rId14"/>
    <p:sldMasterId id="2147485186" r:id="rId15"/>
    <p:sldMasterId id="2147485198" r:id="rId16"/>
    <p:sldMasterId id="2147485210" r:id="rId17"/>
    <p:sldMasterId id="2147485222" r:id="rId18"/>
  </p:sldMasterIdLst>
  <p:notesMasterIdLst>
    <p:notesMasterId r:id="rId73"/>
  </p:notesMasterIdLst>
  <p:sldIdLst>
    <p:sldId id="256" r:id="rId19"/>
    <p:sldId id="257" r:id="rId20"/>
    <p:sldId id="3385" r:id="rId21"/>
    <p:sldId id="3938" r:id="rId22"/>
    <p:sldId id="3939" r:id="rId23"/>
    <p:sldId id="3940" r:id="rId24"/>
    <p:sldId id="3941" r:id="rId25"/>
    <p:sldId id="3942" r:id="rId26"/>
    <p:sldId id="3943" r:id="rId27"/>
    <p:sldId id="3944" r:id="rId28"/>
    <p:sldId id="3945" r:id="rId29"/>
    <p:sldId id="3946" r:id="rId30"/>
    <p:sldId id="3947" r:id="rId31"/>
    <p:sldId id="3948" r:id="rId32"/>
    <p:sldId id="3949" r:id="rId33"/>
    <p:sldId id="3950" r:id="rId34"/>
    <p:sldId id="3951" r:id="rId35"/>
    <p:sldId id="3952" r:id="rId36"/>
    <p:sldId id="3953" r:id="rId37"/>
    <p:sldId id="3954" r:id="rId38"/>
    <p:sldId id="3955" r:id="rId39"/>
    <p:sldId id="3423" r:id="rId40"/>
    <p:sldId id="3926" r:id="rId41"/>
    <p:sldId id="3927" r:id="rId42"/>
    <p:sldId id="3928" r:id="rId43"/>
    <p:sldId id="3929" r:id="rId44"/>
    <p:sldId id="3930" r:id="rId45"/>
    <p:sldId id="3931" r:id="rId46"/>
    <p:sldId id="2530" r:id="rId47"/>
    <p:sldId id="3237" r:id="rId48"/>
    <p:sldId id="3238" r:id="rId49"/>
    <p:sldId id="3239" r:id="rId50"/>
    <p:sldId id="378" r:id="rId51"/>
    <p:sldId id="3709" r:id="rId52"/>
    <p:sldId id="3288" r:id="rId53"/>
    <p:sldId id="3916" r:id="rId54"/>
    <p:sldId id="3917" r:id="rId55"/>
    <p:sldId id="3918" r:id="rId56"/>
    <p:sldId id="3919" r:id="rId57"/>
    <p:sldId id="3920" r:id="rId58"/>
    <p:sldId id="3921" r:id="rId59"/>
    <p:sldId id="3922" r:id="rId60"/>
    <p:sldId id="3923" r:id="rId61"/>
    <p:sldId id="3924" r:id="rId62"/>
    <p:sldId id="3925" r:id="rId63"/>
    <p:sldId id="380" r:id="rId64"/>
    <p:sldId id="3932" r:id="rId65"/>
    <p:sldId id="3933" r:id="rId66"/>
    <p:sldId id="3934" r:id="rId67"/>
    <p:sldId id="3935" r:id="rId68"/>
    <p:sldId id="3936" r:id="rId69"/>
    <p:sldId id="3937" r:id="rId70"/>
    <p:sldId id="381" r:id="rId71"/>
    <p:sldId id="2452" r:id="rId7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A738B3B2-624D-479D-88E0-BD4DD54A3E7C}">
          <p14:sldIdLst>
            <p14:sldId id="256"/>
            <p14:sldId id="257"/>
            <p14:sldId id="3385"/>
            <p14:sldId id="3938"/>
            <p14:sldId id="3939"/>
            <p14:sldId id="3940"/>
            <p14:sldId id="3941"/>
            <p14:sldId id="3942"/>
            <p14:sldId id="3943"/>
            <p14:sldId id="3944"/>
            <p14:sldId id="3945"/>
            <p14:sldId id="3946"/>
            <p14:sldId id="3947"/>
            <p14:sldId id="3948"/>
            <p14:sldId id="3949"/>
            <p14:sldId id="3950"/>
            <p14:sldId id="3951"/>
            <p14:sldId id="3952"/>
            <p14:sldId id="3953"/>
            <p14:sldId id="3954"/>
            <p14:sldId id="3955"/>
            <p14:sldId id="3423"/>
            <p14:sldId id="3926"/>
            <p14:sldId id="3927"/>
            <p14:sldId id="3928"/>
            <p14:sldId id="3929"/>
            <p14:sldId id="3930"/>
            <p14:sldId id="3931"/>
            <p14:sldId id="2530"/>
            <p14:sldId id="3237"/>
            <p14:sldId id="3238"/>
            <p14:sldId id="3239"/>
            <p14:sldId id="378"/>
            <p14:sldId id="3709"/>
            <p14:sldId id="3288"/>
            <p14:sldId id="3916"/>
            <p14:sldId id="3917"/>
            <p14:sldId id="3918"/>
            <p14:sldId id="3919"/>
            <p14:sldId id="3920"/>
            <p14:sldId id="3921"/>
            <p14:sldId id="3922"/>
            <p14:sldId id="3923"/>
            <p14:sldId id="3924"/>
            <p14:sldId id="3925"/>
          </p14:sldIdLst>
        </p14:section>
        <p14:section name="제목 없는 구역" id="{06E7971D-4302-4404-A14F-546FA4852FA7}">
          <p14:sldIdLst>
            <p14:sldId id="380"/>
            <p14:sldId id="3932"/>
            <p14:sldId id="3933"/>
            <p14:sldId id="3934"/>
            <p14:sldId id="3935"/>
            <p14:sldId id="3936"/>
            <p14:sldId id="3937"/>
            <p14:sldId id="381"/>
            <p14:sldId id="24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선한목자교회" initials="선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6730" autoAdjust="0"/>
  </p:normalViewPr>
  <p:slideViewPr>
    <p:cSldViewPr>
      <p:cViewPr varScale="1">
        <p:scale>
          <a:sx n="74" d="100"/>
          <a:sy n="74" d="100"/>
        </p:scale>
        <p:origin x="127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5" Type="http://schemas.openxmlformats.org/officeDocument/2006/relationships/slide" Target="slides/slide8.xml"/><Relationship Id="rId4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AutoShape 1">
            <a:extLst>
              <a:ext uri="{FF2B5EF4-FFF2-40B4-BE49-F238E27FC236}">
                <a16:creationId xmlns="" xmlns:a16="http://schemas.microsoft.com/office/drawing/2014/main" id="{A3B14434-E9A4-45B2-8499-144EAD1DF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6" name="AutoShape 2">
            <a:extLst>
              <a:ext uri="{FF2B5EF4-FFF2-40B4-BE49-F238E27FC236}">
                <a16:creationId xmlns="" xmlns:a16="http://schemas.microsoft.com/office/drawing/2014/main" id="{494A5DA8-9CDF-4B0B-B441-67642D814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7" name="AutoShape 3">
            <a:extLst>
              <a:ext uri="{FF2B5EF4-FFF2-40B4-BE49-F238E27FC236}">
                <a16:creationId xmlns="" xmlns:a16="http://schemas.microsoft.com/office/drawing/2014/main" id="{75AD32AD-3463-478F-A0BF-AFD328B85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8" name="AutoShape 4">
            <a:extLst>
              <a:ext uri="{FF2B5EF4-FFF2-40B4-BE49-F238E27FC236}">
                <a16:creationId xmlns="" xmlns:a16="http://schemas.microsoft.com/office/drawing/2014/main" id="{AC306C2E-B558-4356-838A-47E7665C8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9" name="AutoShape 5">
            <a:extLst>
              <a:ext uri="{FF2B5EF4-FFF2-40B4-BE49-F238E27FC236}">
                <a16:creationId xmlns="" xmlns:a16="http://schemas.microsoft.com/office/drawing/2014/main" id="{198C01A9-C266-4FBB-8E70-C5DB28569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0" name="AutoShape 6">
            <a:extLst>
              <a:ext uri="{FF2B5EF4-FFF2-40B4-BE49-F238E27FC236}">
                <a16:creationId xmlns="" xmlns:a16="http://schemas.microsoft.com/office/drawing/2014/main" id="{6A8A763B-C477-45F5-9166-1B63CADDC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1" name="AutoShape 7">
            <a:extLst>
              <a:ext uri="{FF2B5EF4-FFF2-40B4-BE49-F238E27FC236}">
                <a16:creationId xmlns="" xmlns:a16="http://schemas.microsoft.com/office/drawing/2014/main" id="{D1D66ED4-EB96-477E-99B9-1AAFF0298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2" name="AutoShape 8">
            <a:extLst>
              <a:ext uri="{FF2B5EF4-FFF2-40B4-BE49-F238E27FC236}">
                <a16:creationId xmlns="" xmlns:a16="http://schemas.microsoft.com/office/drawing/2014/main" id="{E6CDBEFA-EC25-497C-A74F-56711EF61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3" name="AutoShape 9">
            <a:extLst>
              <a:ext uri="{FF2B5EF4-FFF2-40B4-BE49-F238E27FC236}">
                <a16:creationId xmlns="" xmlns:a16="http://schemas.microsoft.com/office/drawing/2014/main" id="{31535F8F-F04F-45EF-A7B8-B6F9E8368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4" name="AutoShape 10">
            <a:extLst>
              <a:ext uri="{FF2B5EF4-FFF2-40B4-BE49-F238E27FC236}">
                <a16:creationId xmlns="" xmlns:a16="http://schemas.microsoft.com/office/drawing/2014/main" id="{78A0CCF7-EFA8-45AB-8384-544C070F4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5" name="AutoShape 11">
            <a:extLst>
              <a:ext uri="{FF2B5EF4-FFF2-40B4-BE49-F238E27FC236}">
                <a16:creationId xmlns="" xmlns:a16="http://schemas.microsoft.com/office/drawing/2014/main" id="{390A6C8E-588D-420B-8B00-141C2099D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6" name="AutoShape 12">
            <a:extLst>
              <a:ext uri="{FF2B5EF4-FFF2-40B4-BE49-F238E27FC236}">
                <a16:creationId xmlns="" xmlns:a16="http://schemas.microsoft.com/office/drawing/2014/main" id="{BE6E0E9E-4AB9-4351-8BEF-A588E94C5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7" name="AutoShape 13">
            <a:extLst>
              <a:ext uri="{FF2B5EF4-FFF2-40B4-BE49-F238E27FC236}">
                <a16:creationId xmlns="" xmlns:a16="http://schemas.microsoft.com/office/drawing/2014/main" id="{DE207C12-BAEF-4392-9B8E-D72450E88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8" name="AutoShape 14">
            <a:extLst>
              <a:ext uri="{FF2B5EF4-FFF2-40B4-BE49-F238E27FC236}">
                <a16:creationId xmlns="" xmlns:a16="http://schemas.microsoft.com/office/drawing/2014/main" id="{D9834B36-DBE6-4590-9DCD-3EDEC5332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9" name="AutoShape 15">
            <a:extLst>
              <a:ext uri="{FF2B5EF4-FFF2-40B4-BE49-F238E27FC236}">
                <a16:creationId xmlns="" xmlns:a16="http://schemas.microsoft.com/office/drawing/2014/main" id="{04103993-1344-4129-A3A5-32AAD5B0C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0" name="AutoShape 16">
            <a:extLst>
              <a:ext uri="{FF2B5EF4-FFF2-40B4-BE49-F238E27FC236}">
                <a16:creationId xmlns="" xmlns:a16="http://schemas.microsoft.com/office/drawing/2014/main" id="{2B60BC96-FD65-4275-B1D0-CA30161D4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1" name="AutoShape 17">
            <a:extLst>
              <a:ext uri="{FF2B5EF4-FFF2-40B4-BE49-F238E27FC236}">
                <a16:creationId xmlns="" xmlns:a16="http://schemas.microsoft.com/office/drawing/2014/main" id="{CE0BB5C0-8A6C-4BA3-902F-EBA0985F5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2" name="AutoShape 18">
            <a:extLst>
              <a:ext uri="{FF2B5EF4-FFF2-40B4-BE49-F238E27FC236}">
                <a16:creationId xmlns="" xmlns:a16="http://schemas.microsoft.com/office/drawing/2014/main" id="{63BDA666-1C91-48C1-8C30-CAADB4741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3" name="AutoShape 19">
            <a:extLst>
              <a:ext uri="{FF2B5EF4-FFF2-40B4-BE49-F238E27FC236}">
                <a16:creationId xmlns="" xmlns:a16="http://schemas.microsoft.com/office/drawing/2014/main" id="{DA3574AB-C9AA-4D62-A188-F9CAFD51E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4" name="AutoShape 20">
            <a:extLst>
              <a:ext uri="{FF2B5EF4-FFF2-40B4-BE49-F238E27FC236}">
                <a16:creationId xmlns="" xmlns:a16="http://schemas.microsoft.com/office/drawing/2014/main" id="{998A38D7-D77B-4B40-9B46-B979977AF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5" name="AutoShape 21">
            <a:extLst>
              <a:ext uri="{FF2B5EF4-FFF2-40B4-BE49-F238E27FC236}">
                <a16:creationId xmlns="" xmlns:a16="http://schemas.microsoft.com/office/drawing/2014/main" id="{DEBE08F2-505E-467E-9603-D430441FD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6" name="AutoShape 22">
            <a:extLst>
              <a:ext uri="{FF2B5EF4-FFF2-40B4-BE49-F238E27FC236}">
                <a16:creationId xmlns="" xmlns:a16="http://schemas.microsoft.com/office/drawing/2014/main" id="{E74A9E63-86B5-47DB-83CF-B0F03798B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7" name="AutoShape 23">
            <a:extLst>
              <a:ext uri="{FF2B5EF4-FFF2-40B4-BE49-F238E27FC236}">
                <a16:creationId xmlns="" xmlns:a16="http://schemas.microsoft.com/office/drawing/2014/main" id="{AB310D04-D026-46E4-95B9-57EE90886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8" name="AutoShape 24">
            <a:extLst>
              <a:ext uri="{FF2B5EF4-FFF2-40B4-BE49-F238E27FC236}">
                <a16:creationId xmlns="" xmlns:a16="http://schemas.microsoft.com/office/drawing/2014/main" id="{D59C18A9-6486-4844-9268-8446CAC19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9" name="AutoShape 25">
            <a:extLst>
              <a:ext uri="{FF2B5EF4-FFF2-40B4-BE49-F238E27FC236}">
                <a16:creationId xmlns="" xmlns:a16="http://schemas.microsoft.com/office/drawing/2014/main" id="{FA31CF22-7359-4D40-A230-790B3CA1F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0" name="AutoShape 26">
            <a:extLst>
              <a:ext uri="{FF2B5EF4-FFF2-40B4-BE49-F238E27FC236}">
                <a16:creationId xmlns="" xmlns:a16="http://schemas.microsoft.com/office/drawing/2014/main" id="{79AF2262-EBF9-4704-BA8A-2C724C00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1" name="AutoShape 27">
            <a:extLst>
              <a:ext uri="{FF2B5EF4-FFF2-40B4-BE49-F238E27FC236}">
                <a16:creationId xmlns="" xmlns:a16="http://schemas.microsoft.com/office/drawing/2014/main" id="{417EDD1B-F74B-4DD3-A366-AE7AEEC84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2" name="AutoShape 28">
            <a:extLst>
              <a:ext uri="{FF2B5EF4-FFF2-40B4-BE49-F238E27FC236}">
                <a16:creationId xmlns="" xmlns:a16="http://schemas.microsoft.com/office/drawing/2014/main" id="{9C8A222E-0F73-4FCA-8F9B-967D6DBD0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3" name="AutoShape 29">
            <a:extLst>
              <a:ext uri="{FF2B5EF4-FFF2-40B4-BE49-F238E27FC236}">
                <a16:creationId xmlns="" xmlns:a16="http://schemas.microsoft.com/office/drawing/2014/main" id="{17112B65-EA9B-43F7-8FDF-209632362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4" name="AutoShape 30">
            <a:extLst>
              <a:ext uri="{FF2B5EF4-FFF2-40B4-BE49-F238E27FC236}">
                <a16:creationId xmlns="" xmlns:a16="http://schemas.microsoft.com/office/drawing/2014/main" id="{0594D55D-465D-457A-BB4B-429E010CE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5" name="AutoShape 31">
            <a:extLst>
              <a:ext uri="{FF2B5EF4-FFF2-40B4-BE49-F238E27FC236}">
                <a16:creationId xmlns="" xmlns:a16="http://schemas.microsoft.com/office/drawing/2014/main" id="{B53BAFE2-AD85-4F2F-9A12-50BDD9B54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6" name="AutoShape 32">
            <a:extLst>
              <a:ext uri="{FF2B5EF4-FFF2-40B4-BE49-F238E27FC236}">
                <a16:creationId xmlns="" xmlns:a16="http://schemas.microsoft.com/office/drawing/2014/main" id="{F4F506AF-B873-4821-B109-A5E584A00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7" name="AutoShape 33">
            <a:extLst>
              <a:ext uri="{FF2B5EF4-FFF2-40B4-BE49-F238E27FC236}">
                <a16:creationId xmlns="" xmlns:a16="http://schemas.microsoft.com/office/drawing/2014/main" id="{7D7DD072-CF70-4A43-B150-561D1780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8" name="AutoShape 34">
            <a:extLst>
              <a:ext uri="{FF2B5EF4-FFF2-40B4-BE49-F238E27FC236}">
                <a16:creationId xmlns="" xmlns:a16="http://schemas.microsoft.com/office/drawing/2014/main" id="{1783E336-BC8C-4450-B69B-087E143C8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9" name="AutoShape 35">
            <a:extLst>
              <a:ext uri="{FF2B5EF4-FFF2-40B4-BE49-F238E27FC236}">
                <a16:creationId xmlns="" xmlns:a16="http://schemas.microsoft.com/office/drawing/2014/main" id="{5F70DBB4-2626-4A8C-956F-FBBD8D42E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0" name="AutoShape 36">
            <a:extLst>
              <a:ext uri="{FF2B5EF4-FFF2-40B4-BE49-F238E27FC236}">
                <a16:creationId xmlns="" xmlns:a16="http://schemas.microsoft.com/office/drawing/2014/main" id="{CC80580A-C4F0-4BC1-B0F4-BACDF8421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1" name="AutoShape 37">
            <a:extLst>
              <a:ext uri="{FF2B5EF4-FFF2-40B4-BE49-F238E27FC236}">
                <a16:creationId xmlns="" xmlns:a16="http://schemas.microsoft.com/office/drawing/2014/main" id="{762D4A64-83DA-49B4-85E4-E86854B33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2" name="AutoShape 38">
            <a:extLst>
              <a:ext uri="{FF2B5EF4-FFF2-40B4-BE49-F238E27FC236}">
                <a16:creationId xmlns="" xmlns:a16="http://schemas.microsoft.com/office/drawing/2014/main" id="{08E31648-8E4A-4BD5-BDAD-38970CFD0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3" name="AutoShape 39">
            <a:extLst>
              <a:ext uri="{FF2B5EF4-FFF2-40B4-BE49-F238E27FC236}">
                <a16:creationId xmlns="" xmlns:a16="http://schemas.microsoft.com/office/drawing/2014/main" id="{BB64B113-D1E1-49FA-9662-8B545DC62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4" name="AutoShape 40">
            <a:extLst>
              <a:ext uri="{FF2B5EF4-FFF2-40B4-BE49-F238E27FC236}">
                <a16:creationId xmlns="" xmlns:a16="http://schemas.microsoft.com/office/drawing/2014/main" id="{F6A26053-E1B8-4C91-B13A-6DD3DBB75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5" name="AutoShape 41">
            <a:extLst>
              <a:ext uri="{FF2B5EF4-FFF2-40B4-BE49-F238E27FC236}">
                <a16:creationId xmlns="" xmlns:a16="http://schemas.microsoft.com/office/drawing/2014/main" id="{4C7F9742-34F0-4EC1-A601-7B5D16C02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6" name="AutoShape 42">
            <a:extLst>
              <a:ext uri="{FF2B5EF4-FFF2-40B4-BE49-F238E27FC236}">
                <a16:creationId xmlns="" xmlns:a16="http://schemas.microsoft.com/office/drawing/2014/main" id="{238FA3B2-1035-4857-BC43-7D863F36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7" name="AutoShape 43">
            <a:extLst>
              <a:ext uri="{FF2B5EF4-FFF2-40B4-BE49-F238E27FC236}">
                <a16:creationId xmlns="" xmlns:a16="http://schemas.microsoft.com/office/drawing/2014/main" id="{EA817CD4-375B-4810-843C-DFB4462DB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8" name="AutoShape 44">
            <a:extLst>
              <a:ext uri="{FF2B5EF4-FFF2-40B4-BE49-F238E27FC236}">
                <a16:creationId xmlns="" xmlns:a16="http://schemas.microsoft.com/office/drawing/2014/main" id="{37670F06-44B7-49F3-973D-BFAE887D8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69" name="AutoShape 45">
            <a:extLst>
              <a:ext uri="{FF2B5EF4-FFF2-40B4-BE49-F238E27FC236}">
                <a16:creationId xmlns="" xmlns:a16="http://schemas.microsoft.com/office/drawing/2014/main" id="{03B52356-7B29-49D1-9E59-28F810014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0" name="AutoShape 46">
            <a:extLst>
              <a:ext uri="{FF2B5EF4-FFF2-40B4-BE49-F238E27FC236}">
                <a16:creationId xmlns="" xmlns:a16="http://schemas.microsoft.com/office/drawing/2014/main" id="{142AD8E5-6D0B-4C28-8C50-6E03C79E9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1" name="AutoShape 47">
            <a:extLst>
              <a:ext uri="{FF2B5EF4-FFF2-40B4-BE49-F238E27FC236}">
                <a16:creationId xmlns="" xmlns:a16="http://schemas.microsoft.com/office/drawing/2014/main" id="{CF68A04B-2663-4584-A5F6-F0ABA4DD8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2" name="AutoShape 48">
            <a:extLst>
              <a:ext uri="{FF2B5EF4-FFF2-40B4-BE49-F238E27FC236}">
                <a16:creationId xmlns="" xmlns:a16="http://schemas.microsoft.com/office/drawing/2014/main" id="{6945648B-FD1D-44B1-9259-3A9137D25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3" name="Text Box 49">
            <a:extLst>
              <a:ext uri="{FF2B5EF4-FFF2-40B4-BE49-F238E27FC236}">
                <a16:creationId xmlns="" xmlns:a16="http://schemas.microsoft.com/office/drawing/2014/main" id="{8930CDC0-CB29-4935-A853-680E44EA8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4" name="Text Box 50">
            <a:extLst>
              <a:ext uri="{FF2B5EF4-FFF2-40B4-BE49-F238E27FC236}">
                <a16:creationId xmlns="" xmlns:a16="http://schemas.microsoft.com/office/drawing/2014/main" id="{6308C1AF-36F8-4A2A-9016-A32E78902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5" name="Rectangle 51">
            <a:extLst>
              <a:ext uri="{FF2B5EF4-FFF2-40B4-BE49-F238E27FC236}">
                <a16:creationId xmlns="" xmlns:a16="http://schemas.microsoft.com/office/drawing/2014/main" id="{8B6B542A-CB3E-438A-8D3C-489E05D7936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685800"/>
            <a:ext cx="4470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80276" name="Rectangle 52">
            <a:extLst>
              <a:ext uri="{FF2B5EF4-FFF2-40B4-BE49-F238E27FC236}">
                <a16:creationId xmlns="" xmlns:a16="http://schemas.microsoft.com/office/drawing/2014/main" id="{0021482D-EB17-4490-8DAA-E76EC42B1A9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10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80277" name="Text Box 53">
            <a:extLst>
              <a:ext uri="{FF2B5EF4-FFF2-40B4-BE49-F238E27FC236}">
                <a16:creationId xmlns="" xmlns:a16="http://schemas.microsoft.com/office/drawing/2014/main" id="{642245E7-B19B-454C-ACE9-EAC620BCC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78" name="Rectangle 54">
            <a:extLst>
              <a:ext uri="{FF2B5EF4-FFF2-40B4-BE49-F238E27FC236}">
                <a16:creationId xmlns="" xmlns:a16="http://schemas.microsoft.com/office/drawing/2014/main" id="{4029A114-41DB-4666-865B-292CE2A861A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141288" algn="r" eaLnBrk="1" hangingPunct="1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0F348538-8D1C-4379-B100-CAD77B5F0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70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="" xmlns:a16="http://schemas.microsoft.com/office/drawing/2014/main" id="{DA036BFC-CA88-454D-A9DE-7AACE063D0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641820-F3F3-4292-94E5-16B16F245D4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45761" name="Text Box 1">
            <a:extLst>
              <a:ext uri="{FF2B5EF4-FFF2-40B4-BE49-F238E27FC236}">
                <a16:creationId xmlns="" xmlns:a16="http://schemas.microsoft.com/office/drawing/2014/main" id="{DCDBD9BD-C33E-4523-9A60-05029C516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9FD83D-CDFA-459D-892C-E18C2DA1811C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2" name="Text Box 2">
            <a:extLst>
              <a:ext uri="{FF2B5EF4-FFF2-40B4-BE49-F238E27FC236}">
                <a16:creationId xmlns="" xmlns:a16="http://schemas.microsoft.com/office/drawing/2014/main" id="{11257E19-8FE1-44FC-A9B8-C8C9CD90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660676B-9F6F-4B03-89E3-A4B9EFBEF775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3" name="Text Box 3">
            <a:extLst>
              <a:ext uri="{FF2B5EF4-FFF2-40B4-BE49-F238E27FC236}">
                <a16:creationId xmlns="" xmlns:a16="http://schemas.microsoft.com/office/drawing/2014/main" id="{B2310EC9-F9B1-45EC-A294-9F12695F5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1D46334-16D6-4CBB-82B8-F071C5D22DFF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4" name="Text Box 4">
            <a:extLst>
              <a:ext uri="{FF2B5EF4-FFF2-40B4-BE49-F238E27FC236}">
                <a16:creationId xmlns="" xmlns:a16="http://schemas.microsoft.com/office/drawing/2014/main" id="{AD190BA1-12D6-4437-897D-9B2F3FD43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D0DC969-16E4-4F85-B108-549BEF44D8C4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5" name="Text Box 5">
            <a:extLst>
              <a:ext uri="{FF2B5EF4-FFF2-40B4-BE49-F238E27FC236}">
                <a16:creationId xmlns="" xmlns:a16="http://schemas.microsoft.com/office/drawing/2014/main" id="{4868809A-BFB8-488B-B822-57AF3E034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54365E-1D3D-4256-9340-4DF8E880F615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6" name="Text Box 6">
            <a:extLst>
              <a:ext uri="{FF2B5EF4-FFF2-40B4-BE49-F238E27FC236}">
                <a16:creationId xmlns="" xmlns:a16="http://schemas.microsoft.com/office/drawing/2014/main" id="{1DA45554-FD44-4E35-8796-21D240C77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9097C90-E091-4635-864C-14515896F6B2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7" name="Text Box 7">
            <a:extLst>
              <a:ext uri="{FF2B5EF4-FFF2-40B4-BE49-F238E27FC236}">
                <a16:creationId xmlns="" xmlns:a16="http://schemas.microsoft.com/office/drawing/2014/main" id="{CBDE666C-056D-4162-9A0F-0C3D9DE30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39B16E-EEE4-4334-B79E-7BB7035C1D3F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8" name="Text Box 8">
            <a:extLst>
              <a:ext uri="{FF2B5EF4-FFF2-40B4-BE49-F238E27FC236}">
                <a16:creationId xmlns="" xmlns:a16="http://schemas.microsoft.com/office/drawing/2014/main" id="{D915AC0B-D599-4ACD-B6DF-6B280B29E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4A50CAA-C22C-4C1B-ABA0-1A73347E92CE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5769" name="Rectangle 9">
            <a:extLst>
              <a:ext uri="{FF2B5EF4-FFF2-40B4-BE49-F238E27FC236}">
                <a16:creationId xmlns="" xmlns:a16="http://schemas.microsoft.com/office/drawing/2014/main" id="{D3B3F8F0-5FDA-42D6-BB9C-78827A1A54A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70" name="Rectangle 10">
            <a:extLst>
              <a:ext uri="{FF2B5EF4-FFF2-40B4-BE49-F238E27FC236}">
                <a16:creationId xmlns="" xmlns:a16="http://schemas.microsoft.com/office/drawing/2014/main" id="{3886FBA2-AC0D-4528-98DA-65A91CBD87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42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A27F1-85EA-4705-8E96-05A193CE06BA}" type="slidenum">
              <a:rPr lang="en-US" altLang="ko-KR">
                <a:solidFill>
                  <a:srgbClr val="000000"/>
                </a:solidFill>
              </a:rPr>
              <a:pPr/>
              <a:t>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832107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6157C-4220-49C6-9C41-60EC74B5BF69}" type="slidenum">
              <a:rPr lang="en-US" altLang="ko-KR">
                <a:solidFill>
                  <a:srgbClr val="000000"/>
                </a:solidFill>
              </a:rPr>
              <a:pPr/>
              <a:t>11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596606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53">
            <a:extLst>
              <a:ext uri="{FF2B5EF4-FFF2-40B4-BE49-F238E27FC236}">
                <a16:creationId xmlns="" xmlns:a16="http://schemas.microsoft.com/office/drawing/2014/main" id="{5DEE9B62-76FC-46C0-AD77-887D2247A3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41D5A4-B1F3-48EE-A7E7-6BDBA99222E0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185347" name="Text Box 1">
            <a:extLst>
              <a:ext uri="{FF2B5EF4-FFF2-40B4-BE49-F238E27FC236}">
                <a16:creationId xmlns="" xmlns:a16="http://schemas.microsoft.com/office/drawing/2014/main" id="{FBC1BEAD-C68C-48EB-8DC5-160128510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9642D3E-5F3B-4F43-A5F1-B890D99A3C6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48" name="Text Box 2">
            <a:extLst>
              <a:ext uri="{FF2B5EF4-FFF2-40B4-BE49-F238E27FC236}">
                <a16:creationId xmlns="" xmlns:a16="http://schemas.microsoft.com/office/drawing/2014/main" id="{354418C2-933E-4DD3-AA7A-FFAA9DA73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80A062D-63AD-4D4C-8CD8-C32F77ECD7AB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49" name="Text Box 3">
            <a:extLst>
              <a:ext uri="{FF2B5EF4-FFF2-40B4-BE49-F238E27FC236}">
                <a16:creationId xmlns="" xmlns:a16="http://schemas.microsoft.com/office/drawing/2014/main" id="{7ECF20E7-994A-4BAA-A601-030F00A6D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D03771-7B89-458C-9D91-0F76D91E9A1E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0" name="Text Box 4">
            <a:extLst>
              <a:ext uri="{FF2B5EF4-FFF2-40B4-BE49-F238E27FC236}">
                <a16:creationId xmlns="" xmlns:a16="http://schemas.microsoft.com/office/drawing/2014/main" id="{E99B634D-0C0B-4F98-A3F6-B59957ABF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4ED7F3F-714E-4C6B-9F6E-8599C7D307A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1" name="Text Box 5">
            <a:extLst>
              <a:ext uri="{FF2B5EF4-FFF2-40B4-BE49-F238E27FC236}">
                <a16:creationId xmlns="" xmlns:a16="http://schemas.microsoft.com/office/drawing/2014/main" id="{C6D7D702-B0B1-4B2D-BA29-FD1DC7F22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8DAB847-D03D-4E25-BC56-9712CF9A023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2" name="Text Box 6">
            <a:extLst>
              <a:ext uri="{FF2B5EF4-FFF2-40B4-BE49-F238E27FC236}">
                <a16:creationId xmlns="" xmlns:a16="http://schemas.microsoft.com/office/drawing/2014/main" id="{F62FA371-8313-404E-B879-4E2593FF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E46709-3B7F-47CF-A6EC-F43D52FD6107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3" name="Text Box 7">
            <a:extLst>
              <a:ext uri="{FF2B5EF4-FFF2-40B4-BE49-F238E27FC236}">
                <a16:creationId xmlns="" xmlns:a16="http://schemas.microsoft.com/office/drawing/2014/main" id="{730B7A07-E272-4F06-9E67-5ABC2DA1F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692A2E6-262F-42F7-B86C-58459D88C580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4" name="Text Box 8">
            <a:extLst>
              <a:ext uri="{FF2B5EF4-FFF2-40B4-BE49-F238E27FC236}">
                <a16:creationId xmlns="" xmlns:a16="http://schemas.microsoft.com/office/drawing/2014/main" id="{0B792D20-1597-4C7C-A450-87E260637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A56F2D8-4C06-4F4E-B3D5-E95E58DD5FD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5" name="Rectangle 9">
            <a:extLst>
              <a:ext uri="{FF2B5EF4-FFF2-40B4-BE49-F238E27FC236}">
                <a16:creationId xmlns="" xmlns:a16="http://schemas.microsoft.com/office/drawing/2014/main" id="{7C4EF672-E79E-452B-AC03-B77CA2B1C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56" name="Rectangle 10">
            <a:extLst>
              <a:ext uri="{FF2B5EF4-FFF2-40B4-BE49-F238E27FC236}">
                <a16:creationId xmlns="" xmlns:a16="http://schemas.microsoft.com/office/drawing/2014/main" id="{A9C08189-846A-47B7-B195-A7F23A5B3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269302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53">
            <a:extLst>
              <a:ext uri="{FF2B5EF4-FFF2-40B4-BE49-F238E27FC236}">
                <a16:creationId xmlns="" xmlns:a16="http://schemas.microsoft.com/office/drawing/2014/main" id="{5DEE9B62-76FC-46C0-AD77-887D2247A3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41D5A4-B1F3-48EE-A7E7-6BDBA99222E0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185347" name="Text Box 1">
            <a:extLst>
              <a:ext uri="{FF2B5EF4-FFF2-40B4-BE49-F238E27FC236}">
                <a16:creationId xmlns="" xmlns:a16="http://schemas.microsoft.com/office/drawing/2014/main" id="{FBC1BEAD-C68C-48EB-8DC5-160128510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9642D3E-5F3B-4F43-A5F1-B890D99A3C6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48" name="Text Box 2">
            <a:extLst>
              <a:ext uri="{FF2B5EF4-FFF2-40B4-BE49-F238E27FC236}">
                <a16:creationId xmlns="" xmlns:a16="http://schemas.microsoft.com/office/drawing/2014/main" id="{354418C2-933E-4DD3-AA7A-FFAA9DA73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80A062D-63AD-4D4C-8CD8-C32F77ECD7AB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49" name="Text Box 3">
            <a:extLst>
              <a:ext uri="{FF2B5EF4-FFF2-40B4-BE49-F238E27FC236}">
                <a16:creationId xmlns="" xmlns:a16="http://schemas.microsoft.com/office/drawing/2014/main" id="{7ECF20E7-994A-4BAA-A601-030F00A6D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D03771-7B89-458C-9D91-0F76D91E9A1E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0" name="Text Box 4">
            <a:extLst>
              <a:ext uri="{FF2B5EF4-FFF2-40B4-BE49-F238E27FC236}">
                <a16:creationId xmlns="" xmlns:a16="http://schemas.microsoft.com/office/drawing/2014/main" id="{E99B634D-0C0B-4F98-A3F6-B59957ABF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4ED7F3F-714E-4C6B-9F6E-8599C7D307A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1" name="Text Box 5">
            <a:extLst>
              <a:ext uri="{FF2B5EF4-FFF2-40B4-BE49-F238E27FC236}">
                <a16:creationId xmlns="" xmlns:a16="http://schemas.microsoft.com/office/drawing/2014/main" id="{C6D7D702-B0B1-4B2D-BA29-FD1DC7F22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8DAB847-D03D-4E25-BC56-9712CF9A023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2" name="Text Box 6">
            <a:extLst>
              <a:ext uri="{FF2B5EF4-FFF2-40B4-BE49-F238E27FC236}">
                <a16:creationId xmlns="" xmlns:a16="http://schemas.microsoft.com/office/drawing/2014/main" id="{F62FA371-8313-404E-B879-4E2593FF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E46709-3B7F-47CF-A6EC-F43D52FD6107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3" name="Text Box 7">
            <a:extLst>
              <a:ext uri="{FF2B5EF4-FFF2-40B4-BE49-F238E27FC236}">
                <a16:creationId xmlns="" xmlns:a16="http://schemas.microsoft.com/office/drawing/2014/main" id="{730B7A07-E272-4F06-9E67-5ABC2DA1F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692A2E6-262F-42F7-B86C-58459D88C580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4" name="Text Box 8">
            <a:extLst>
              <a:ext uri="{FF2B5EF4-FFF2-40B4-BE49-F238E27FC236}">
                <a16:creationId xmlns="" xmlns:a16="http://schemas.microsoft.com/office/drawing/2014/main" id="{0B792D20-1597-4C7C-A450-87E260637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A56F2D8-4C06-4F4E-B3D5-E95E58DD5FD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5" name="Rectangle 9">
            <a:extLst>
              <a:ext uri="{FF2B5EF4-FFF2-40B4-BE49-F238E27FC236}">
                <a16:creationId xmlns="" xmlns:a16="http://schemas.microsoft.com/office/drawing/2014/main" id="{7C4EF672-E79E-452B-AC03-B77CA2B1C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56" name="Rectangle 10">
            <a:extLst>
              <a:ext uri="{FF2B5EF4-FFF2-40B4-BE49-F238E27FC236}">
                <a16:creationId xmlns="" xmlns:a16="http://schemas.microsoft.com/office/drawing/2014/main" id="{A9C08189-846A-47B7-B195-A7F23A5B3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586274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936949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983347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945683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35627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717524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12794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="" xmlns:a16="http://schemas.microsoft.com/office/drawing/2014/main" id="{3F1E6A21-AA6B-426D-B876-DF10021B968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72AED8-D12C-4603-846E-B45DB921D81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46785" name="Text Box 1">
            <a:extLst>
              <a:ext uri="{FF2B5EF4-FFF2-40B4-BE49-F238E27FC236}">
                <a16:creationId xmlns="" xmlns:a16="http://schemas.microsoft.com/office/drawing/2014/main" id="{6D7A0138-ED24-4E7B-A004-0312B596A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319B945-9A9C-45F8-9391-71BE8715E8A7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86" name="Text Box 2">
            <a:extLst>
              <a:ext uri="{FF2B5EF4-FFF2-40B4-BE49-F238E27FC236}">
                <a16:creationId xmlns="" xmlns:a16="http://schemas.microsoft.com/office/drawing/2014/main" id="{974471E1-1450-4D42-BC96-3ED577D3D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8E5776-BF3D-4966-BA24-D029EB569692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87" name="Text Box 3">
            <a:extLst>
              <a:ext uri="{FF2B5EF4-FFF2-40B4-BE49-F238E27FC236}">
                <a16:creationId xmlns="" xmlns:a16="http://schemas.microsoft.com/office/drawing/2014/main" id="{D1AEEFAE-84D8-47FF-BDA3-10C0A8E48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2D95C81-D824-4167-9B9B-467DBA199002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88" name="Text Box 4">
            <a:extLst>
              <a:ext uri="{FF2B5EF4-FFF2-40B4-BE49-F238E27FC236}">
                <a16:creationId xmlns="" xmlns:a16="http://schemas.microsoft.com/office/drawing/2014/main" id="{E85504DA-A655-45EE-88D9-486EC49D1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97970F-DEA6-480F-A63E-7E5E81CEACEA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89" name="Text Box 5">
            <a:extLst>
              <a:ext uri="{FF2B5EF4-FFF2-40B4-BE49-F238E27FC236}">
                <a16:creationId xmlns="" xmlns:a16="http://schemas.microsoft.com/office/drawing/2014/main" id="{72776F65-F37F-42BB-8F71-1C6DF2BCD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B5349F-621B-40A6-A0A6-CDAD01F32C3A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90" name="Text Box 6">
            <a:extLst>
              <a:ext uri="{FF2B5EF4-FFF2-40B4-BE49-F238E27FC236}">
                <a16:creationId xmlns="" xmlns:a16="http://schemas.microsoft.com/office/drawing/2014/main" id="{4F784E42-67C7-4188-AD2C-1EAAA9CF2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89D12DE-EB2E-41ED-B576-A9A102195B44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91" name="Text Box 7">
            <a:extLst>
              <a:ext uri="{FF2B5EF4-FFF2-40B4-BE49-F238E27FC236}">
                <a16:creationId xmlns="" xmlns:a16="http://schemas.microsoft.com/office/drawing/2014/main" id="{8F2B0B03-0E4F-41A0-90B0-34E614301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8765D3B-2870-4037-899A-E8232FC477F1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92" name="Text Box 8">
            <a:extLst>
              <a:ext uri="{FF2B5EF4-FFF2-40B4-BE49-F238E27FC236}">
                <a16:creationId xmlns="" xmlns:a16="http://schemas.microsoft.com/office/drawing/2014/main" id="{B01E81F6-092D-4C9C-9BF9-2783189AE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12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5648EE0-CF31-4428-AE58-602B7DF7FC66}" type="slidenum">
              <a:rPr lang="en-US" altLang="en-US" sz="120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46793" name="Rectangle 9">
            <a:extLst>
              <a:ext uri="{FF2B5EF4-FFF2-40B4-BE49-F238E27FC236}">
                <a16:creationId xmlns="" xmlns:a16="http://schemas.microsoft.com/office/drawing/2014/main" id="{0D33899A-7065-4C35-B192-B22BEDBD84D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6794" name="Rectangle 10">
            <a:extLst>
              <a:ext uri="{FF2B5EF4-FFF2-40B4-BE49-F238E27FC236}">
                <a16:creationId xmlns="" xmlns:a16="http://schemas.microsoft.com/office/drawing/2014/main" id="{11E50634-60D0-4BEB-9B39-63F682C375E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039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906998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197938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758428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53">
            <a:extLst>
              <a:ext uri="{FF2B5EF4-FFF2-40B4-BE49-F238E27FC236}">
                <a16:creationId xmlns="" xmlns:a16="http://schemas.microsoft.com/office/drawing/2014/main" id="{ED4E3AF9-8C1A-44C1-962B-70676D8282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B0060-8A1B-484A-9C7F-FE21B6677D6A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275459" name="Text Box 1">
            <a:extLst>
              <a:ext uri="{FF2B5EF4-FFF2-40B4-BE49-F238E27FC236}">
                <a16:creationId xmlns="" xmlns:a16="http://schemas.microsoft.com/office/drawing/2014/main" id="{613570B8-A16C-4C77-A2B5-2DB6A24C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BD4035-3205-497A-8A18-0454E5EABC43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0" name="Text Box 2">
            <a:extLst>
              <a:ext uri="{FF2B5EF4-FFF2-40B4-BE49-F238E27FC236}">
                <a16:creationId xmlns="" xmlns:a16="http://schemas.microsoft.com/office/drawing/2014/main" id="{F4567534-D3B6-4A0B-AEE4-7AA33E58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EEFE63-264F-4DA6-8D05-829628642FD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1" name="Text Box 3">
            <a:extLst>
              <a:ext uri="{FF2B5EF4-FFF2-40B4-BE49-F238E27FC236}">
                <a16:creationId xmlns="" xmlns:a16="http://schemas.microsoft.com/office/drawing/2014/main" id="{21810B58-A59A-4888-984F-6D193D2D4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EDF8C1C-6753-41D2-AC49-99D208B1DC3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2" name="Text Box 4">
            <a:extLst>
              <a:ext uri="{FF2B5EF4-FFF2-40B4-BE49-F238E27FC236}">
                <a16:creationId xmlns="" xmlns:a16="http://schemas.microsoft.com/office/drawing/2014/main" id="{2412EBC9-7C8E-42DF-A176-26BCBD0B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02EBF1-773A-42E9-AF6E-5B9BA425B154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3" name="Text Box 5">
            <a:extLst>
              <a:ext uri="{FF2B5EF4-FFF2-40B4-BE49-F238E27FC236}">
                <a16:creationId xmlns="" xmlns:a16="http://schemas.microsoft.com/office/drawing/2014/main" id="{A4500106-A363-4606-B19D-C61CBB2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04E0D69-A53C-447D-803B-D5B65FA71A51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4" name="Text Box 6">
            <a:extLst>
              <a:ext uri="{FF2B5EF4-FFF2-40B4-BE49-F238E27FC236}">
                <a16:creationId xmlns="" xmlns:a16="http://schemas.microsoft.com/office/drawing/2014/main" id="{D3875B3F-A90D-4993-A72B-BB440589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57987-5BBD-4995-873F-58240633EDD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5" name="Text Box 7">
            <a:extLst>
              <a:ext uri="{FF2B5EF4-FFF2-40B4-BE49-F238E27FC236}">
                <a16:creationId xmlns="" xmlns:a16="http://schemas.microsoft.com/office/drawing/2014/main" id="{067EA02C-C695-4E7D-98DA-8416B203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28130E-46A9-4D7D-8E5E-91489A106DB5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275466" name="Rectangle 8">
            <a:extLst>
              <a:ext uri="{FF2B5EF4-FFF2-40B4-BE49-F238E27FC236}">
                <a16:creationId xmlns="" xmlns:a16="http://schemas.microsoft.com/office/drawing/2014/main" id="{92A85D8F-80A2-475B-862E-E60F69FD3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7" name="Rectangle 9">
            <a:extLst>
              <a:ext uri="{FF2B5EF4-FFF2-40B4-BE49-F238E27FC236}">
                <a16:creationId xmlns="" xmlns:a16="http://schemas.microsoft.com/office/drawing/2014/main" id="{DABFAD71-5A04-495A-BD79-37EA6318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618502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C36B8-F915-46F2-A928-4E4A6CFE3436}" type="slidenum">
              <a:rPr lang="ko-KR" altLang="en-US" smtClean="0">
                <a:solidFill>
                  <a:prstClr val="black"/>
                </a:solidFill>
                <a:latin typeface="맑은 고딕"/>
              </a:rPr>
              <a:pPr/>
              <a:t>47</a:t>
            </a:fld>
            <a:endParaRPr lang="ko-KR" altLang="en-US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07184CC0-A98B-4BA1-BD5A-208ABDF4A225}" type="datetime1">
              <a:rPr lang="ko-KR" altLang="en-US" smtClean="0">
                <a:solidFill>
                  <a:prstClr val="black"/>
                </a:solidFill>
                <a:latin typeface="맑은 고딕"/>
              </a:rPr>
              <a:pPr/>
              <a:t>2026-06-11</a:t>
            </a:fld>
            <a:endParaRPr lang="ko-KR" altLang="en-US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7" name="머리글 개체 틀 6"/>
          <p:cNvSpPr>
            <a:spLocks noGrp="1"/>
          </p:cNvSpPr>
          <p:nvPr>
            <p:ph type="hdr" sz="quarter" idx="13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714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53">
            <a:extLst>
              <a:ext uri="{FF2B5EF4-FFF2-40B4-BE49-F238E27FC236}">
                <a16:creationId xmlns="" xmlns:a16="http://schemas.microsoft.com/office/drawing/2014/main" id="{5DEE9B62-76FC-46C0-AD77-887D2247A3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41D5A4-B1F3-48EE-A7E7-6BDBA99222E0}" type="slidenum">
              <a:rPr lang="en-US" altLang="ko-KR" smtClean="0">
                <a:latin typeface="바탕" panose="02030600000101010101" pitchFamily="18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</a:endParaRPr>
          </a:p>
        </p:txBody>
      </p:sp>
      <p:sp>
        <p:nvSpPr>
          <p:cNvPr id="185347" name="Text Box 1">
            <a:extLst>
              <a:ext uri="{FF2B5EF4-FFF2-40B4-BE49-F238E27FC236}">
                <a16:creationId xmlns="" xmlns:a16="http://schemas.microsoft.com/office/drawing/2014/main" id="{FBC1BEAD-C68C-48EB-8DC5-160128510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003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9642D3E-5F3B-4F43-A5F1-B890D99A3C6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48" name="Text Box 2">
            <a:extLst>
              <a:ext uri="{FF2B5EF4-FFF2-40B4-BE49-F238E27FC236}">
                <a16:creationId xmlns="" xmlns:a16="http://schemas.microsoft.com/office/drawing/2014/main" id="{354418C2-933E-4DD3-AA7A-FFAA9DA73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80A062D-63AD-4D4C-8CD8-C32F77ECD7AB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49" name="Text Box 3">
            <a:extLst>
              <a:ext uri="{FF2B5EF4-FFF2-40B4-BE49-F238E27FC236}">
                <a16:creationId xmlns="" xmlns:a16="http://schemas.microsoft.com/office/drawing/2014/main" id="{7ECF20E7-994A-4BAA-A601-030F00A6D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D03771-7B89-458C-9D91-0F76D91E9A1E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0" name="Text Box 4">
            <a:extLst>
              <a:ext uri="{FF2B5EF4-FFF2-40B4-BE49-F238E27FC236}">
                <a16:creationId xmlns="" xmlns:a16="http://schemas.microsoft.com/office/drawing/2014/main" id="{E99B634D-0C0B-4F98-A3F6-B59957ABF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162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4ED7F3F-714E-4C6B-9F6E-8599C7D307AA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1" name="Text Box 5">
            <a:extLst>
              <a:ext uri="{FF2B5EF4-FFF2-40B4-BE49-F238E27FC236}">
                <a16:creationId xmlns="" xmlns:a16="http://schemas.microsoft.com/office/drawing/2014/main" id="{C6D7D702-B0B1-4B2D-BA29-FD1DC7F22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210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8DAB847-D03D-4E25-BC56-9712CF9A0239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2" name="Text Box 6">
            <a:extLst>
              <a:ext uri="{FF2B5EF4-FFF2-40B4-BE49-F238E27FC236}">
                <a16:creationId xmlns="" xmlns:a16="http://schemas.microsoft.com/office/drawing/2014/main" id="{F62FA371-8313-404E-B879-4E2593FF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400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E46709-3B7F-47CF-A6EC-F43D52FD6107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3" name="Text Box 7">
            <a:extLst>
              <a:ext uri="{FF2B5EF4-FFF2-40B4-BE49-F238E27FC236}">
                <a16:creationId xmlns="" xmlns:a16="http://schemas.microsoft.com/office/drawing/2014/main" id="{730B7A07-E272-4F06-9E67-5ABC2DA1F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692A2E6-262F-42F7-B86C-58459D88C580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4" name="Text Box 8">
            <a:extLst>
              <a:ext uri="{FF2B5EF4-FFF2-40B4-BE49-F238E27FC236}">
                <a16:creationId xmlns="" xmlns:a16="http://schemas.microsoft.com/office/drawing/2014/main" id="{0B792D20-1597-4C7C-A450-87E260637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428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A56F2D8-4C06-4F4E-B3D5-E95E58DD5FDC}" type="slidenum">
              <a:rPr lang="en-US" altLang="ko-KR">
                <a:latin typeface="바탕" panose="02030600000101010101" pitchFamily="18" charset="-127"/>
                <a:ea typeface="바탕" panose="02030600000101010101" pitchFamily="18" charset="-127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85355" name="Rectangle 9">
            <a:extLst>
              <a:ext uri="{FF2B5EF4-FFF2-40B4-BE49-F238E27FC236}">
                <a16:creationId xmlns="" xmlns:a16="http://schemas.microsoft.com/office/drawing/2014/main" id="{7C4EF672-E79E-452B-AC03-B77CA2B1C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56" name="Rectangle 10">
            <a:extLst>
              <a:ext uri="{FF2B5EF4-FFF2-40B4-BE49-F238E27FC236}">
                <a16:creationId xmlns="" xmlns:a16="http://schemas.microsoft.com/office/drawing/2014/main" id="{A9C08189-846A-47B7-B195-A7F23A5B3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3860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226C7-0739-4C9E-A037-D9C2C8C1A313}" type="slidenum">
              <a:rPr lang="en-US" altLang="ko-KR">
                <a:solidFill>
                  <a:srgbClr val="000000"/>
                </a:solidFill>
              </a:rPr>
              <a:pPr/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85080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DBB56-4999-4A1F-BAEA-21C4BA949402}" type="slidenum">
              <a:rPr lang="en-US" altLang="ko-KR">
                <a:solidFill>
                  <a:srgbClr val="000000"/>
                </a:solidFill>
              </a:rPr>
              <a:pPr/>
              <a:t>5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808715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4494D-D558-4FCD-BBE5-313D3F0C6552}" type="slidenum">
              <a:rPr lang="en-US" altLang="ko-KR">
                <a:solidFill>
                  <a:srgbClr val="000000"/>
                </a:solidFill>
              </a:rPr>
              <a:pPr/>
              <a:t>6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0775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230A6-3E5D-43F8-8575-57E28495AA40}" type="slidenum">
              <a:rPr lang="en-US" altLang="ko-KR">
                <a:solidFill>
                  <a:srgbClr val="000000"/>
                </a:solidFill>
              </a:rPr>
              <a:pPr/>
              <a:t>7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913864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C0DAE-A77D-44A2-A3C3-D031874B02ED}" type="slidenum">
              <a:rPr lang="en-US" altLang="ko-KR">
                <a:solidFill>
                  <a:srgbClr val="000000"/>
                </a:solidFill>
              </a:rPr>
              <a:pPr/>
              <a:t>8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541488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AE557-5D34-430B-B96E-29090257EEEE}" type="slidenum">
              <a:rPr lang="en-US" altLang="ko-KR">
                <a:solidFill>
                  <a:srgbClr val="000000"/>
                </a:solidFill>
              </a:rPr>
              <a:pPr/>
              <a:t>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87827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11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654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1351641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0895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6131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5337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6165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4823994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1571723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3873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9061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81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544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7265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9245099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43603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4593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783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0197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514886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8775592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9859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88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189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28085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7290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7218436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31061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7783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4085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7737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9654973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7420376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99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293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93639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615FB-FE00-4B91-B7FF-148CF0985FC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021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33680-0F4C-4DE8-B7B4-4A6ABCCB264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418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CE709-3E77-40F1-8712-A13F768E264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128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D0071-E4BF-4C2F-AA43-783CD02017F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687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0E340-7A95-4D71-B06A-08311AE51C2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332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4B96A-ECD9-4C65-A845-33E522E5399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884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40408-6BBC-4596-91BE-9DA008F7745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413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F20B0-55FF-4FF5-9797-5D236910C08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179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1154E-A50A-42D3-84CE-BA03C66CEEA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01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937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7CB68-1362-424B-A2B3-5C9EB6FE9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754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00993-F26C-4E4F-8E7F-A05D38FEF72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238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EFD-5854-433D-9BEE-F2C046AEED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47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EFD-5854-433D-9BEE-F2C046AEED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010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EFD-5854-433D-9BEE-F2C046AEED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872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EFD-5854-433D-9BEE-F2C046AEED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725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EFD-5854-433D-9BEE-F2C046AEED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855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EFD-5854-433D-9BEE-F2C046AEED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63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EFD-5854-433D-9BEE-F2C046AEED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1055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EFD-5854-433D-9BEE-F2C046AEED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77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7344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EFD-5854-433D-9BEE-F2C046AEED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0939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EFD-5854-433D-9BEE-F2C046AEED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810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EFD-5854-433D-9BEE-F2C046AEED3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713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75765-AD14-4B8F-BCBE-E287752DB57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379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2BCCB-4110-4AD5-AF5C-DFF84073ACB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889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FD815-B280-4B4D-A15F-AC4CA678D72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594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2EA70-A5A5-4D80-B81F-FD10B40CC07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961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776CD-16EB-474B-96CF-3B3D2D360E1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891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94490-F772-42E4-B7E2-37AA16587F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7009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2DB9A-EAF8-4E09-A904-EEB46BD88B6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92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91527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C442B-2C47-48CB-9998-310C2BDAEC9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82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9D566-CF73-4598-BCEE-650DE67EAFB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1099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AA29E-FED9-42FD-A9D5-85A9949EBB9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2047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9CF8C-18D0-4241-AE9F-823FD60D286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284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7370B-1605-4716-A4F9-1779208D7B0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572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FF1DE-D5C4-40A5-A14E-1321176AC2B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980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79F8B-2959-44AD-B582-0BEC955AB8B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426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63096-EA57-496C-B811-55DA0F0AD66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9230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7127E-848B-47E7-B240-10C3E0BFA80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6383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79596-FD46-410C-B7C5-0BDC016D943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16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59667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BD0F5-0DF7-4962-9045-A13F2EE4F62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6155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51807-D512-421C-90DE-399299D7291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1496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1F1EB-8417-433E-B608-EE77E54A782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670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31F14-6FED-4CAD-80D0-3DD41C50BBC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2473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A60C9-2C88-4316-BF74-20CD5DD3DF2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423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A62DC-62C1-4E70-974B-DD95577380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6743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02EF2-EDBF-4586-BB87-52A60484B92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288123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6FDD5-401B-49B3-83E1-5AF37D9B68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911329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E62FF-68ED-4605-9A93-28AA9BAE3B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66112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7EB60-F72E-40C2-9BB8-57AA07790B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D776EBC-98A9-4780-8435-2FD07162AE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028B6BE-BB5F-436F-94F4-0B8E6CD329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30C7737-C19D-4BCD-A2AB-CDCDA969E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53B7F-BD50-490E-A888-F8D4C53CEEA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300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B314E-3498-431B-81F8-7B270FF4FAD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109872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C3A01-6A4E-4B07-B998-671A55491D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431798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47B67-3106-4586-9410-874770B369D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657118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한쪽 모서리는 잘리고 다른 쪽 모서리는 둥근 사각형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latinLnBrk="1" hangingPunct="1"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직각 삼각형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latinLnBrk="1" hangingPunct="1"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자유형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latinLnBrk="1" hangingPunct="1"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  <a:latin typeface="Constantia"/>
              <a:ea typeface="굴림" panose="020B0600000101010101" pitchFamily="50" charset="-127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latinLnBrk="1" hangingPunct="1"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  <a:latin typeface="Constantia"/>
              <a:ea typeface="굴림" panose="020B0600000101010101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9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6D07CE2-3920-4348-8B2F-DA008C006F7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888983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2382C-902B-4728-81EE-630C605991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995328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E6177-92B7-4D4E-BFDD-699736D2D3D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6664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5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107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3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9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88"/>
            <a:ext cx="5718048" cy="977487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63160" y="402506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508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49"/>
            <a:ext cx="4040188" cy="639763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33" y="1809749"/>
            <a:ext cx="4041775" cy="639763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49"/>
            <a:ext cx="8229600" cy="1162051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763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7163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113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244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440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31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20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872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69094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615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155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892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472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8825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83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668589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635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244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3762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212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244517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119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07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75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18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008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724881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320545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55970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260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9288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12136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50324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4462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17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32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467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8545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054898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7102877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064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276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5657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432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0290171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1587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89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36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2863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1093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230235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621042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02448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7856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7645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5021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32040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23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2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21396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4167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9991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0549302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025096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34194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1472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2250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71866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601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499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1086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4541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5429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2770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29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4451103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57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524077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70771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7193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4732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27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9" r:id="rId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D9AB0BF2-9F22-406B-878A-ED637AEB2931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11740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7" r:id="rId1"/>
    <p:sldLayoutId id="2147485128" r:id="rId2"/>
    <p:sldLayoutId id="2147485129" r:id="rId3"/>
    <p:sldLayoutId id="2147485130" r:id="rId4"/>
    <p:sldLayoutId id="2147485131" r:id="rId5"/>
    <p:sldLayoutId id="2147485132" r:id="rId6"/>
    <p:sldLayoutId id="2147485133" r:id="rId7"/>
    <p:sldLayoutId id="2147485134" r:id="rId8"/>
    <p:sldLayoutId id="2147485135" r:id="rId9"/>
    <p:sldLayoutId id="2147485136" r:id="rId10"/>
    <p:sldLayoutId id="2147485137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C716211D-15B5-4ECA-844E-4AA043B95B61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90788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9" r:id="rId1"/>
    <p:sldLayoutId id="2147485140" r:id="rId2"/>
    <p:sldLayoutId id="2147485141" r:id="rId3"/>
    <p:sldLayoutId id="2147485142" r:id="rId4"/>
    <p:sldLayoutId id="2147485143" r:id="rId5"/>
    <p:sldLayoutId id="2147485144" r:id="rId6"/>
    <p:sldLayoutId id="2147485145" r:id="rId7"/>
    <p:sldLayoutId id="2147485146" r:id="rId8"/>
    <p:sldLayoutId id="2147485147" r:id="rId9"/>
    <p:sldLayoutId id="2147485148" r:id="rId10"/>
    <p:sldLayoutId id="214748514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9FDBD817-2E2B-49A0-91D5-8B269F21F7E7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21159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1" r:id="rId1"/>
    <p:sldLayoutId id="2147485152" r:id="rId2"/>
    <p:sldLayoutId id="2147485153" r:id="rId3"/>
    <p:sldLayoutId id="2147485154" r:id="rId4"/>
    <p:sldLayoutId id="2147485155" r:id="rId5"/>
    <p:sldLayoutId id="2147485156" r:id="rId6"/>
    <p:sldLayoutId id="2147485157" r:id="rId7"/>
    <p:sldLayoutId id="2147485158" r:id="rId8"/>
    <p:sldLayoutId id="2147485159" r:id="rId9"/>
    <p:sldLayoutId id="2147485160" r:id="rId10"/>
    <p:sldLayoutId id="214748516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D9AB0BF2-9F22-406B-878A-ED637AEB2931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1904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3" r:id="rId1"/>
    <p:sldLayoutId id="2147485164" r:id="rId2"/>
    <p:sldLayoutId id="2147485165" r:id="rId3"/>
    <p:sldLayoutId id="2147485166" r:id="rId4"/>
    <p:sldLayoutId id="2147485167" r:id="rId5"/>
    <p:sldLayoutId id="2147485168" r:id="rId6"/>
    <p:sldLayoutId id="2147485169" r:id="rId7"/>
    <p:sldLayoutId id="2147485170" r:id="rId8"/>
    <p:sldLayoutId id="2147485171" r:id="rId9"/>
    <p:sldLayoutId id="2147485172" r:id="rId10"/>
    <p:sldLayoutId id="2147485173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fld id="{414EF647-61FA-419D-B885-4D85BD206360}" type="slidenum">
              <a:rPr kumimoji="1"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914400" eaLnBrk="1" latinLnBrk="1" hangingPunct="1">
                <a:buClrTx/>
                <a:buSzTx/>
                <a:buFontTx/>
                <a:buNone/>
              </a:pPr>
              <a:t>‹#›</a:t>
            </a:fld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107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5" r:id="rId1"/>
    <p:sldLayoutId id="2147485176" r:id="rId2"/>
    <p:sldLayoutId id="2147485177" r:id="rId3"/>
    <p:sldLayoutId id="2147485178" r:id="rId4"/>
    <p:sldLayoutId id="2147485179" r:id="rId5"/>
    <p:sldLayoutId id="2147485180" r:id="rId6"/>
    <p:sldLayoutId id="2147485181" r:id="rId7"/>
    <p:sldLayoutId id="2147485182" r:id="rId8"/>
    <p:sldLayoutId id="2147485183" r:id="rId9"/>
    <p:sldLayoutId id="2147485184" r:id="rId10"/>
    <p:sldLayoutId id="2147485185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anose="02030600000101010101" pitchFamily="18" charset="-127"/>
          <a:ea typeface="HY견고딕" panose="02030600000101010101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D727EFD-5854-433D-9BEE-F2C046AEED37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pPr defTabSz="914400" eaLnBrk="1" fontAlgn="auto" latinLnBrk="1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376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7" r:id="rId1"/>
    <p:sldLayoutId id="2147485188" r:id="rId2"/>
    <p:sldLayoutId id="2147485189" r:id="rId3"/>
    <p:sldLayoutId id="2147485190" r:id="rId4"/>
    <p:sldLayoutId id="2147485191" r:id="rId5"/>
    <p:sldLayoutId id="2147485192" r:id="rId6"/>
    <p:sldLayoutId id="2147485193" r:id="rId7"/>
    <p:sldLayoutId id="2147485194" r:id="rId8"/>
    <p:sldLayoutId id="2147485195" r:id="rId9"/>
    <p:sldLayoutId id="2147485196" r:id="rId10"/>
    <p:sldLayoutId id="2147485197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fld id="{C9F45837-BEBC-482C-B891-8EF55891031A}" type="slidenum">
              <a:rPr kumimoji="1"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914400" eaLnBrk="1" latinLnBrk="1" hangingPunct="1">
                <a:buClrTx/>
                <a:buSzTx/>
                <a:buFontTx/>
                <a:buNone/>
              </a:pPr>
              <a:t>‹#›</a:t>
            </a:fld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393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9" r:id="rId1"/>
    <p:sldLayoutId id="2147485200" r:id="rId2"/>
    <p:sldLayoutId id="2147485201" r:id="rId3"/>
    <p:sldLayoutId id="2147485202" r:id="rId4"/>
    <p:sldLayoutId id="2147485203" r:id="rId5"/>
    <p:sldLayoutId id="2147485204" r:id="rId6"/>
    <p:sldLayoutId id="2147485205" r:id="rId7"/>
    <p:sldLayoutId id="2147485206" r:id="rId8"/>
    <p:sldLayoutId id="2147485207" r:id="rId9"/>
    <p:sldLayoutId id="2147485208" r:id="rId10"/>
    <p:sldLayoutId id="214748520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1" latinLnBrk="1" hangingPunct="1">
              <a:buClrTx/>
              <a:buSzTx/>
              <a:buFontTx/>
              <a:buNone/>
            </a:pPr>
            <a:fld id="{C309DC66-627E-4577-8D3B-23DF00C8C089}" type="slidenum">
              <a:rPr kumimoji="1"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914400" eaLnBrk="1" latinLnBrk="1" hangingPunct="1">
                <a:buClrTx/>
                <a:buSzTx/>
                <a:buFontTx/>
                <a:buNone/>
              </a:pPr>
              <a:t>‹#›</a:t>
            </a:fld>
            <a:endParaRPr kumimoji="1"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588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4" r:id="rId4"/>
    <p:sldLayoutId id="2147485215" r:id="rId5"/>
    <p:sldLayoutId id="2147485216" r:id="rId6"/>
    <p:sldLayoutId id="2147485217" r:id="rId7"/>
    <p:sldLayoutId id="2147485218" r:id="rId8"/>
    <p:sldLayoutId id="2147485219" r:id="rId9"/>
    <p:sldLayoutId id="2147485220" r:id="rId10"/>
    <p:sldLayoutId id="214748522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latinLnBrk="1" hangingPunct="1"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  <a:latin typeface="Constantia"/>
              <a:ea typeface="굴림" panose="020B0600000101010101" pitchFamily="50" charset="-127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latinLnBrk="1" hangingPunct="1">
              <a:buClrTx/>
              <a:buSzTx/>
              <a:buFontTx/>
              <a:buNone/>
              <a:defRPr/>
            </a:pPr>
            <a:endParaRPr lang="en-US">
              <a:solidFill>
                <a:prstClr val="white"/>
              </a:solidFill>
              <a:latin typeface="Constantia"/>
              <a:ea typeface="굴림" panose="020B0600000101010101" pitchFamily="50" charset="-127"/>
            </a:endParaRPr>
          </a:p>
        </p:txBody>
      </p:sp>
      <p:sp>
        <p:nvSpPr>
          <p:cNvPr id="1028" name="제목 개체 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smtClean="0"/>
          </a:p>
        </p:txBody>
      </p:sp>
      <p:sp>
        <p:nvSpPr>
          <p:cNvPr id="1029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en-US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en-US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solidFill>
                  <a:srgbClr val="D1EAEE"/>
                </a:solidFill>
              </a:defRPr>
            </a:lvl1pPr>
          </a:lstStyle>
          <a:p>
            <a:pPr defTabSz="914400" eaLnBrk="1" hangingPunct="1">
              <a:buClrTx/>
              <a:buSzTx/>
              <a:buFontTx/>
              <a:buNone/>
            </a:pPr>
            <a:fld id="{E59B466F-945B-459A-870F-9DFA66F24702}" type="slidenum">
              <a:rPr lang="en-US" altLang="ko-KR" smtClean="0">
                <a:latin typeface="굴림" panose="020B0600000101010101" pitchFamily="50" charset="-127"/>
                <a:ea typeface="굴림" panose="020B0600000101010101" pitchFamily="50" charset="-127"/>
              </a:rPr>
              <a:pPr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altLang="ko-KR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33" name="그룹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1" latinLnBrk="1" hangingPunct="1">
                <a:buClrTx/>
                <a:buSzTx/>
                <a:buFontTx/>
                <a:buNone/>
                <a:defRPr/>
              </a:pPr>
              <a:endParaRPr lang="en-US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1" latinLnBrk="1" hangingPunct="1">
                <a:buClrTx/>
                <a:buSzTx/>
                <a:buFontTx/>
                <a:buNone/>
                <a:defRPr/>
              </a:pPr>
              <a:endParaRPr lang="en-US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195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HY중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HY중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HY중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HY중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HY중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HY중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HY중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HY중고딕" pitchFamily="18" charset="-127"/>
        </a:defRPr>
      </a:lvl9pPr>
    </p:titleStyle>
    <p:bodyStyle>
      <a:lvl1pPr marL="273050" indent="-273050" algn="l" rtl="0" eaLnBrk="0" fontAlgn="base" latinLnBrk="1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latinLnBrk="1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latinLnBrk="1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Verdana"/>
                <a:ea typeface="굴림"/>
              </a:rPr>
              <a:pPr defTabSz="914400" eaLnBrk="1" fontAlgn="auto" latinLnBrk="1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2026-06-11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Verdana"/>
              <a:ea typeface="굴림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>
              <a:solidFill>
                <a:prstClr val="black">
                  <a:tint val="75000"/>
                </a:prstClr>
              </a:solidFill>
              <a:latin typeface="Verdana"/>
              <a:ea typeface="굴림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Verdana"/>
                <a:ea typeface="굴림"/>
              </a:rPr>
              <a:pPr defTabSz="914400" eaLnBrk="1" fontAlgn="auto" latinLnBrk="1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Verdana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97890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89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5" r:id="rId4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5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6/11/2026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79" r:id="rId1"/>
    <p:sldLayoutId id="2147484780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786" r:id="rId8"/>
    <p:sldLayoutId id="2147484787" r:id="rId9"/>
    <p:sldLayoutId id="2147484788" r:id="rId10"/>
    <p:sldLayoutId id="2147484789" r:id="rId11"/>
    <p:sldLayoutId id="2147484775" r:id="rId12"/>
    <p:sldLayoutId id="2147484776" r:id="rId13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C716211D-15B5-4ECA-844E-4AA043B95B61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95553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9FDBD817-2E2B-49A0-91D5-8B269F21F7E7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375792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9" r:id="rId1"/>
    <p:sldLayoutId id="2147485080" r:id="rId2"/>
    <p:sldLayoutId id="2147485081" r:id="rId3"/>
    <p:sldLayoutId id="2147485082" r:id="rId4"/>
    <p:sldLayoutId id="2147485083" r:id="rId5"/>
    <p:sldLayoutId id="2147485084" r:id="rId6"/>
    <p:sldLayoutId id="2147485085" r:id="rId7"/>
    <p:sldLayoutId id="2147485086" r:id="rId8"/>
    <p:sldLayoutId id="2147485087" r:id="rId9"/>
    <p:sldLayoutId id="2147485088" r:id="rId10"/>
    <p:sldLayoutId id="214748508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D9AB0BF2-9F22-406B-878A-ED637AEB2931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351853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1" r:id="rId1"/>
    <p:sldLayoutId id="2147485092" r:id="rId2"/>
    <p:sldLayoutId id="2147485093" r:id="rId3"/>
    <p:sldLayoutId id="2147485094" r:id="rId4"/>
    <p:sldLayoutId id="2147485095" r:id="rId5"/>
    <p:sldLayoutId id="2147485096" r:id="rId6"/>
    <p:sldLayoutId id="2147485097" r:id="rId7"/>
    <p:sldLayoutId id="2147485098" r:id="rId8"/>
    <p:sldLayoutId id="2147485099" r:id="rId9"/>
    <p:sldLayoutId id="2147485100" r:id="rId10"/>
    <p:sldLayoutId id="214748510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C716211D-15B5-4ECA-844E-4AA043B95B61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71223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3" r:id="rId1"/>
    <p:sldLayoutId id="2147485104" r:id="rId2"/>
    <p:sldLayoutId id="2147485105" r:id="rId3"/>
    <p:sldLayoutId id="2147485106" r:id="rId4"/>
    <p:sldLayoutId id="2147485107" r:id="rId5"/>
    <p:sldLayoutId id="2147485108" r:id="rId6"/>
    <p:sldLayoutId id="2147485109" r:id="rId7"/>
    <p:sldLayoutId id="2147485110" r:id="rId8"/>
    <p:sldLayoutId id="2147485111" r:id="rId9"/>
    <p:sldLayoutId id="2147485112" r:id="rId10"/>
    <p:sldLayoutId id="2147485113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172814" y="6453430"/>
            <a:ext cx="792163" cy="287337"/>
          </a:xfrm>
          <a:prstGeom prst="actionButtonBlank">
            <a:avLst/>
          </a:prstGeom>
          <a:solidFill>
            <a:srgbClr val="00008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fld id="{9FDBD817-2E2B-49A0-91D5-8B269F21F7E7}" type="slidenum"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pPr algn="ctr" defTabSz="914400" eaLnBrk="1" latinLnBrk="1" hangingPunct="1">
                <a:buClrTx/>
                <a:buSzTx/>
                <a:buFontTx/>
                <a:buNone/>
              </a:pPr>
              <a:t>‹#›</a:t>
            </a:fld>
            <a:r>
              <a:rPr kumimoji="1" lang="en-US" altLang="ko-KR" smtClean="0">
                <a:solidFill>
                  <a:srgbClr val="FFFFFF"/>
                </a:solidFill>
                <a:latin typeface="Arial Black" pitchFamily="34" charset="0"/>
                <a:ea typeface="굴림" charset="-127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62375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8.emf"/><Relationship Id="rId3" Type="http://schemas.openxmlformats.org/officeDocument/2006/relationships/notesSlide" Target="../notesSlides/notesSlide10.xml"/><Relationship Id="rId7" Type="http://schemas.openxmlformats.org/officeDocument/2006/relationships/slide" Target="slide7.xml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7.vml"/><Relationship Id="rId6" Type="http://schemas.openxmlformats.org/officeDocument/2006/relationships/slide" Target="slide5.xml"/><Relationship Id="rId11" Type="http://schemas.openxmlformats.org/officeDocument/2006/relationships/image" Target="../media/image27.emf"/><Relationship Id="rId5" Type="http://schemas.openxmlformats.org/officeDocument/2006/relationships/slide" Target="slide3.xml"/><Relationship Id="rId10" Type="http://schemas.openxmlformats.org/officeDocument/2006/relationships/oleObject" Target="../embeddings/oleObject13.bin"/><Relationship Id="rId4" Type="http://schemas.openxmlformats.org/officeDocument/2006/relationships/slide" Target="slide2.xml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11.xml"/><Relationship Id="rId7" Type="http://schemas.openxmlformats.org/officeDocument/2006/relationships/slide" Target="slide7.xml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8.vml"/><Relationship Id="rId6" Type="http://schemas.openxmlformats.org/officeDocument/2006/relationships/slide" Target="slide5.xml"/><Relationship Id="rId11" Type="http://schemas.openxmlformats.org/officeDocument/2006/relationships/image" Target="../media/image19.emf"/><Relationship Id="rId5" Type="http://schemas.openxmlformats.org/officeDocument/2006/relationships/slide" Target="slide3.xml"/><Relationship Id="rId10" Type="http://schemas.openxmlformats.org/officeDocument/2006/relationships/oleObject" Target="../embeddings/oleObject15.bin"/><Relationship Id="rId4" Type="http://schemas.openxmlformats.org/officeDocument/2006/relationships/slide" Target="slide2.xml"/><Relationship Id="rId9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0.emf"/><Relationship Id="rId3" Type="http://schemas.openxmlformats.org/officeDocument/2006/relationships/slide" Target="slide2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64.xml"/><Relationship Id="rId1" Type="http://schemas.openxmlformats.org/officeDocument/2006/relationships/vmlDrawing" Target="../drawings/vmlDrawing9.vml"/><Relationship Id="rId6" Type="http://schemas.openxmlformats.org/officeDocument/2006/relationships/slide" Target="slide1.xml"/><Relationship Id="rId11" Type="http://schemas.openxmlformats.org/officeDocument/2006/relationships/image" Target="../media/image29.emf"/><Relationship Id="rId5" Type="http://schemas.openxmlformats.org/officeDocument/2006/relationships/slide" Target="slide4.xml"/><Relationship Id="rId15" Type="http://schemas.openxmlformats.org/officeDocument/2006/relationships/image" Target="../media/image31.emf"/><Relationship Id="rId10" Type="http://schemas.openxmlformats.org/officeDocument/2006/relationships/oleObject" Target="../embeddings/oleObject17.bin"/><Relationship Id="rId4" Type="http://schemas.openxmlformats.org/officeDocument/2006/relationships/slide" Target="slide3.xml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6.emf"/><Relationship Id="rId3" Type="http://schemas.openxmlformats.org/officeDocument/2006/relationships/slide" Target="slide2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64.xml"/><Relationship Id="rId1" Type="http://schemas.openxmlformats.org/officeDocument/2006/relationships/vmlDrawing" Target="../drawings/vmlDrawing10.vml"/><Relationship Id="rId6" Type="http://schemas.openxmlformats.org/officeDocument/2006/relationships/slide" Target="slide1.xml"/><Relationship Id="rId11" Type="http://schemas.openxmlformats.org/officeDocument/2006/relationships/image" Target="../media/image35.emf"/><Relationship Id="rId5" Type="http://schemas.openxmlformats.org/officeDocument/2006/relationships/slide" Target="slide4.xml"/><Relationship Id="rId15" Type="http://schemas.openxmlformats.org/officeDocument/2006/relationships/image" Target="../media/image37.emf"/><Relationship Id="rId10" Type="http://schemas.openxmlformats.org/officeDocument/2006/relationships/oleObject" Target="../embeddings/oleObject20.bin"/><Relationship Id="rId4" Type="http://schemas.openxmlformats.org/officeDocument/2006/relationships/slide" Target="slide3.xml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9.emf"/><Relationship Id="rId3" Type="http://schemas.openxmlformats.org/officeDocument/2006/relationships/slide" Target="slide2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164.xml"/><Relationship Id="rId1" Type="http://schemas.openxmlformats.org/officeDocument/2006/relationships/vmlDrawing" Target="../drawings/vmlDrawing11.vml"/><Relationship Id="rId6" Type="http://schemas.openxmlformats.org/officeDocument/2006/relationships/slide" Target="slide1.xml"/><Relationship Id="rId11" Type="http://schemas.openxmlformats.org/officeDocument/2006/relationships/image" Target="../media/image38.emf"/><Relationship Id="rId5" Type="http://schemas.openxmlformats.org/officeDocument/2006/relationships/slide" Target="slide4.xml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23.bin"/><Relationship Id="rId4" Type="http://schemas.openxmlformats.org/officeDocument/2006/relationships/slide" Target="slide3.xml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42.emf"/><Relationship Id="rId3" Type="http://schemas.openxmlformats.org/officeDocument/2006/relationships/slide" Target="slide2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164.xml"/><Relationship Id="rId1" Type="http://schemas.openxmlformats.org/officeDocument/2006/relationships/vmlDrawing" Target="../drawings/vmlDrawing12.vml"/><Relationship Id="rId6" Type="http://schemas.openxmlformats.org/officeDocument/2006/relationships/slide" Target="slide1.xml"/><Relationship Id="rId11" Type="http://schemas.openxmlformats.org/officeDocument/2006/relationships/image" Target="../media/image41.emf"/><Relationship Id="rId5" Type="http://schemas.openxmlformats.org/officeDocument/2006/relationships/slide" Target="slide4.xml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26.bin"/><Relationship Id="rId4" Type="http://schemas.openxmlformats.org/officeDocument/2006/relationships/slide" Target="slide3.xml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slide" Target="slide3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3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11" Type="http://schemas.openxmlformats.org/officeDocument/2006/relationships/image" Target="../media/image48.wmf"/><Relationship Id="rId5" Type="http://schemas.openxmlformats.org/officeDocument/2006/relationships/slide" Target="slide1.xml"/><Relationship Id="rId10" Type="http://schemas.openxmlformats.org/officeDocument/2006/relationships/image" Target="../media/image46.emf"/><Relationship Id="rId4" Type="http://schemas.openxmlformats.org/officeDocument/2006/relationships/slide" Target="slide5.xml"/><Relationship Id="rId9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51.wmf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3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emf"/><Relationship Id="rId11" Type="http://schemas.openxmlformats.org/officeDocument/2006/relationships/slide" Target="slide1.xml"/><Relationship Id="rId5" Type="http://schemas.openxmlformats.org/officeDocument/2006/relationships/oleObject" Target="../embeddings/oleObject31.bin"/><Relationship Id="rId10" Type="http://schemas.openxmlformats.org/officeDocument/2006/relationships/slide" Target="slide5.xml"/><Relationship Id="rId4" Type="http://schemas.openxmlformats.org/officeDocument/2006/relationships/image" Target="../media/image52.wmf"/><Relationship Id="rId9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7.wmf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13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8.wmf"/><Relationship Id="rId5" Type="http://schemas.openxmlformats.org/officeDocument/2006/relationships/image" Target="../media/image53.emf"/><Relationship Id="rId10" Type="http://schemas.openxmlformats.org/officeDocument/2006/relationships/slide" Target="slide1.xml"/><Relationship Id="rId4" Type="http://schemas.openxmlformats.org/officeDocument/2006/relationships/oleObject" Target="../embeddings/oleObject33.bin"/><Relationship Id="rId9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wmf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emf"/><Relationship Id="rId11" Type="http://schemas.openxmlformats.org/officeDocument/2006/relationships/slide" Target="slide1.xml"/><Relationship Id="rId5" Type="http://schemas.openxmlformats.org/officeDocument/2006/relationships/oleObject" Target="../embeddings/oleObject35.bin"/><Relationship Id="rId10" Type="http://schemas.openxmlformats.org/officeDocument/2006/relationships/slide" Target="slide5.xml"/><Relationship Id="rId4" Type="http://schemas.openxmlformats.org/officeDocument/2006/relationships/image" Target="../media/image52.wmf"/><Relationship Id="rId9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7.wmf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13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8.wmf"/><Relationship Id="rId5" Type="http://schemas.openxmlformats.org/officeDocument/2006/relationships/image" Target="../media/image57.emf"/><Relationship Id="rId10" Type="http://schemas.openxmlformats.org/officeDocument/2006/relationships/slide" Target="slide1.xml"/><Relationship Id="rId4" Type="http://schemas.openxmlformats.org/officeDocument/2006/relationships/oleObject" Target="../embeddings/oleObject37.bin"/><Relationship Id="rId9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1.wmf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3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9.emf"/><Relationship Id="rId11" Type="http://schemas.openxmlformats.org/officeDocument/2006/relationships/slide" Target="slide1.xml"/><Relationship Id="rId5" Type="http://schemas.openxmlformats.org/officeDocument/2006/relationships/oleObject" Target="../embeddings/oleObject39.bin"/><Relationship Id="rId10" Type="http://schemas.openxmlformats.org/officeDocument/2006/relationships/slide" Target="slide5.xml"/><Relationship Id="rId4" Type="http://schemas.openxmlformats.org/officeDocument/2006/relationships/image" Target="../media/image52.wmf"/><Relationship Id="rId9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6.emf"/><Relationship Id="rId3" Type="http://schemas.openxmlformats.org/officeDocument/2006/relationships/notesSlide" Target="../notesSlides/notesSlide4.xml"/><Relationship Id="rId7" Type="http://schemas.openxmlformats.org/officeDocument/2006/relationships/slide" Target="slide7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11" Type="http://schemas.openxmlformats.org/officeDocument/2006/relationships/image" Target="../media/image15.emf"/><Relationship Id="rId5" Type="http://schemas.openxmlformats.org/officeDocument/2006/relationships/slide" Target="slide3.xml"/><Relationship Id="rId10" Type="http://schemas.openxmlformats.org/officeDocument/2006/relationships/oleObject" Target="../embeddings/oleObject1.bin"/><Relationship Id="rId4" Type="http://schemas.openxmlformats.org/officeDocument/2006/relationships/slide" Target="slide2.xml"/><Relationship Id="rId9" Type="http://schemas.openxmlformats.org/officeDocument/2006/relationships/image" Target="../media/image18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43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43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5.xml"/><Relationship Id="rId7" Type="http://schemas.openxmlformats.org/officeDocument/2006/relationships/slide" Target="slide7.xml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2.vml"/><Relationship Id="rId6" Type="http://schemas.openxmlformats.org/officeDocument/2006/relationships/slide" Target="slide5.xml"/><Relationship Id="rId11" Type="http://schemas.openxmlformats.org/officeDocument/2006/relationships/image" Target="../media/image19.emf"/><Relationship Id="rId5" Type="http://schemas.openxmlformats.org/officeDocument/2006/relationships/slide" Target="slide3.xml"/><Relationship Id="rId10" Type="http://schemas.openxmlformats.org/officeDocument/2006/relationships/oleObject" Target="../embeddings/oleObject3.bin"/><Relationship Id="rId4" Type="http://schemas.openxmlformats.org/officeDocument/2006/relationships/slide" Target="slide2.xml"/><Relationship Id="rId9" Type="http://schemas.openxmlformats.org/officeDocument/2006/relationships/image" Target="../media/image2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43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43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43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4.emf"/><Relationship Id="rId3" Type="http://schemas.openxmlformats.org/officeDocument/2006/relationships/notesSlide" Target="../notesSlides/notesSlide6.xml"/><Relationship Id="rId7" Type="http://schemas.openxmlformats.org/officeDocument/2006/relationships/slide" Target="slide7.xm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3.vml"/><Relationship Id="rId6" Type="http://schemas.openxmlformats.org/officeDocument/2006/relationships/slide" Target="slide5.xml"/><Relationship Id="rId11" Type="http://schemas.openxmlformats.org/officeDocument/2006/relationships/image" Target="../media/image23.emf"/><Relationship Id="rId5" Type="http://schemas.openxmlformats.org/officeDocument/2006/relationships/slide" Target="slide3.xml"/><Relationship Id="rId10" Type="http://schemas.openxmlformats.org/officeDocument/2006/relationships/oleObject" Target="../embeddings/oleObject5.bin"/><Relationship Id="rId4" Type="http://schemas.openxmlformats.org/officeDocument/2006/relationships/slide" Target="slide2.xml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7.xml"/><Relationship Id="rId7" Type="http://schemas.openxmlformats.org/officeDocument/2006/relationships/slide" Target="slide7.xml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4.vml"/><Relationship Id="rId6" Type="http://schemas.openxmlformats.org/officeDocument/2006/relationships/slide" Target="slide5.xml"/><Relationship Id="rId11" Type="http://schemas.openxmlformats.org/officeDocument/2006/relationships/image" Target="../media/image19.emf"/><Relationship Id="rId5" Type="http://schemas.openxmlformats.org/officeDocument/2006/relationships/slide" Target="slide3.xml"/><Relationship Id="rId10" Type="http://schemas.openxmlformats.org/officeDocument/2006/relationships/oleObject" Target="../embeddings/oleObject7.bin"/><Relationship Id="rId4" Type="http://schemas.openxmlformats.org/officeDocument/2006/relationships/slide" Target="slide2.xml"/><Relationship Id="rId9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6.emf"/><Relationship Id="rId3" Type="http://schemas.openxmlformats.org/officeDocument/2006/relationships/notesSlide" Target="../notesSlides/notesSlide8.xml"/><Relationship Id="rId7" Type="http://schemas.openxmlformats.org/officeDocument/2006/relationships/slide" Target="slide7.xml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5.vml"/><Relationship Id="rId6" Type="http://schemas.openxmlformats.org/officeDocument/2006/relationships/slide" Target="slide5.xml"/><Relationship Id="rId11" Type="http://schemas.openxmlformats.org/officeDocument/2006/relationships/image" Target="../media/image25.emf"/><Relationship Id="rId5" Type="http://schemas.openxmlformats.org/officeDocument/2006/relationships/slide" Target="slide3.xml"/><Relationship Id="rId10" Type="http://schemas.openxmlformats.org/officeDocument/2006/relationships/oleObject" Target="../embeddings/oleObject9.bin"/><Relationship Id="rId4" Type="http://schemas.openxmlformats.org/officeDocument/2006/relationships/slide" Target="slide2.xml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9.xml"/><Relationship Id="rId7" Type="http://schemas.openxmlformats.org/officeDocument/2006/relationships/slide" Target="slide7.xml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6.vml"/><Relationship Id="rId6" Type="http://schemas.openxmlformats.org/officeDocument/2006/relationships/slide" Target="slide5.xml"/><Relationship Id="rId11" Type="http://schemas.openxmlformats.org/officeDocument/2006/relationships/image" Target="../media/image19.emf"/><Relationship Id="rId5" Type="http://schemas.openxmlformats.org/officeDocument/2006/relationships/slide" Target="slide3.xml"/><Relationship Id="rId10" Type="http://schemas.openxmlformats.org/officeDocument/2006/relationships/oleObject" Target="../embeddings/oleObject11.bin"/><Relationship Id="rId4" Type="http://schemas.openxmlformats.org/officeDocument/2006/relationships/slide" Target="slide2.xml"/><Relationship Id="rId9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1">
            <a:extLst>
              <a:ext uri="{FF2B5EF4-FFF2-40B4-BE49-F238E27FC236}">
                <a16:creationId xmlns="" xmlns:a16="http://schemas.microsoft.com/office/drawing/2014/main" id="{3F7FA252-65F8-42A1-9868-E42DF9A53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19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8" name="Text Box 1">
            <a:extLst>
              <a:ext uri="{FF2B5EF4-FFF2-40B4-BE49-F238E27FC236}">
                <a16:creationId xmlns="" xmlns:a16="http://schemas.microsoft.com/office/drawing/2014/main" id="{76C2E33B-CBA6-4284-8BD7-8AB6E3CF1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7772400" cy="2159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buSzPct val="100000"/>
              <a:defRPr/>
            </a:pPr>
            <a:r>
              <a:rPr lang="ko-KR" altLang="ko-KR" sz="11500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chemeClr val="accent6">
                      <a:lumMod val="20000"/>
                      <a:lumOff val="8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환영합니다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="" xmlns:a16="http://schemas.microsoft.com/office/drawing/2014/main" id="{B321D845-CEA8-45C9-950F-20E6D98F5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45" y="2825749"/>
            <a:ext cx="7993063" cy="21272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2026</a:t>
            </a:r>
            <a:r>
              <a:rPr lang="ko-KR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6</a:t>
            </a:r>
            <a:r>
              <a:rPr lang="ko-KR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14</a:t>
            </a:r>
            <a:r>
              <a:rPr lang="ko-KR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</a:t>
            </a:r>
            <a:endParaRPr lang="ko-KR" altLang="ko-KR" sz="6000" b="1" dirty="0">
              <a:ln w="12700" cap="sq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6000" b="1" dirty="0" err="1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성남정병원</a:t>
            </a:r>
            <a:r>
              <a:rPr lang="ko-KR" altLang="en-US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주일예배</a:t>
            </a:r>
            <a:r>
              <a:rPr lang="en-US" altLang="ko-KR" sz="6000" b="1" dirty="0" smtClean="0">
                <a:ln w="12700" cap="sq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6000" kern="0" dirty="0" smtClean="0">
              <a:solidFill>
                <a:srgbClr val="000000"/>
              </a:solidFill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6000" kern="0" dirty="0" smtClean="0">
              <a:solidFill>
                <a:srgbClr val="000000"/>
              </a:solidFill>
            </a:endParaRPr>
          </a:p>
          <a:p>
            <a:pPr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6000" kern="0" dirty="0" smtClean="0">
              <a:solidFill>
                <a:srgbClr val="000000"/>
              </a:solidFill>
            </a:endParaRPr>
          </a:p>
          <a:p>
            <a:pPr algn="ctr">
              <a:buSzPct val="100000"/>
              <a:buFont typeface="Times New Roman" panose="02020603050405020304" pitchFamily="18" charset="0"/>
              <a:buNone/>
              <a:defRPr/>
            </a:pPr>
            <a:endParaRPr lang="ko-KR" altLang="ko-KR" sz="6000" b="1" dirty="0">
              <a:ln w="12700" cap="sq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35883"/>
            <a:ext cx="4608512" cy="138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380288" y="0"/>
            <a:ext cx="1763712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6868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6869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6870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6871" name="Oval 6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36872" name="Picture 8" descr="0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7058025" cy="94615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02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41663"/>
            <a:ext cx="7329488" cy="1008062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900113" y="2133600"/>
          <a:ext cx="60483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CorelDRAW" r:id="rId10" imgW="6340602" imgH="484022" progId="CorelDRAW.Graphic.9">
                  <p:embed/>
                </p:oleObj>
              </mc:Choice>
              <mc:Fallback>
                <p:oleObj name="CorelDRAW" r:id="rId10" imgW="6340602" imgH="484022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133600"/>
                        <a:ext cx="60483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Object 11"/>
          <p:cNvGraphicFramePr>
            <a:graphicFrameLocks noChangeAspect="1"/>
          </p:cNvGraphicFramePr>
          <p:nvPr/>
        </p:nvGraphicFramePr>
        <p:xfrm>
          <a:off x="755650" y="4437063"/>
          <a:ext cx="54721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CorelDRAW" r:id="rId12" imgW="5733288" imgH="484022" progId="CorelDRAW.Graphic.9">
                  <p:embed/>
                </p:oleObj>
              </mc:Choice>
              <mc:Fallback>
                <p:oleObj name="CorelDRAW" r:id="rId12" imgW="5733288" imgH="484022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437063"/>
                        <a:ext cx="54721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8528050" y="2857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9268537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7308850" y="0"/>
            <a:ext cx="176371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8916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917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8918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8919" name="Oval 6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38920" name="Picture 8" descr="033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7058025" cy="941387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9" descr="044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6403975" cy="1017587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900113" y="2133600"/>
          <a:ext cx="51847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CorelDRAW" r:id="rId10" imgW="5519928" imgH="479958" progId="CorelDRAW.Graphic.9">
                  <p:embed/>
                </p:oleObj>
              </mc:Choice>
              <mc:Fallback>
                <p:oleObj name="CorelDRAW" r:id="rId10" imgW="5519928" imgH="47995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133600"/>
                        <a:ext cx="51847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755650" y="4508500"/>
          <a:ext cx="48974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CorelDRAW" r:id="rId12" imgW="5090160" imgH="479958" progId="CorelDRAW.Graphic.9">
                  <p:embed/>
                </p:oleObj>
              </mc:Choice>
              <mc:Fallback>
                <p:oleObj name="CorelDRAW" r:id="rId12" imgW="5090160" imgH="47995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508500"/>
                        <a:ext cx="48974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8459788" y="2857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6017039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0" y="0"/>
            <a:ext cx="2195513" cy="6858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64" name="AutoShape 28"/>
          <p:cNvSpPr>
            <a:spLocks noChangeArrowheads="1"/>
          </p:cNvSpPr>
          <p:nvPr/>
        </p:nvSpPr>
        <p:spPr bwMode="auto">
          <a:xfrm>
            <a:off x="2268538" y="117475"/>
            <a:ext cx="647700" cy="287338"/>
          </a:xfrm>
          <a:prstGeom prst="roundRect">
            <a:avLst>
              <a:gd name="adj" fmla="val 16667"/>
            </a:avLst>
          </a:prstGeom>
          <a:solidFill>
            <a:srgbClr val="FF0000">
              <a:alpha val="50999"/>
            </a:srgbClr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96</a:t>
            </a:r>
            <a:r>
              <a:rPr kumimoji="1" lang="ko-KR" altLang="en-US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장</a:t>
            </a:r>
          </a:p>
        </p:txBody>
      </p:sp>
      <p:sp>
        <p:nvSpPr>
          <p:cNvPr id="14365" name="AutoShape 29"/>
          <p:cNvSpPr>
            <a:spLocks noChangeArrowheads="1"/>
          </p:cNvSpPr>
          <p:nvPr/>
        </p:nvSpPr>
        <p:spPr bwMode="auto">
          <a:xfrm>
            <a:off x="2987675" y="115888"/>
            <a:ext cx="2447925" cy="287337"/>
          </a:xfrm>
          <a:prstGeom prst="roundRect">
            <a:avLst>
              <a:gd name="adj" fmla="val 16667"/>
            </a:avLst>
          </a:prstGeom>
          <a:solidFill>
            <a:srgbClr val="3366FF">
              <a:alpha val="50999"/>
            </a:srgbClr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ko-KR" altLang="en-US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예수님은 누구신가</a:t>
            </a:r>
          </a:p>
        </p:txBody>
      </p:sp>
      <p:sp>
        <p:nvSpPr>
          <p:cNvPr id="14371" name="Oval 6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372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373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4374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4377" name="Picture 41" descr="a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92150"/>
            <a:ext cx="6840537" cy="792163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8" name="Picture 42" descr="bb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08275"/>
            <a:ext cx="6840537" cy="769938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9" name="Picture 43" descr="cc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18025"/>
            <a:ext cx="6223000" cy="7112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380" name="Object 44"/>
          <p:cNvGraphicFramePr>
            <a:graphicFrameLocks noChangeAspect="1"/>
          </p:cNvGraphicFramePr>
          <p:nvPr/>
        </p:nvGraphicFramePr>
        <p:xfrm>
          <a:off x="2762250" y="1755775"/>
          <a:ext cx="60944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CorelDRAW" r:id="rId10" imgW="6989445" imgH="520192" progId="CorelDRAW.Graphic.9">
                  <p:embed/>
                </p:oleObj>
              </mc:Choice>
              <mc:Fallback>
                <p:oleObj name="CorelDRAW" r:id="rId10" imgW="6989445" imgH="520192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1755775"/>
                        <a:ext cx="60944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1" name="Object 45"/>
          <p:cNvGraphicFramePr>
            <a:graphicFrameLocks noChangeAspect="1"/>
          </p:cNvGraphicFramePr>
          <p:nvPr/>
        </p:nvGraphicFramePr>
        <p:xfrm>
          <a:off x="2482850" y="3644900"/>
          <a:ext cx="6181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CorelDRAW" r:id="rId12" imgW="7013829" imgH="526288" progId="CorelDRAW.Graphic.9">
                  <p:embed/>
                </p:oleObj>
              </mc:Choice>
              <mc:Fallback>
                <p:oleObj name="CorelDRAW" r:id="rId12" imgW="7013829" imgH="52628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3644900"/>
                        <a:ext cx="61817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4" name="Object 48"/>
          <p:cNvGraphicFramePr>
            <a:graphicFrameLocks noChangeAspect="1"/>
          </p:cNvGraphicFramePr>
          <p:nvPr/>
        </p:nvGraphicFramePr>
        <p:xfrm>
          <a:off x="2411413" y="5445125"/>
          <a:ext cx="56197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CorelDRAW" r:id="rId14" imgW="6339459" imgH="506781" progId="CorelDRAW.Graphic.9">
                  <p:embed/>
                </p:oleObj>
              </mc:Choice>
              <mc:Fallback>
                <p:oleObj name="CorelDRAW" r:id="rId14" imgW="6339459" imgH="506781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445125"/>
                        <a:ext cx="56197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8518525" y="4762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kumimoji="1" lang="ko-KR" altLang="en-US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116633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2195513" cy="6858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438" name="Oval 6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8439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8440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8441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8442" name="Picture 10" descr="a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04813"/>
            <a:ext cx="6840537" cy="792162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bb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33600"/>
            <a:ext cx="6840537" cy="93662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cc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221163"/>
            <a:ext cx="6223000" cy="855662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2700338" y="1341438"/>
          <a:ext cx="61928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CorelDRAW" r:id="rId10" imgW="6989445" imgH="526288" progId="CorelDRAW.Graphic.9">
                  <p:embed/>
                </p:oleObj>
              </mc:Choice>
              <mc:Fallback>
                <p:oleObj name="CorelDRAW" r:id="rId10" imgW="6989445" imgH="52628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341438"/>
                        <a:ext cx="61928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2484438" y="3357563"/>
          <a:ext cx="62214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CorelDRAW" r:id="rId12" imgW="7013829" imgH="528726" progId="CorelDRAW.Graphic.9">
                  <p:embed/>
                </p:oleObj>
              </mc:Choice>
              <mc:Fallback>
                <p:oleObj name="CorelDRAW" r:id="rId12" imgW="7013829" imgH="528726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357563"/>
                        <a:ext cx="62214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" name="Object 20"/>
          <p:cNvGraphicFramePr>
            <a:graphicFrameLocks noChangeAspect="1"/>
          </p:cNvGraphicFramePr>
          <p:nvPr/>
        </p:nvGraphicFramePr>
        <p:xfrm>
          <a:off x="2484438" y="5373688"/>
          <a:ext cx="56911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CorelDRAW" r:id="rId14" imgW="6339459" imgH="507594" progId="CorelDRAW.Graphic.9">
                  <p:embed/>
                </p:oleObj>
              </mc:Choice>
              <mc:Fallback>
                <p:oleObj name="CorelDRAW" r:id="rId14" imgW="6339459" imgH="507594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373688"/>
                        <a:ext cx="569118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8518525" y="4762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kumimoji="1" lang="ko-KR" altLang="en-US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521020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2195513" cy="6858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460" name="Oval 6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9461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9462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9463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9464" name="Picture 8" descr="a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49275"/>
            <a:ext cx="6948487" cy="8636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bb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92375"/>
            <a:ext cx="6840537" cy="8636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cc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08500"/>
            <a:ext cx="6223000" cy="792163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2843213" y="1628775"/>
          <a:ext cx="61261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CorelDRAW" r:id="rId10" imgW="6989445" imgH="526288" progId="CorelDRAW.Graphic.9">
                  <p:embed/>
                </p:oleObj>
              </mc:Choice>
              <mc:Fallback>
                <p:oleObj name="CorelDRAW" r:id="rId10" imgW="6989445" imgH="52628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628775"/>
                        <a:ext cx="61261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2484438" y="3573463"/>
          <a:ext cx="62642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CorelDRAW" r:id="rId12" imgW="7013829" imgH="526288" progId="CorelDRAW.Graphic.9">
                  <p:embed/>
                </p:oleObj>
              </mc:Choice>
              <mc:Fallback>
                <p:oleObj name="CorelDRAW" r:id="rId12" imgW="7013829" imgH="52628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573463"/>
                        <a:ext cx="62642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2411413" y="5516563"/>
          <a:ext cx="5691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CorelDRAW" r:id="rId14" imgW="6339459" imgH="507187" progId="CorelDRAW.Graphic.9">
                  <p:embed/>
                </p:oleObj>
              </mc:Choice>
              <mc:Fallback>
                <p:oleObj name="CorelDRAW" r:id="rId14" imgW="6339459" imgH="507187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516563"/>
                        <a:ext cx="56911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8518525" y="4762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1" lang="ko-KR" altLang="en-US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588328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2195513" cy="6858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484" name="Oval 6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403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0485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9788" y="6308725"/>
            <a:ext cx="214312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0486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745538" y="6308725"/>
            <a:ext cx="214312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0487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880350" y="6310313"/>
            <a:ext cx="214313" cy="2143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0488" name="Picture 8" descr="a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20713"/>
            <a:ext cx="6840537" cy="8636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bb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20938"/>
            <a:ext cx="6840537" cy="769937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cc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221163"/>
            <a:ext cx="6223000" cy="7112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2771775" y="1628775"/>
          <a:ext cx="61261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CorelDRAW" r:id="rId10" imgW="6989445" imgH="520192" progId="CorelDRAW.Graphic.9">
                  <p:embed/>
                </p:oleObj>
              </mc:Choice>
              <mc:Fallback>
                <p:oleObj name="CorelDRAW" r:id="rId10" imgW="6989445" imgH="520192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628775"/>
                        <a:ext cx="61261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2484438" y="3357563"/>
          <a:ext cx="62182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CorelDRAW" r:id="rId12" imgW="7011162" imgH="526288" progId="CorelDRAW.Graphic.9">
                  <p:embed/>
                </p:oleObj>
              </mc:Choice>
              <mc:Fallback>
                <p:oleObj name="CorelDRAW" r:id="rId12" imgW="7011162" imgH="52628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357563"/>
                        <a:ext cx="62182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2481263" y="5157788"/>
          <a:ext cx="56197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CorelDRAW" r:id="rId14" imgW="6339459" imgH="507187" progId="CorelDRAW.Graphic.9">
                  <p:embed/>
                </p:oleObj>
              </mc:Choice>
              <mc:Fallback>
                <p:oleObj name="CorelDRAW" r:id="rId14" imgW="6339459" imgH="507187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5157788"/>
                        <a:ext cx="56197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8518525" y="4762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1" lang="ko-KR" altLang="en-US" sz="200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13988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468313" y="1196975"/>
            <a:ext cx="8316912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1" latin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ko-KR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HY견고딕" pitchFamily="18" charset="-127"/>
                <a:ea typeface="HY견고딕" pitchFamily="18" charset="-127"/>
              </a:rPr>
              <a:t>약할 때 강함 되시네 </a:t>
            </a:r>
          </a:p>
          <a:p>
            <a:pPr algn="ctr" defTabSz="914400" eaLnBrk="1" latin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ko-KR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HY견고딕" pitchFamily="18" charset="-127"/>
                <a:ea typeface="HY견고딕" pitchFamily="18" charset="-127"/>
              </a:rPr>
              <a:t>나의 보배가 되신 주 </a:t>
            </a:r>
          </a:p>
          <a:p>
            <a:pPr algn="ctr" defTabSz="914400" eaLnBrk="1" latin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ko-KR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HY견고딕" pitchFamily="18" charset="-127"/>
                <a:ea typeface="HY견고딕" pitchFamily="18" charset="-127"/>
              </a:rPr>
              <a:t>주 나의 모든 것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19113" y="331788"/>
            <a:ext cx="2871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eaLnBrk="1" latinLnBrk="1" hangingPunct="1">
              <a:buClrTx/>
              <a:buSzTx/>
              <a:buFontTx/>
              <a:buNone/>
            </a:pPr>
            <a:r>
              <a:rPr lang="ko-KR" altLang="en-US" sz="2400" b="1" u="sng" smtClean="0">
                <a:solidFill>
                  <a:srgbClr val="FFFFFF"/>
                </a:solidFill>
              </a:rPr>
              <a:t>약할 때 강함 되시네</a:t>
            </a:r>
          </a:p>
        </p:txBody>
      </p:sp>
    </p:spTree>
    <p:extLst>
      <p:ext uri="{BB962C8B-B14F-4D97-AF65-F5344CB8AC3E}">
        <p14:creationId xmlns:p14="http://schemas.microsoft.com/office/powerpoint/2010/main" val="26357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468313" y="1125538"/>
            <a:ext cx="8316912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1" latin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ko-KR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HY견고딕" pitchFamily="18" charset="-127"/>
                <a:ea typeface="HY견고딕" pitchFamily="18" charset="-127"/>
              </a:rPr>
              <a:t>주 안에 있는 보물을 </a:t>
            </a:r>
          </a:p>
          <a:p>
            <a:pPr algn="ctr" defTabSz="914400" eaLnBrk="1" latin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ko-KR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HY견고딕" pitchFamily="18" charset="-127"/>
                <a:ea typeface="HY견고딕" pitchFamily="18" charset="-127"/>
              </a:rPr>
              <a:t>나는 포기할 수 없네 </a:t>
            </a:r>
          </a:p>
          <a:p>
            <a:pPr algn="ctr" defTabSz="914400" eaLnBrk="1" latin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ko-KR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HY견고딕" pitchFamily="18" charset="-127"/>
                <a:ea typeface="HY견고딕" pitchFamily="18" charset="-127"/>
              </a:rPr>
              <a:t>주 나의 모든 것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19113" y="331788"/>
            <a:ext cx="2871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eaLnBrk="1" latinLnBrk="1" hangingPunct="1">
              <a:buClrTx/>
              <a:buSzTx/>
              <a:buFontTx/>
              <a:buNone/>
            </a:pPr>
            <a:r>
              <a:rPr lang="ko-KR" altLang="en-US" sz="2400" b="1" u="sng" smtClean="0">
                <a:solidFill>
                  <a:srgbClr val="FFFFFF"/>
                </a:solidFill>
              </a:rPr>
              <a:t>약할 때 강함 되시네</a:t>
            </a:r>
          </a:p>
        </p:txBody>
      </p:sp>
    </p:spTree>
    <p:extLst>
      <p:ext uri="{BB962C8B-B14F-4D97-AF65-F5344CB8AC3E}">
        <p14:creationId xmlns:p14="http://schemas.microsoft.com/office/powerpoint/2010/main" val="8645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395288" y="1052513"/>
            <a:ext cx="8316912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1" latin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ko-KR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HY견고딕" pitchFamily="18" charset="-127"/>
                <a:ea typeface="HY견고딕" pitchFamily="18" charset="-127"/>
              </a:rPr>
              <a:t>예수 어린 양 존귀한 이름</a:t>
            </a:r>
          </a:p>
          <a:p>
            <a:pPr algn="ctr" defTabSz="914400" eaLnBrk="1" latin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ko-KR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HY견고딕" pitchFamily="18" charset="-127"/>
                <a:ea typeface="HY견고딕" pitchFamily="18" charset="-127"/>
              </a:rPr>
              <a:t>예수 어린 양 존귀한 이름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19113" y="331788"/>
            <a:ext cx="2871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eaLnBrk="1" latinLnBrk="1" hangingPunct="1">
              <a:buClrTx/>
              <a:buSzTx/>
              <a:buFontTx/>
              <a:buNone/>
            </a:pPr>
            <a:r>
              <a:rPr lang="ko-KR" altLang="en-US" sz="2400" b="1" u="sng" smtClean="0">
                <a:solidFill>
                  <a:srgbClr val="FFFFFF"/>
                </a:solidFill>
              </a:rPr>
              <a:t>약할 때 강함 되시네</a:t>
            </a:r>
          </a:p>
        </p:txBody>
      </p:sp>
    </p:spTree>
    <p:extLst>
      <p:ext uri="{BB962C8B-B14F-4D97-AF65-F5344CB8AC3E}">
        <p14:creationId xmlns:p14="http://schemas.microsoft.com/office/powerpoint/2010/main" val="17560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468313" y="1125538"/>
            <a:ext cx="8316912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1" latin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ko-KR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HY견고딕" pitchFamily="18" charset="-127"/>
                <a:ea typeface="HY견고딕" pitchFamily="18" charset="-127"/>
              </a:rPr>
              <a:t>십자가 죄 사하셨네</a:t>
            </a:r>
          </a:p>
          <a:p>
            <a:pPr algn="ctr" defTabSz="914400" eaLnBrk="1" latin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ko-KR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HY견고딕" pitchFamily="18" charset="-127"/>
                <a:ea typeface="HY견고딕" pitchFamily="18" charset="-127"/>
              </a:rPr>
              <a:t>주님의 이름 찬양해 </a:t>
            </a:r>
          </a:p>
          <a:p>
            <a:pPr algn="ctr" defTabSz="914400" eaLnBrk="1" latin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ko-KR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HY견고딕" pitchFamily="18" charset="-127"/>
                <a:ea typeface="HY견고딕" pitchFamily="18" charset="-127"/>
              </a:rPr>
              <a:t>주 나의 모든 것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19113" y="331788"/>
            <a:ext cx="2871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eaLnBrk="1" latinLnBrk="1" hangingPunct="1">
              <a:buClrTx/>
              <a:buSzTx/>
              <a:buFontTx/>
              <a:buNone/>
            </a:pPr>
            <a:r>
              <a:rPr lang="ko-KR" altLang="en-US" sz="2400" b="1" u="sng" smtClean="0">
                <a:solidFill>
                  <a:srgbClr val="FFFFFF"/>
                </a:solidFill>
              </a:rPr>
              <a:t>약할 때 강함 되시네</a:t>
            </a:r>
          </a:p>
        </p:txBody>
      </p:sp>
    </p:spTree>
    <p:extLst>
      <p:ext uri="{BB962C8B-B14F-4D97-AF65-F5344CB8AC3E}">
        <p14:creationId xmlns:p14="http://schemas.microsoft.com/office/powerpoint/2010/main" val="14628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021678DC-9779-448F-8F05-5FCB9155B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052" y="152400"/>
            <a:ext cx="9151684" cy="6705600"/>
          </a:xfrm>
          <a:prstGeom prst="rect">
            <a:avLst/>
          </a:prstGeom>
          <a:solidFill>
            <a:schemeClr val="tx1">
              <a:alpha val="3019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" name="Text Box 1">
            <a:extLst>
              <a:ext uri="{FF2B5EF4-FFF2-40B4-BE49-F238E27FC236}">
                <a16:creationId xmlns="" xmlns:a16="http://schemas.microsoft.com/office/drawing/2014/main" id="{BF0A0D25-5479-47CC-9893-B5EF34074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52" y="-533400"/>
            <a:ext cx="9151684" cy="5562600"/>
          </a:xfrm>
          <a:prstGeom prst="rect">
            <a:avLst/>
          </a:prstGeom>
          <a:solidFill>
            <a:srgbClr val="92D050"/>
          </a:solidFill>
          <a:ln w="9525" cap="flat">
            <a:solidFill>
              <a:schemeClr val="accent3"/>
            </a:solidFill>
            <a:round/>
            <a:headEnd/>
            <a:tailEnd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spcBef>
                <a:spcPts val="1350"/>
              </a:spcBef>
              <a:buSzPct val="100000"/>
              <a:defRPr/>
            </a:pPr>
            <a:endParaRPr lang="en-US" altLang="ko-KR" sz="6000" b="1" dirty="0" smtClean="0"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1350"/>
              </a:spcBef>
              <a:buSzPct val="100000"/>
              <a:defRPr/>
            </a:pPr>
            <a:r>
              <a:rPr lang="ko-KR" altLang="en-US" sz="60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주일</a:t>
            </a:r>
            <a:r>
              <a:rPr lang="ko-KR" altLang="ko-KR" sz="60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예배를 </a:t>
            </a:r>
            <a:r>
              <a:rPr lang="ko-KR" altLang="ko-KR" sz="6000" b="1" dirty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위해 </a:t>
            </a:r>
          </a:p>
          <a:p>
            <a:pPr algn="ctr">
              <a:spcBef>
                <a:spcPts val="1350"/>
              </a:spcBef>
              <a:buSzPct val="100000"/>
              <a:defRPr/>
            </a:pPr>
            <a:r>
              <a:rPr lang="ko-KR" altLang="ko-KR" sz="6000" b="1" dirty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기도하는 </a:t>
            </a:r>
            <a:r>
              <a:rPr lang="ko-KR" altLang="ko-KR" sz="60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시간입니다</a:t>
            </a:r>
            <a:endParaRPr lang="en-US" altLang="ko-KR" sz="6000" b="1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1350"/>
              </a:spcBef>
              <a:buSzPct val="100000"/>
              <a:defRPr/>
            </a:pPr>
            <a:endParaRPr lang="en-US" altLang="ko-KR" sz="3600" b="1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spcBef>
                <a:spcPts val="1350"/>
              </a:spcBef>
              <a:buSzPct val="100000"/>
              <a:defRPr/>
            </a:pPr>
            <a:r>
              <a:rPr lang="ko-KR" altLang="en-US" sz="36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헌금</a:t>
            </a:r>
            <a:r>
              <a:rPr lang="ko-KR" altLang="en-US" sz="36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들어오실 때 출입구 </a:t>
            </a:r>
            <a:endParaRPr lang="en-US" altLang="ko-KR" sz="3600" b="1" dirty="0" smtClean="0"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1350"/>
              </a:spcBef>
              <a:buSzPct val="100000"/>
              <a:defRPr/>
            </a:pPr>
            <a:r>
              <a:rPr lang="ko-KR" altLang="en-US" sz="36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헌금함에 넣어주세요</a:t>
            </a:r>
            <a:r>
              <a:rPr lang="en-US" altLang="ko-KR" sz="3600" b="1" dirty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3600" b="1" dirty="0" smtClean="0"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1350"/>
              </a:spcBef>
              <a:buSzPct val="100000"/>
              <a:defRPr/>
            </a:pPr>
            <a:endParaRPr lang="ko-KR" altLang="ko-KR" sz="6000" b="1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395288" y="1052513"/>
            <a:ext cx="831691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1" latin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ko-KR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HY견고딕" pitchFamily="18" charset="-127"/>
                <a:ea typeface="HY견고딕" pitchFamily="18" charset="-127"/>
              </a:rPr>
              <a:t>쓰러진 나를 세우고 </a:t>
            </a:r>
          </a:p>
          <a:p>
            <a:pPr algn="ctr" defTabSz="914400" eaLnBrk="1" latin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ko-KR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HY견고딕" pitchFamily="18" charset="-127"/>
                <a:ea typeface="HY견고딕" pitchFamily="18" charset="-127"/>
              </a:rPr>
              <a:t>나의 빈 잔을 채우네 </a:t>
            </a:r>
          </a:p>
          <a:p>
            <a:pPr algn="ctr" defTabSz="914400" eaLnBrk="1" latin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ko-KR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HY견고딕" pitchFamily="18" charset="-127"/>
                <a:ea typeface="HY견고딕" pitchFamily="18" charset="-127"/>
              </a:rPr>
              <a:t>주 나의 모든 것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19113" y="331788"/>
            <a:ext cx="2871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eaLnBrk="1" latinLnBrk="1" hangingPunct="1">
              <a:buClrTx/>
              <a:buSzTx/>
              <a:buFontTx/>
              <a:buNone/>
            </a:pPr>
            <a:r>
              <a:rPr lang="ko-KR" altLang="en-US" sz="2400" b="1" u="sng" smtClean="0">
                <a:solidFill>
                  <a:srgbClr val="FFFFFF"/>
                </a:solidFill>
              </a:rPr>
              <a:t>약할 때 강함 되시네</a:t>
            </a:r>
          </a:p>
        </p:txBody>
      </p:sp>
    </p:spTree>
    <p:extLst>
      <p:ext uri="{BB962C8B-B14F-4D97-AF65-F5344CB8AC3E}">
        <p14:creationId xmlns:p14="http://schemas.microsoft.com/office/powerpoint/2010/main" val="38050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395288" y="1125538"/>
            <a:ext cx="831691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1" latin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ko-KR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HY견고딕" pitchFamily="18" charset="-127"/>
                <a:ea typeface="HY견고딕" pitchFamily="18" charset="-127"/>
              </a:rPr>
              <a:t>예수 어린 양 존귀한 이름</a:t>
            </a:r>
          </a:p>
          <a:p>
            <a:pPr algn="ctr" defTabSz="914400" eaLnBrk="1" latin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ko-KR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HY견고딕" pitchFamily="18" charset="-127"/>
                <a:ea typeface="HY견고딕" pitchFamily="18" charset="-127"/>
              </a:rPr>
              <a:t>예수 어린 양 존귀한 이름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19113" y="331788"/>
            <a:ext cx="2871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eaLnBrk="1" latinLnBrk="1" hangingPunct="1">
              <a:buClrTx/>
              <a:buSzTx/>
              <a:buFontTx/>
              <a:buNone/>
            </a:pPr>
            <a:r>
              <a:rPr lang="ko-KR" altLang="en-US" sz="2400" b="1" u="sng" smtClean="0">
                <a:solidFill>
                  <a:srgbClr val="FFFFFF"/>
                </a:solidFill>
              </a:rPr>
              <a:t>약할 때 강함 되시네</a:t>
            </a:r>
          </a:p>
        </p:txBody>
      </p:sp>
    </p:spTree>
    <p:extLst>
      <p:ext uri="{BB962C8B-B14F-4D97-AF65-F5344CB8AC3E}">
        <p14:creationId xmlns:p14="http://schemas.microsoft.com/office/powerpoint/2010/main" val="35045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F64D8D75-24EF-418B-A13C-9C8645E495C3}"/>
              </a:ext>
            </a:extLst>
          </p:cNvPr>
          <p:cNvSpPr/>
          <p:nvPr/>
        </p:nvSpPr>
        <p:spPr bwMode="auto">
          <a:xfrm>
            <a:off x="190500" y="266700"/>
            <a:ext cx="8763000" cy="6324600"/>
          </a:xfrm>
          <a:prstGeom prst="roundRect">
            <a:avLst>
              <a:gd name="adj" fmla="val 1802"/>
            </a:avLst>
          </a:prstGeom>
          <a:solidFill>
            <a:schemeClr val="accent3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84324" name="직사각형 3">
            <a:extLst>
              <a:ext uri="{FF2B5EF4-FFF2-40B4-BE49-F238E27FC236}">
                <a16:creationId xmlns="" xmlns:a16="http://schemas.microsoft.com/office/drawing/2014/main" id="{5334D08D-EA3F-49D3-A110-A002BE094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82273" name="Text Box 1">
            <a:extLst>
              <a:ext uri="{FF2B5EF4-FFF2-40B4-BE49-F238E27FC236}">
                <a16:creationId xmlns="" xmlns:a16="http://schemas.microsoft.com/office/drawing/2014/main" id="{4755796F-17AA-4031-945B-38DE86DA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8000" b="1" dirty="0">
                <a:ln>
                  <a:solidFill>
                    <a:srgbClr val="000000"/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예배로의</a:t>
            </a:r>
            <a:endParaRPr lang="en-US" altLang="ko-KR" sz="8000" b="1" dirty="0">
              <a:ln>
                <a:solidFill>
                  <a:srgbClr val="000000"/>
                </a:solidFill>
              </a:ln>
              <a:solidFill>
                <a:srgbClr val="000000">
                  <a:lumMod val="75000"/>
                  <a:lumOff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8000" b="1" dirty="0">
                <a:ln>
                  <a:solidFill>
                    <a:srgbClr val="000000"/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부름과 기도</a:t>
            </a:r>
            <a:endParaRPr lang="ko-KR" altLang="ko-KR" sz="8000" b="1" dirty="0">
              <a:ln>
                <a:solidFill>
                  <a:srgbClr val="000000"/>
                </a:solidFill>
              </a:ln>
              <a:solidFill>
                <a:srgbClr val="000000">
                  <a:lumMod val="75000"/>
                  <a:lumOff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2943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Oval 6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360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361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70863" y="6310313"/>
            <a:ext cx="214312" cy="21431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>
            <a:off x="107950" y="117475"/>
            <a:ext cx="647700" cy="287338"/>
          </a:xfrm>
          <a:prstGeom prst="roundRect">
            <a:avLst>
              <a:gd name="adj" fmla="val 16667"/>
            </a:avLst>
          </a:prstGeom>
          <a:solidFill>
            <a:srgbClr val="FF0000">
              <a:alpha val="50999"/>
            </a:srgbClr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303</a:t>
            </a:r>
            <a:r>
              <a:rPr kumimoji="1" lang="ko-KR" altLang="en-US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장</a:t>
            </a:r>
          </a:p>
        </p:txBody>
      </p:sp>
      <p:sp>
        <p:nvSpPr>
          <p:cNvPr id="14363" name="AutoShape 27"/>
          <p:cNvSpPr>
            <a:spLocks noChangeArrowheads="1"/>
          </p:cNvSpPr>
          <p:nvPr/>
        </p:nvSpPr>
        <p:spPr bwMode="auto">
          <a:xfrm>
            <a:off x="827088" y="115888"/>
            <a:ext cx="2447925" cy="287337"/>
          </a:xfrm>
          <a:prstGeom prst="roundRect">
            <a:avLst>
              <a:gd name="adj" fmla="val 16667"/>
            </a:avLst>
          </a:prstGeom>
          <a:solidFill>
            <a:srgbClr val="3366FF">
              <a:alpha val="50999"/>
            </a:srgbClr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ko-KR" altLang="en-US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날 위하여 십자가의</a:t>
            </a:r>
          </a:p>
        </p:txBody>
      </p:sp>
      <p:pic>
        <p:nvPicPr>
          <p:cNvPr id="14366" name="Picture 30" descr="02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3052763"/>
            <a:ext cx="7216775" cy="808037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370" name="Object 34"/>
          <p:cNvGraphicFramePr>
            <a:graphicFrameLocks noChangeAspect="1"/>
          </p:cNvGraphicFramePr>
          <p:nvPr/>
        </p:nvGraphicFramePr>
        <p:xfrm>
          <a:off x="1403350" y="2133600"/>
          <a:ext cx="61928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7" imgW="5250268" imgH="426508" progId="CorelDRAW.Graphic.9">
                  <p:embed/>
                </p:oleObj>
              </mc:Choice>
              <mc:Fallback>
                <p:oleObj name="CorelDRAW" r:id="rId7" imgW="5250268" imgH="42650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133600"/>
                        <a:ext cx="619283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1" name="Object 35"/>
          <p:cNvGraphicFramePr>
            <a:graphicFrameLocks noChangeAspect="1"/>
          </p:cNvGraphicFramePr>
          <p:nvPr/>
        </p:nvGraphicFramePr>
        <p:xfrm>
          <a:off x="1331913" y="4003675"/>
          <a:ext cx="6119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9" imgW="5292744" imgH="426508" progId="CorelDRAW.Graphic.9">
                  <p:embed/>
                </p:oleObj>
              </mc:Choice>
              <mc:Fallback>
                <p:oleObj name="CorelDRAW" r:id="rId9" imgW="5292744" imgH="42650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003675"/>
                        <a:ext cx="61198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72" name="Picture 36" descr="01b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125538"/>
            <a:ext cx="7216775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8528050" y="952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234014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2" name="Picture 12" descr="03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108075"/>
            <a:ext cx="7216775" cy="808038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13" descr="0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52763"/>
            <a:ext cx="6969125" cy="808037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497" name="Object 17"/>
          <p:cNvGraphicFramePr>
            <a:graphicFrameLocks noChangeAspect="1"/>
          </p:cNvGraphicFramePr>
          <p:nvPr/>
        </p:nvGraphicFramePr>
        <p:xfrm>
          <a:off x="1284288" y="2060575"/>
          <a:ext cx="6167437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orelDRAW" r:id="rId5" imgW="5303756" imgH="430325" progId="CorelDRAW.Graphic.9">
                  <p:embed/>
                </p:oleObj>
              </mc:Choice>
              <mc:Fallback>
                <p:oleObj name="CorelDRAW" r:id="rId5" imgW="5303756" imgH="430325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2060575"/>
                        <a:ext cx="6167437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1258888" y="4005263"/>
          <a:ext cx="59769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orelDRAW" r:id="rId7" imgW="5165947" imgH="426508" progId="CorelDRAW.Graphic.9">
                  <p:embed/>
                </p:oleObj>
              </mc:Choice>
              <mc:Fallback>
                <p:oleObj name="CorelDRAW" r:id="rId7" imgW="5165947" imgH="42650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005263"/>
                        <a:ext cx="597693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9" name="Oval 6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0500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0501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170863" y="6310313"/>
            <a:ext cx="214312" cy="21431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8528050" y="952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229246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02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997200"/>
            <a:ext cx="7216775" cy="808038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1411288" y="2133600"/>
          <a:ext cx="604043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orelDRAW" r:id="rId4" imgW="5248695" imgH="427780" progId="CorelDRAW.Graphic.9">
                  <p:embed/>
                </p:oleObj>
              </mc:Choice>
              <mc:Fallback>
                <p:oleObj name="CorelDRAW" r:id="rId4" imgW="5248695" imgH="42778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2133600"/>
                        <a:ext cx="6040437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1331913" y="3933825"/>
          <a:ext cx="611981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orelDRAW" r:id="rId6" imgW="5307532" imgH="426508" progId="CorelDRAW.Graphic.9">
                  <p:embed/>
                </p:oleObj>
              </mc:Choice>
              <mc:Fallback>
                <p:oleObj name="CorelDRAW" r:id="rId6" imgW="5307532" imgH="42650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933825"/>
                        <a:ext cx="611981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1" name="Oval 6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1522" name="Oval 6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1523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70863" y="6310313"/>
            <a:ext cx="214312" cy="2143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1524" name="Picture 20" descr="01b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125538"/>
            <a:ext cx="7216775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8528050" y="952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584211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03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108075"/>
            <a:ext cx="7216775" cy="808038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0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52763"/>
            <a:ext cx="6969125" cy="808037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1331913" y="2060575"/>
          <a:ext cx="61198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orelDRAW" r:id="rId5" imgW="5315712" imgH="421737" progId="CorelDRAW.Graphic.9">
                  <p:embed/>
                </p:oleObj>
              </mc:Choice>
              <mc:Fallback>
                <p:oleObj name="CorelDRAW" r:id="rId5" imgW="5315712" imgH="421737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060575"/>
                        <a:ext cx="611981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1258888" y="4005263"/>
          <a:ext cx="59769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orelDRAW" r:id="rId7" imgW="5086030" imgH="426508" progId="CorelDRAW.Graphic.9">
                  <p:embed/>
                </p:oleObj>
              </mc:Choice>
              <mc:Fallback>
                <p:oleObj name="CorelDRAW" r:id="rId7" imgW="5086030" imgH="42650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005263"/>
                        <a:ext cx="597693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Oval 6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2543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2544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170863" y="6310313"/>
            <a:ext cx="214312" cy="2143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8528050" y="952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885142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02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3044825"/>
            <a:ext cx="7216775" cy="81597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1403350" y="2060575"/>
          <a:ext cx="604837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orelDRAW" r:id="rId4" imgW="5248695" imgH="426508" progId="CorelDRAW.Graphic.9">
                  <p:embed/>
                </p:oleObj>
              </mc:Choice>
              <mc:Fallback>
                <p:oleObj name="CorelDRAW" r:id="rId4" imgW="5248695" imgH="42650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060575"/>
                        <a:ext cx="604837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1331913" y="4003675"/>
          <a:ext cx="6119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orelDRAW" r:id="rId6" imgW="5307532" imgH="421737" progId="CorelDRAW.Graphic.9">
                  <p:embed/>
                </p:oleObj>
              </mc:Choice>
              <mc:Fallback>
                <p:oleObj name="CorelDRAW" r:id="rId6" imgW="5307532" imgH="421737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003675"/>
                        <a:ext cx="61198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7" name="Oval 6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3568" name="Oval 6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3569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70863" y="6310313"/>
            <a:ext cx="214312" cy="2143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3570" name="Picture 18" descr="01b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052513"/>
            <a:ext cx="7216775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8528050" y="952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006614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03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108075"/>
            <a:ext cx="7216775" cy="808038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0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52763"/>
            <a:ext cx="6969125" cy="808037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1258888" y="2070100"/>
          <a:ext cx="61928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orelDRAW" r:id="rId5" imgW="5302812" imgH="421737" progId="CorelDRAW.Graphic.9">
                  <p:embed/>
                </p:oleObj>
              </mc:Choice>
              <mc:Fallback>
                <p:oleObj name="CorelDRAW" r:id="rId5" imgW="5302812" imgH="421737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070100"/>
                        <a:ext cx="619283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1258888" y="4005263"/>
          <a:ext cx="59769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orelDRAW" r:id="rId7" imgW="5086030" imgH="426508" progId="CorelDRAW.Graphic.9">
                  <p:embed/>
                </p:oleObj>
              </mc:Choice>
              <mc:Fallback>
                <p:oleObj name="CorelDRAW" r:id="rId7" imgW="5086030" imgH="42650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005263"/>
                        <a:ext cx="597693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1" name="Oval 6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4592" name="Oval 6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593" name="Oval 6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170863" y="6310313"/>
            <a:ext cx="214312" cy="2143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8528050" y="952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932360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F64D8D75-24EF-418B-A13C-9C8645E495C3}"/>
              </a:ext>
            </a:extLst>
          </p:cNvPr>
          <p:cNvSpPr/>
          <p:nvPr/>
        </p:nvSpPr>
        <p:spPr bwMode="auto">
          <a:xfrm>
            <a:off x="190500" y="266700"/>
            <a:ext cx="8763000" cy="6324600"/>
          </a:xfrm>
          <a:prstGeom prst="roundRect">
            <a:avLst>
              <a:gd name="adj" fmla="val 1802"/>
            </a:avLst>
          </a:prstGeom>
          <a:solidFill>
            <a:schemeClr val="accent3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/>
          </a:p>
        </p:txBody>
      </p:sp>
      <p:sp>
        <p:nvSpPr>
          <p:cNvPr id="184324" name="직사각형 3">
            <a:extLst>
              <a:ext uri="{FF2B5EF4-FFF2-40B4-BE49-F238E27FC236}">
                <a16:creationId xmlns="" xmlns:a16="http://schemas.microsoft.com/office/drawing/2014/main" id="{5334D08D-EA3F-49D3-A110-A002BE094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182273" name="Text Box 1">
            <a:extLst>
              <a:ext uri="{FF2B5EF4-FFF2-40B4-BE49-F238E27FC236}">
                <a16:creationId xmlns="" xmlns:a16="http://schemas.microsoft.com/office/drawing/2014/main" id="{4755796F-17AA-4031-945B-38DE86DA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ts val="1000"/>
              </a:spcBef>
              <a:buSzPct val="100000"/>
              <a:defRPr/>
            </a:pPr>
            <a:r>
              <a:rPr lang="ko-KR" altLang="en-US" sz="9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  도</a:t>
            </a:r>
            <a:endParaRPr lang="en-US" altLang="ko-KR" sz="9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66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이옥윤</a:t>
            </a:r>
            <a:r>
              <a:rPr lang="ko-KR" altLang="en-US" sz="6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전도사</a:t>
            </a:r>
            <a:endParaRPr lang="en-US" altLang="ko-KR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408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F64D8D75-24EF-418B-A13C-9C8645E495C3}"/>
              </a:ext>
            </a:extLst>
          </p:cNvPr>
          <p:cNvSpPr/>
          <p:nvPr/>
        </p:nvSpPr>
        <p:spPr bwMode="auto">
          <a:xfrm>
            <a:off x="190500" y="266700"/>
            <a:ext cx="8763000" cy="6324600"/>
          </a:xfrm>
          <a:prstGeom prst="roundRect">
            <a:avLst>
              <a:gd name="adj" fmla="val 1802"/>
            </a:avLst>
          </a:prstGeom>
          <a:solidFill>
            <a:schemeClr val="accent3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84324" name="직사각형 3">
            <a:extLst>
              <a:ext uri="{FF2B5EF4-FFF2-40B4-BE49-F238E27FC236}">
                <a16:creationId xmlns="" xmlns:a16="http://schemas.microsoft.com/office/drawing/2014/main" id="{5334D08D-EA3F-49D3-A110-A002BE094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82273" name="Text Box 1">
            <a:extLst>
              <a:ext uri="{FF2B5EF4-FFF2-40B4-BE49-F238E27FC236}">
                <a16:creationId xmlns="" xmlns:a16="http://schemas.microsoft.com/office/drawing/2014/main" id="{4755796F-17AA-4031-945B-38DE86DA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7200" b="1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여는 찬양</a:t>
            </a:r>
            <a:endParaRPr lang="ko-KR" altLang="ko-KR" sz="7200" b="1" dirty="0">
              <a:ln w="12700">
                <a:solidFill>
                  <a:srgbClr val="000000"/>
                </a:solidFill>
              </a:ln>
              <a:solidFill>
                <a:srgbClr val="000000">
                  <a:lumMod val="75000"/>
                  <a:lumOff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5800" b="1" dirty="0" err="1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이강전</a:t>
            </a:r>
            <a:r>
              <a:rPr lang="en-US" altLang="ko-KR" sz="5800" b="1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5800" b="1" dirty="0" err="1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송평화</a:t>
            </a:r>
            <a:r>
              <a:rPr lang="ko-KR" altLang="en-US" sz="5800" b="1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집사</a:t>
            </a:r>
            <a:endParaRPr lang="ko-KR" altLang="ko-KR" sz="5800" b="1" dirty="0">
              <a:ln w="12700">
                <a:solidFill>
                  <a:srgbClr val="000000"/>
                </a:solidFill>
              </a:ln>
              <a:solidFill>
                <a:srgbClr val="000000">
                  <a:lumMod val="75000"/>
                  <a:lumOff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6117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3"/>
            <a:ext cx="9216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1986" y="1412843"/>
            <a:ext cx="733726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</a:t>
            </a: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아버지</a:t>
            </a:r>
            <a:endParaRPr lang="ko-KR" altLang="en-US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이름 거룩하사 주님 나라</a:t>
            </a:r>
            <a:endParaRPr lang="en-US" altLang="ko-KR" sz="4400" b="1" dirty="0" smtClean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임하시고 뜻이 </a:t>
            </a:r>
            <a:r>
              <a:rPr lang="ko-KR" altLang="en-US" sz="4400" b="1" dirty="0" err="1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이루어지이다</a:t>
            </a:r>
            <a:endParaRPr lang="en-US" altLang="ko-KR" sz="4400" b="1" dirty="0" smtClean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ko-KR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ko-KR" altLang="en-US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ko-KR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9809" y="188958"/>
            <a:ext cx="32047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6000" b="1" u="sng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>
                    <a:lumMod val="9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</a:p>
        </p:txBody>
      </p:sp>
    </p:spTree>
    <p:extLst>
      <p:ext uri="{BB962C8B-B14F-4D97-AF65-F5344CB8AC3E}">
        <p14:creationId xmlns:p14="http://schemas.microsoft.com/office/powerpoint/2010/main" val="35227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3"/>
            <a:ext cx="9216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0489" y="620688"/>
            <a:ext cx="848020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일용할 양식 주시고</a:t>
            </a:r>
            <a:endParaRPr lang="en-US" altLang="ko-KR" sz="4400" b="1" dirty="0" smtClean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우리들의 큰 죄 다 용서 </a:t>
            </a:r>
            <a:r>
              <a:rPr lang="ko-KR" altLang="en-US" sz="4400" b="1" dirty="0" err="1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하옵시고</a:t>
            </a:r>
            <a:endParaRPr lang="en-US" altLang="ko-KR" sz="4400" b="1" dirty="0" smtClean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또 시험에 들게 마시고</a:t>
            </a:r>
            <a:endParaRPr lang="en-US" altLang="ko-KR" sz="4400" b="1" dirty="0" smtClean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ko-KR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24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3"/>
            <a:ext cx="9216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9177" y="620930"/>
            <a:ext cx="774282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악에서 구원 </a:t>
            </a:r>
            <a:r>
              <a:rPr lang="ko-KR" altLang="en-US" sz="4400" b="1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하소서 대개</a:t>
            </a:r>
            <a:endParaRPr lang="en-US" altLang="ko-KR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주의나라  주의권세  주의영광</a:t>
            </a:r>
            <a:endParaRPr lang="en-US" altLang="ko-KR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40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영원히 </a:t>
            </a:r>
            <a:r>
              <a:rPr lang="en-US" altLang="ko-KR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~  </a:t>
            </a: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아</a:t>
            </a:r>
            <a:r>
              <a:rPr lang="en-US" altLang="ko-KR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r>
              <a:rPr lang="ko-KR" altLang="en-US" sz="44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멘</a:t>
            </a:r>
            <a:endParaRPr lang="ko-KR" altLang="en-US" sz="44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39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D57F79B5-36C0-43F9-BDE7-9493A3EE50C7}"/>
              </a:ext>
            </a:extLst>
          </p:cNvPr>
          <p:cNvSpPr/>
          <p:nvPr/>
        </p:nvSpPr>
        <p:spPr bwMode="auto">
          <a:xfrm>
            <a:off x="503250" y="457200"/>
            <a:ext cx="8137525" cy="5943600"/>
          </a:xfrm>
          <a:prstGeom prst="roundRect">
            <a:avLst>
              <a:gd name="adj" fmla="val 1949"/>
            </a:avLst>
          </a:prstGeom>
          <a:solidFill>
            <a:schemeClr val="accent3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/>
          </a:p>
        </p:txBody>
      </p:sp>
      <p:sp>
        <p:nvSpPr>
          <p:cNvPr id="3" name="Text Box 1">
            <a:extLst>
              <a:ext uri="{FF2B5EF4-FFF2-40B4-BE49-F238E27FC236}">
                <a16:creationId xmlns="" xmlns:a16="http://schemas.microsoft.com/office/drawing/2014/main" id="{3B20086C-036E-4F76-9027-785D77D19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859" y="462323"/>
            <a:ext cx="91440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000"/>
              </a:spcBef>
              <a:buSzPct val="100000"/>
              <a:defRPr/>
            </a:pPr>
            <a:endParaRPr lang="en-US" altLang="ko-KR" sz="8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buSzPct val="100000"/>
              <a:defRPr/>
            </a:pPr>
            <a:r>
              <a:rPr lang="ko-KR" altLang="en-US" sz="8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광  고</a:t>
            </a:r>
            <a:endParaRPr lang="en-US" altLang="ko-KR" sz="8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buSzPct val="100000"/>
              <a:defRPr/>
            </a:pPr>
            <a:endParaRPr lang="en-US" altLang="ko-KR" sz="6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37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D57F79B5-36C0-43F9-BDE7-9493A3EE50C7}"/>
              </a:ext>
            </a:extLst>
          </p:cNvPr>
          <p:cNvSpPr/>
          <p:nvPr/>
        </p:nvSpPr>
        <p:spPr bwMode="auto">
          <a:xfrm>
            <a:off x="503250" y="457200"/>
            <a:ext cx="8137525" cy="5943600"/>
          </a:xfrm>
          <a:prstGeom prst="roundRect">
            <a:avLst>
              <a:gd name="adj" fmla="val 1949"/>
            </a:avLst>
          </a:prstGeom>
          <a:solidFill>
            <a:schemeClr val="accent3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="" xmlns:a16="http://schemas.microsoft.com/office/drawing/2014/main" id="{3B20086C-036E-4F76-9027-785D77D19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50" y="292994"/>
            <a:ext cx="82597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ko-KR" sz="4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altLang="ko-KR" sz="40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altLang="ko-KR" sz="4000" b="1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altLang="ko-KR" sz="4000" b="1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1000"/>
              </a:spcBef>
              <a:tabLst/>
              <a:defRPr/>
            </a:pPr>
            <a:r>
              <a:rPr lang="en-US" altLang="ko-KR" sz="4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40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altLang="ko-KR" sz="40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612" lvl="0" indent="0" eaLnBrk="1" hangingPunct="1">
              <a:lnSpc>
                <a:spcPct val="150000"/>
              </a:lnSpc>
              <a:spcBef>
                <a:spcPts val="1000"/>
              </a:spcBef>
              <a:tabLst/>
              <a:defRPr/>
            </a:pPr>
            <a:r>
              <a:rPr lang="en-US" altLang="ko-KR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4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4000" b="1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ko-KR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endParaRPr lang="en-US" altLang="ko-KR" sz="40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altLang="ko-KR" sz="6000" b="1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구부러진 연결선 4"/>
          <p:cNvCxnSpPr>
            <a:stCxn id="3" idx="3"/>
            <a:endCxn id="3" idx="3"/>
          </p:cNvCxnSpPr>
          <p:nvPr/>
        </p:nvCxnSpPr>
        <p:spPr bwMode="auto">
          <a:xfrm>
            <a:off x="8763000" y="3340994"/>
            <a:ext cx="12700" cy="12700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448093"/>
              </p:ext>
            </p:extLst>
          </p:nvPr>
        </p:nvGraphicFramePr>
        <p:xfrm>
          <a:off x="762000" y="1219200"/>
          <a:ext cx="7696200" cy="3479801"/>
        </p:xfrm>
        <a:graphic>
          <a:graphicData uri="http://schemas.openxmlformats.org/drawingml/2006/table">
            <a:tbl>
              <a:tblPr/>
              <a:tblGrid>
                <a:gridCol w="1782278"/>
                <a:gridCol w="2592404"/>
                <a:gridCol w="3321518"/>
              </a:tblGrid>
              <a:tr h="99060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기도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특송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6</a:t>
                      </a:r>
                      <a:r>
                        <a:rPr lang="ko-KR" altLang="en-US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월</a:t>
                      </a:r>
                      <a:r>
                        <a:rPr lang="en-US" altLang="ko-KR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21</a:t>
                      </a:r>
                      <a:r>
                        <a:rPr lang="ko-KR" altLang="en-US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일</a:t>
                      </a:r>
                      <a:endParaRPr lang="en-US" altLang="ko-KR" sz="2400" kern="0" spc="0" dirty="0" smtClean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kern="0" spc="0" dirty="0" smtClean="0">
                          <a:solidFill>
                            <a:schemeClr val="accent2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박은혜권사</a:t>
                      </a:r>
                      <a:endParaRPr lang="ko-KR" altLang="en-US" sz="2800" b="1" kern="0" spc="0" dirty="0">
                        <a:solidFill>
                          <a:schemeClr val="accent2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kern="0" spc="0" dirty="0" err="1" smtClean="0">
                          <a:solidFill>
                            <a:schemeClr val="accent2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산돌남성중창단</a:t>
                      </a:r>
                      <a:endParaRPr lang="ko-KR" altLang="en-US" sz="2800" b="1" kern="0" spc="0" dirty="0">
                        <a:solidFill>
                          <a:schemeClr val="accent2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6</a:t>
                      </a:r>
                      <a:r>
                        <a:rPr lang="ko-KR" altLang="en-US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월</a:t>
                      </a:r>
                      <a:r>
                        <a:rPr lang="en-US" altLang="ko-KR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28</a:t>
                      </a:r>
                      <a:r>
                        <a:rPr lang="ko-KR" altLang="en-US" sz="2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일</a:t>
                      </a:r>
                      <a:endParaRPr lang="en-US" altLang="ko-KR" sz="2400" kern="0" spc="0" dirty="0" smtClean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kern="0" spc="0" dirty="0" err="1" smtClean="0">
                          <a:solidFill>
                            <a:schemeClr val="accent2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송평화집사</a:t>
                      </a:r>
                      <a:endParaRPr lang="ko-KR" altLang="en-US" sz="2800" b="1" kern="0" spc="0" dirty="0">
                        <a:solidFill>
                          <a:schemeClr val="accent2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kern="0" spc="0" dirty="0" smtClean="0">
                          <a:solidFill>
                            <a:schemeClr val="accent2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김기영권사</a:t>
                      </a:r>
                      <a:endParaRPr lang="ko-KR" altLang="en-US" sz="2800" b="1" kern="0" spc="0" dirty="0">
                        <a:solidFill>
                          <a:schemeClr val="accent2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6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D57F79B5-36C0-43F9-BDE7-9493A3EE50C7}"/>
              </a:ext>
            </a:extLst>
          </p:cNvPr>
          <p:cNvSpPr/>
          <p:nvPr/>
        </p:nvSpPr>
        <p:spPr bwMode="auto">
          <a:xfrm>
            <a:off x="503250" y="457200"/>
            <a:ext cx="8137525" cy="3810000"/>
          </a:xfrm>
          <a:prstGeom prst="roundRect">
            <a:avLst>
              <a:gd name="adj" fmla="val 1949"/>
            </a:avLst>
          </a:prstGeom>
          <a:solidFill>
            <a:schemeClr val="accent3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="" xmlns:a16="http://schemas.microsoft.com/office/drawing/2014/main" id="{3B20086C-036E-4F76-9027-785D77D19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6000" dirty="0" err="1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</a:t>
            </a:r>
            <a:r>
              <a:rPr lang="en-US" altLang="ko-KR" sz="60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60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송</a:t>
            </a:r>
            <a:endParaRPr lang="en-US" altLang="ko-KR" sz="600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4800" b="1" dirty="0" err="1" smtClean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송평화</a:t>
            </a:r>
            <a:r>
              <a:rPr lang="en-US" altLang="ko-KR" sz="4800" b="1" dirty="0" smtClean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/</a:t>
            </a:r>
            <a:r>
              <a:rPr lang="ko-KR" altLang="en-US" sz="4800" b="1" dirty="0" smtClean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김초희 집사</a:t>
            </a:r>
            <a:endParaRPr lang="en-US" altLang="ko-KR" sz="4800" b="1" dirty="0" smtClean="0">
              <a:ln>
                <a:solidFill>
                  <a:srgbClr val="000000"/>
                </a:solidFill>
              </a:ln>
              <a:solidFill>
                <a:schemeClr val="accent2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08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삼상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 : </a:t>
            </a:r>
            <a:r>
              <a:rPr lang="en-US" altLang="ko-KR" sz="32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-12</a:t>
            </a:r>
            <a:endParaRPr lang="en-US" altLang="ko-KR" sz="3200" b="1" u="sng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1"/>
            <a:r>
              <a:rPr lang="en-US" altLang="ko-KR" sz="3600" dirty="0" smtClean="0"/>
              <a:t>  </a:t>
            </a:r>
            <a:r>
              <a:rPr lang="en-US" altLang="ko-KR" sz="4000" dirty="0" smtClean="0"/>
              <a:t>3</a:t>
            </a:r>
            <a:r>
              <a:rPr lang="ko-KR" altLang="en-US" sz="4000" dirty="0" err="1"/>
              <a:t>사무엘이</a:t>
            </a:r>
            <a:r>
              <a:rPr lang="ko-KR" altLang="en-US" sz="4000" dirty="0"/>
              <a:t> 이스라엘 온 족속에게 말하여 이르되 만일 너희가 전심으로 여호와께 돌아오려거든 이방 신들과 </a:t>
            </a:r>
            <a:r>
              <a:rPr lang="ko-KR" altLang="en-US" sz="4000" dirty="0" err="1"/>
              <a:t>아스다롯을</a:t>
            </a:r>
            <a:r>
              <a:rPr lang="ko-KR" altLang="en-US" sz="4000" dirty="0"/>
              <a:t> 너희 중에서 제거하고 너희 마음을 여호와께로 향하여 그만을 섬기라 그리하면 너희를 </a:t>
            </a:r>
            <a:r>
              <a:rPr lang="ko-KR" altLang="en-US" sz="4000" dirty="0" err="1"/>
              <a:t>블레셋</a:t>
            </a:r>
            <a:r>
              <a:rPr lang="ko-KR" altLang="en-US" sz="4000" dirty="0"/>
              <a:t> 사람의 손에서 건져내시리라</a:t>
            </a:r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07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삼상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 : </a:t>
            </a:r>
            <a:r>
              <a:rPr lang="en-US" altLang="ko-KR" sz="32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-12</a:t>
            </a:r>
          </a:p>
          <a:p>
            <a:pPr latinLnBrk="1"/>
            <a:r>
              <a:rPr lang="en-US" altLang="ko-KR" sz="3600" dirty="0" smtClean="0"/>
              <a:t>  </a:t>
            </a:r>
            <a:endParaRPr lang="en-US" altLang="ko-KR" sz="3600" dirty="0" smtClean="0"/>
          </a:p>
          <a:p>
            <a:pPr latinLnBrk="1"/>
            <a:r>
              <a:rPr lang="en-US" altLang="ko-KR" sz="3600" dirty="0"/>
              <a:t> </a:t>
            </a:r>
            <a:r>
              <a:rPr lang="en-US" altLang="ko-KR" sz="3600" dirty="0" smtClean="0"/>
              <a:t> </a:t>
            </a:r>
            <a:r>
              <a:rPr lang="en-US" altLang="ko-KR" sz="4400" dirty="0" smtClean="0"/>
              <a:t>4</a:t>
            </a:r>
            <a:r>
              <a:rPr lang="ko-KR" altLang="en-US" sz="4400" dirty="0"/>
              <a:t>이에 이스라엘 자손이 </a:t>
            </a:r>
            <a:r>
              <a:rPr lang="ko-KR" altLang="en-US" sz="4400" dirty="0" err="1"/>
              <a:t>바알들과</a:t>
            </a:r>
            <a:r>
              <a:rPr lang="ko-KR" altLang="en-US" sz="4400" dirty="0"/>
              <a:t> </a:t>
            </a:r>
            <a:r>
              <a:rPr lang="ko-KR" altLang="en-US" sz="4400" dirty="0" err="1"/>
              <a:t>아스다롯을</a:t>
            </a:r>
            <a:r>
              <a:rPr lang="ko-KR" altLang="en-US" sz="4400" dirty="0"/>
              <a:t> 제거하고 여호와만 </a:t>
            </a:r>
            <a:r>
              <a:rPr lang="ko-KR" altLang="en-US" sz="4400" dirty="0" err="1"/>
              <a:t>섬기니라</a:t>
            </a:r>
            <a:endParaRPr lang="ko-KR" altLang="en-US" sz="4400" dirty="0"/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3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삼상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 : </a:t>
            </a:r>
            <a:r>
              <a:rPr lang="en-US" altLang="ko-KR" sz="32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-12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/>
              <a:t> </a:t>
            </a:r>
            <a:r>
              <a:rPr lang="en-US" altLang="ko-KR" sz="3600" dirty="0" smtClean="0"/>
              <a:t> </a:t>
            </a:r>
            <a:r>
              <a:rPr lang="en-US" altLang="ko-KR" sz="4400" dirty="0"/>
              <a:t>5</a:t>
            </a:r>
            <a:r>
              <a:rPr lang="ko-KR" altLang="en-US" sz="4400" dirty="0" err="1"/>
              <a:t>사무엘이</a:t>
            </a:r>
            <a:r>
              <a:rPr lang="ko-KR" altLang="en-US" sz="4400" dirty="0"/>
              <a:t> 이르되 온 이스라엘은 </a:t>
            </a:r>
            <a:r>
              <a:rPr lang="ko-KR" altLang="en-US" sz="4400" dirty="0" err="1"/>
              <a:t>미스바로</a:t>
            </a:r>
            <a:r>
              <a:rPr lang="ko-KR" altLang="en-US" sz="4400" dirty="0"/>
              <a:t> 모이라 내가 너희를 위하여 여호와께 기도하리라 하매</a:t>
            </a:r>
          </a:p>
          <a:p>
            <a:pPr latinLnBrk="1"/>
            <a:endParaRPr lang="ko-KR" altLang="en-US" sz="4400" dirty="0"/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31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삼상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 : </a:t>
            </a:r>
            <a:r>
              <a:rPr lang="en-US" altLang="ko-KR" sz="32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-12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/>
              <a:t> </a:t>
            </a:r>
            <a:r>
              <a:rPr lang="en-US" altLang="ko-KR" sz="3600" dirty="0" smtClean="0"/>
              <a:t> </a:t>
            </a:r>
            <a:r>
              <a:rPr lang="en-US" altLang="ko-KR" sz="4400" dirty="0"/>
              <a:t>6</a:t>
            </a:r>
            <a:r>
              <a:rPr lang="ko-KR" altLang="en-US" sz="4400" dirty="0"/>
              <a:t>그들이 </a:t>
            </a:r>
            <a:r>
              <a:rPr lang="ko-KR" altLang="en-US" sz="4400" dirty="0" err="1"/>
              <a:t>미스바에</a:t>
            </a:r>
            <a:r>
              <a:rPr lang="ko-KR" altLang="en-US" sz="4400" dirty="0"/>
              <a:t> 모여 물을 길어 여호와 앞에 붓고 그 날 종일 금식하고 거기에서 이르되 우리가 여호와께 범죄하였나이다 하니라 </a:t>
            </a:r>
            <a:r>
              <a:rPr lang="ko-KR" altLang="en-US" sz="4400" dirty="0" err="1"/>
              <a:t>사무엘이</a:t>
            </a:r>
            <a:r>
              <a:rPr lang="ko-KR" altLang="en-US" sz="4400" dirty="0"/>
              <a:t> </a:t>
            </a:r>
            <a:r>
              <a:rPr lang="ko-KR" altLang="en-US" sz="4400" dirty="0" err="1"/>
              <a:t>미스바에서</a:t>
            </a:r>
            <a:r>
              <a:rPr lang="ko-KR" altLang="en-US" sz="4400" dirty="0"/>
              <a:t> 이스라엘 자손을 </a:t>
            </a:r>
            <a:r>
              <a:rPr lang="ko-KR" altLang="en-US" sz="4400" dirty="0" err="1"/>
              <a:t>다스리니라</a:t>
            </a:r>
            <a:r>
              <a:rPr lang="ko-KR" altLang="en-US" sz="4400" dirty="0"/>
              <a:t> </a:t>
            </a:r>
          </a:p>
          <a:p>
            <a:pPr latinLnBrk="1"/>
            <a:endParaRPr lang="ko-KR" altLang="en-US" sz="4400" dirty="0"/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60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7380288" y="0"/>
            <a:ext cx="1763712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107950" y="117475"/>
            <a:ext cx="647700" cy="287338"/>
          </a:xfrm>
          <a:prstGeom prst="roundRect">
            <a:avLst>
              <a:gd name="adj" fmla="val 16667"/>
            </a:avLst>
          </a:prstGeom>
          <a:solidFill>
            <a:srgbClr val="FF0000">
              <a:alpha val="50999"/>
            </a:srgbClr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en-US" altLang="ko-KR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250</a:t>
            </a:r>
            <a:r>
              <a:rPr kumimoji="1" lang="ko-KR" altLang="en-US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장</a:t>
            </a: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827088" y="115888"/>
            <a:ext cx="2447925" cy="287337"/>
          </a:xfrm>
          <a:prstGeom prst="roundRect">
            <a:avLst>
              <a:gd name="adj" fmla="val 16667"/>
            </a:avLst>
          </a:prstGeom>
          <a:solidFill>
            <a:srgbClr val="3366FF">
              <a:alpha val="50999"/>
            </a:srgbClr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1" lang="ko-KR" altLang="en-US" sz="1300" b="1" smtClean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구주의 십자가 보혈로 </a:t>
            </a:r>
          </a:p>
        </p:txBody>
      </p:sp>
      <p:sp>
        <p:nvSpPr>
          <p:cNvPr id="9243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244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245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9246" name="Oval 6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9249" name="Picture 33" descr="0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7058025" cy="94615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0" name="Picture 34" descr="02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13100"/>
            <a:ext cx="7329488" cy="935038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52" name="Object 36"/>
          <p:cNvGraphicFramePr>
            <a:graphicFrameLocks noChangeAspect="1"/>
          </p:cNvGraphicFramePr>
          <p:nvPr/>
        </p:nvGraphicFramePr>
        <p:xfrm>
          <a:off x="900113" y="2205038"/>
          <a:ext cx="60483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orelDRAW" r:id="rId10" imgW="6340602" imgH="479958" progId="CorelDRAW.Graphic.9">
                  <p:embed/>
                </p:oleObj>
              </mc:Choice>
              <mc:Fallback>
                <p:oleObj name="CorelDRAW" r:id="rId10" imgW="6340602" imgH="47995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05038"/>
                        <a:ext cx="60483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3" name="Object 37"/>
          <p:cNvGraphicFramePr>
            <a:graphicFrameLocks noChangeAspect="1"/>
          </p:cNvGraphicFramePr>
          <p:nvPr/>
        </p:nvGraphicFramePr>
        <p:xfrm>
          <a:off x="755650" y="4581525"/>
          <a:ext cx="54721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orelDRAW" r:id="rId12" imgW="5733288" imgH="479958" progId="CorelDRAW.Graphic.9">
                  <p:embed/>
                </p:oleObj>
              </mc:Choice>
              <mc:Fallback>
                <p:oleObj name="CorelDRAW" r:id="rId12" imgW="5733288" imgH="47995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581525"/>
                        <a:ext cx="547211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8528050" y="2857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040239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삼상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 : </a:t>
            </a:r>
            <a:r>
              <a:rPr lang="en-US" altLang="ko-KR" sz="32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-12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/>
              <a:t> </a:t>
            </a:r>
            <a:r>
              <a:rPr lang="en-US" altLang="ko-KR" sz="3600" dirty="0" smtClean="0"/>
              <a:t> </a:t>
            </a:r>
            <a:r>
              <a:rPr lang="en-US" altLang="ko-KR" sz="4400" dirty="0"/>
              <a:t>7</a:t>
            </a:r>
            <a:r>
              <a:rPr lang="ko-KR" altLang="en-US" sz="4400" dirty="0"/>
              <a:t>이스라엘 자손이 </a:t>
            </a:r>
            <a:r>
              <a:rPr lang="ko-KR" altLang="en-US" sz="4400" dirty="0" err="1"/>
              <a:t>미스바에</a:t>
            </a:r>
            <a:r>
              <a:rPr lang="ko-KR" altLang="en-US" sz="4400" dirty="0"/>
              <a:t> 모였다 함을 </a:t>
            </a:r>
            <a:r>
              <a:rPr lang="ko-KR" altLang="en-US" sz="4400" dirty="0" err="1"/>
              <a:t>블레셋</a:t>
            </a:r>
            <a:r>
              <a:rPr lang="ko-KR" altLang="en-US" sz="4400" dirty="0"/>
              <a:t> 사람들이 듣고 그들의 방백들이 이스라엘을 치러 </a:t>
            </a:r>
            <a:r>
              <a:rPr lang="ko-KR" altLang="en-US" sz="4400" dirty="0" err="1"/>
              <a:t>올라온지라</a:t>
            </a:r>
            <a:r>
              <a:rPr lang="ko-KR" altLang="en-US" sz="4400" dirty="0"/>
              <a:t> 이스라엘 자손들이 듣고 </a:t>
            </a:r>
            <a:r>
              <a:rPr lang="ko-KR" altLang="en-US" sz="4400" dirty="0" err="1"/>
              <a:t>블레셋</a:t>
            </a:r>
            <a:r>
              <a:rPr lang="ko-KR" altLang="en-US" sz="4400" dirty="0"/>
              <a:t> 사람들을 두려워하여</a:t>
            </a:r>
          </a:p>
          <a:p>
            <a:pPr latinLnBrk="1"/>
            <a:endParaRPr lang="ko-KR" altLang="en-US" sz="4400" dirty="0"/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96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삼상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 : </a:t>
            </a:r>
            <a:r>
              <a:rPr lang="en-US" altLang="ko-KR" sz="32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-12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/>
              <a:t> </a:t>
            </a:r>
            <a:r>
              <a:rPr lang="en-US" altLang="ko-KR" sz="3600" dirty="0" smtClean="0"/>
              <a:t> </a:t>
            </a:r>
            <a:r>
              <a:rPr lang="en-US" altLang="ko-KR" sz="4400" dirty="0"/>
              <a:t>8</a:t>
            </a:r>
            <a:r>
              <a:rPr lang="ko-KR" altLang="en-US" sz="4400" dirty="0"/>
              <a:t>이스라엘 자손이 </a:t>
            </a:r>
            <a:r>
              <a:rPr lang="ko-KR" altLang="en-US" sz="4400" dirty="0" err="1"/>
              <a:t>사무엘에게</a:t>
            </a:r>
            <a:r>
              <a:rPr lang="ko-KR" altLang="en-US" sz="4400" dirty="0"/>
              <a:t> 이르되 당신은 우리를 위하여 우리 하나님 여호와께 쉬지 말고 부르짖어 우리를 </a:t>
            </a:r>
            <a:r>
              <a:rPr lang="ko-KR" altLang="en-US" sz="4400" dirty="0" err="1"/>
              <a:t>블레셋</a:t>
            </a:r>
            <a:r>
              <a:rPr lang="ko-KR" altLang="en-US" sz="4400" dirty="0"/>
              <a:t> 사람들의 손에서 구원하시게 하소서 하니</a:t>
            </a:r>
          </a:p>
          <a:p>
            <a:pPr latinLnBrk="1"/>
            <a:endParaRPr lang="ko-KR" altLang="en-US" sz="4400" dirty="0"/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31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삼상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 : </a:t>
            </a:r>
            <a:r>
              <a:rPr lang="en-US" altLang="ko-KR" sz="32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-12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/>
              <a:t> </a:t>
            </a:r>
            <a:r>
              <a:rPr lang="en-US" altLang="ko-KR" sz="3600" dirty="0" smtClean="0"/>
              <a:t> </a:t>
            </a:r>
            <a:r>
              <a:rPr lang="en-US" altLang="ko-KR" sz="4400" dirty="0"/>
              <a:t>9</a:t>
            </a:r>
            <a:r>
              <a:rPr lang="ko-KR" altLang="en-US" sz="4400" dirty="0" err="1"/>
              <a:t>사무엘이</a:t>
            </a:r>
            <a:r>
              <a:rPr lang="ko-KR" altLang="en-US" sz="4400" dirty="0"/>
              <a:t> 젖 먹는 어린 양 하나를 가져다가 온전한 </a:t>
            </a:r>
            <a:r>
              <a:rPr lang="ko-KR" altLang="en-US" sz="4400" dirty="0" err="1"/>
              <a:t>번제를</a:t>
            </a:r>
            <a:r>
              <a:rPr lang="ko-KR" altLang="en-US" sz="4400" dirty="0"/>
              <a:t> 여호와께 드리고 이스라엘을 위하여 여호와께 부르짖으매 여호와께서 </a:t>
            </a:r>
            <a:r>
              <a:rPr lang="ko-KR" altLang="en-US" sz="4400" dirty="0" err="1"/>
              <a:t>응답하셨더라</a:t>
            </a:r>
            <a:endParaRPr lang="ko-KR" altLang="en-US" sz="4400" dirty="0"/>
          </a:p>
          <a:p>
            <a:pPr latinLnBrk="1"/>
            <a:endParaRPr lang="ko-KR" altLang="en-US" sz="4400" dirty="0"/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4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삼상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 : </a:t>
            </a:r>
            <a:r>
              <a:rPr lang="en-US" altLang="ko-KR" sz="32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-12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/>
              <a:t> </a:t>
            </a:r>
            <a:r>
              <a:rPr lang="en-US" altLang="ko-KR" sz="3600" dirty="0" smtClean="0"/>
              <a:t> </a:t>
            </a:r>
            <a:r>
              <a:rPr lang="en-US" altLang="ko-KR" sz="4400" dirty="0"/>
              <a:t>10</a:t>
            </a:r>
            <a:r>
              <a:rPr lang="ko-KR" altLang="en-US" sz="4400" dirty="0" err="1"/>
              <a:t>사무엘이</a:t>
            </a:r>
            <a:r>
              <a:rPr lang="ko-KR" altLang="en-US" sz="4400" dirty="0"/>
              <a:t> </a:t>
            </a:r>
            <a:r>
              <a:rPr lang="ko-KR" altLang="en-US" sz="4400" dirty="0" err="1"/>
              <a:t>번제를</a:t>
            </a:r>
            <a:r>
              <a:rPr lang="ko-KR" altLang="en-US" sz="4400" dirty="0"/>
              <a:t> 드릴 때에 </a:t>
            </a:r>
            <a:r>
              <a:rPr lang="ko-KR" altLang="en-US" sz="4400" dirty="0" err="1"/>
              <a:t>블레셋</a:t>
            </a:r>
            <a:r>
              <a:rPr lang="ko-KR" altLang="en-US" sz="4400" dirty="0"/>
              <a:t> 사람이 이스라엘과 싸우려고 가까이 오매 그 날에 여호와께서 </a:t>
            </a:r>
            <a:r>
              <a:rPr lang="ko-KR" altLang="en-US" sz="4400" dirty="0" err="1"/>
              <a:t>블레셋</a:t>
            </a:r>
            <a:r>
              <a:rPr lang="ko-KR" altLang="en-US" sz="4400" dirty="0"/>
              <a:t> 사람에게 큰 우레를 발하여 그들을 어지럽게 하시니 그들이 이스라엘 앞에 </a:t>
            </a:r>
            <a:r>
              <a:rPr lang="ko-KR" altLang="en-US" sz="4400" dirty="0" err="1"/>
              <a:t>패한지라</a:t>
            </a:r>
            <a:endParaRPr lang="ko-KR" altLang="en-US" sz="4400" dirty="0"/>
          </a:p>
          <a:p>
            <a:pPr latinLnBrk="1"/>
            <a:endParaRPr lang="ko-KR" altLang="en-US" sz="4400" dirty="0"/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25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삼상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 : </a:t>
            </a:r>
            <a:r>
              <a:rPr lang="en-US" altLang="ko-KR" sz="32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-12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/>
              <a:t> </a:t>
            </a:r>
            <a:r>
              <a:rPr lang="en-US" altLang="ko-KR" sz="3600" dirty="0" smtClean="0"/>
              <a:t> </a:t>
            </a:r>
            <a:r>
              <a:rPr lang="en-US" altLang="ko-KR" sz="4400" dirty="0"/>
              <a:t>11</a:t>
            </a:r>
            <a:r>
              <a:rPr lang="ko-KR" altLang="en-US" sz="4400" dirty="0"/>
              <a:t>이스라엘 사람들이 </a:t>
            </a:r>
            <a:r>
              <a:rPr lang="ko-KR" altLang="en-US" sz="4400" dirty="0" err="1"/>
              <a:t>미스바에서</a:t>
            </a:r>
            <a:r>
              <a:rPr lang="ko-KR" altLang="en-US" sz="4400" dirty="0"/>
              <a:t> 나가서 </a:t>
            </a:r>
            <a:r>
              <a:rPr lang="ko-KR" altLang="en-US" sz="4400" dirty="0" err="1"/>
              <a:t>블레셋</a:t>
            </a:r>
            <a:r>
              <a:rPr lang="ko-KR" altLang="en-US" sz="4400" dirty="0"/>
              <a:t> 사람들을 추격하여 </a:t>
            </a:r>
            <a:r>
              <a:rPr lang="ko-KR" altLang="en-US" sz="4400" dirty="0" err="1"/>
              <a:t>벧갈</a:t>
            </a:r>
            <a:r>
              <a:rPr lang="ko-KR" altLang="en-US" sz="4400" dirty="0"/>
              <a:t> 아래에 이르기까지 </a:t>
            </a:r>
            <a:r>
              <a:rPr lang="ko-KR" altLang="en-US" sz="4400" dirty="0" smtClean="0"/>
              <a:t>쳤더라</a:t>
            </a:r>
            <a:endParaRPr lang="ko-KR" altLang="en-US" sz="4400" dirty="0"/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24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="" xmlns:a16="http://schemas.microsoft.com/office/drawing/2014/main" id="{B58688F8-7784-4CA7-BBC8-AAB652BD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421"/>
            <a:ext cx="799465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defRPr/>
            </a:pPr>
            <a:r>
              <a:rPr lang="en-US" altLang="ko-KR" sz="3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삼상 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 : </a:t>
            </a:r>
            <a:r>
              <a:rPr lang="en-US" altLang="ko-KR" sz="32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32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-12</a:t>
            </a:r>
          </a:p>
          <a:p>
            <a:pPr latinLnBrk="1"/>
            <a:r>
              <a:rPr lang="en-US" altLang="ko-KR" sz="3600" dirty="0" smtClean="0"/>
              <a:t>  </a:t>
            </a:r>
          </a:p>
          <a:p>
            <a:pPr latinLnBrk="1"/>
            <a:r>
              <a:rPr lang="en-US" altLang="ko-KR" sz="3600" dirty="0"/>
              <a:t> </a:t>
            </a:r>
            <a:r>
              <a:rPr lang="en-US" altLang="ko-KR" sz="3600" dirty="0" smtClean="0"/>
              <a:t> </a:t>
            </a:r>
            <a:r>
              <a:rPr lang="en-US" altLang="ko-KR" sz="4400" dirty="0" smtClean="0"/>
              <a:t>12</a:t>
            </a:r>
            <a:r>
              <a:rPr lang="ko-KR" altLang="en-US" sz="4400" dirty="0" err="1"/>
              <a:t>사무엘이</a:t>
            </a:r>
            <a:r>
              <a:rPr lang="ko-KR" altLang="en-US" sz="4400" dirty="0"/>
              <a:t> 돌을 취하여 </a:t>
            </a:r>
            <a:r>
              <a:rPr lang="ko-KR" altLang="en-US" sz="4400" dirty="0" err="1"/>
              <a:t>미스바와</a:t>
            </a:r>
            <a:r>
              <a:rPr lang="ko-KR" altLang="en-US" sz="4400" dirty="0"/>
              <a:t> 센 사이에 세워 이르되 여호와께서 여기까지 우리를 도우셨다 하고 그 이름을 </a:t>
            </a:r>
            <a:r>
              <a:rPr lang="ko-KR" altLang="en-US" sz="4400" dirty="0" err="1"/>
              <a:t>에벤에셀이라</a:t>
            </a:r>
            <a:r>
              <a:rPr lang="ko-KR" altLang="en-US" sz="4400" dirty="0"/>
              <a:t> 하니라</a:t>
            </a:r>
          </a:p>
          <a:p>
            <a:pPr latinLnBrk="1"/>
            <a:endParaRPr lang="ko-KR" altLang="en-US" sz="4400" dirty="0"/>
          </a:p>
        </p:txBody>
      </p:sp>
      <p:sp>
        <p:nvSpPr>
          <p:cNvPr id="274435" name="Text Box 2">
            <a:extLst>
              <a:ext uri="{FF2B5EF4-FFF2-40B4-BE49-F238E27FC236}">
                <a16:creationId xmlns="" xmlns:a16="http://schemas.microsoft.com/office/drawing/2014/main" id="{E460B3EC-6283-4500-AFF3-F3C94FB1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47" y="4248152"/>
            <a:ext cx="287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28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F1655AC2-E919-45C0-85FE-CC6602FD9117}"/>
              </a:ext>
            </a:extLst>
          </p:cNvPr>
          <p:cNvSpPr/>
          <p:nvPr/>
        </p:nvSpPr>
        <p:spPr bwMode="auto">
          <a:xfrm>
            <a:off x="503250" y="836636"/>
            <a:ext cx="8137525" cy="5184775"/>
          </a:xfrm>
          <a:prstGeom prst="roundRect">
            <a:avLst>
              <a:gd name="adj" fmla="val 1949"/>
            </a:avLst>
          </a:prstGeom>
          <a:solidFill>
            <a:schemeClr val="accent3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/>
          </a:p>
        </p:txBody>
      </p:sp>
      <p:sp>
        <p:nvSpPr>
          <p:cNvPr id="3" name="Text Box 1">
            <a:extLst>
              <a:ext uri="{FF2B5EF4-FFF2-40B4-BE49-F238E27FC236}">
                <a16:creationId xmlns="" xmlns:a16="http://schemas.microsoft.com/office/drawing/2014/main" id="{7D9AAAF1-AD58-40D7-B8C1-992302DFB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10210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ko-KR" altLang="en-US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성경</a:t>
            </a:r>
            <a:r>
              <a:rPr lang="en-US" altLang="ko-KR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5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사무엘상</a:t>
            </a:r>
            <a:r>
              <a:rPr lang="ko-KR" alt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7:3-12</a:t>
            </a:r>
            <a:endParaRPr lang="en-US" altLang="ko-KR" sz="4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spcBef>
                <a:spcPts val="1000"/>
              </a:spcBef>
              <a:defRPr/>
            </a:pPr>
            <a:r>
              <a:rPr lang="ko-KR" altLang="en-US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제목</a:t>
            </a:r>
            <a:r>
              <a:rPr lang="en-US" altLang="ko-KR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미스바와</a:t>
            </a:r>
            <a:r>
              <a:rPr lang="ko-KR" alt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센 사이</a:t>
            </a:r>
            <a:endParaRPr lang="en-US" altLang="ko-KR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spcBef>
                <a:spcPts val="1000"/>
              </a:spcBef>
              <a:defRPr/>
            </a:pPr>
            <a:r>
              <a:rPr lang="en-US" altLang="ko-KR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설교</a:t>
            </a:r>
            <a:r>
              <a:rPr lang="en-US" altLang="ko-KR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임동수 선교사</a:t>
            </a:r>
            <a:endParaRPr lang="en-US" altLang="ko-KR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99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20998" y="6400415"/>
            <a:ext cx="415498" cy="276999"/>
          </a:xfrm>
        </p:spPr>
        <p:txBody>
          <a:bodyPr wrap="none">
            <a:spAutoFit/>
          </a:bodyPr>
          <a:lstStyle/>
          <a:p>
            <a:fld id="{6D727EFD-5854-433D-9BEE-F2C046AEED37}" type="slidenum">
              <a:rPr lang="ko-KR" alt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47</a:t>
            </a:fld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/6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슬라이드 번호 개체 틀 4">
            <a:hlinkClick r:id="rId4" action="ppaction://hlinksldjump"/>
          </p:cNvPr>
          <p:cNvSpPr txBox="1">
            <a:spLocks/>
          </p:cNvSpPr>
          <p:nvPr/>
        </p:nvSpPr>
        <p:spPr>
          <a:xfrm>
            <a:off x="118853" y="6353384"/>
            <a:ext cx="2149948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ko-KR" alt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은혜아니면살아갈수가없네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슬라이드 번호 개체 틀 4">
            <a:hlinkClick r:id="rId5" action="ppaction://hlinksldjump"/>
          </p:cNvPr>
          <p:cNvSpPr txBox="1">
            <a:spLocks/>
          </p:cNvSpPr>
          <p:nvPr/>
        </p:nvSpPr>
        <p:spPr>
          <a:xfrm>
            <a:off x="2340508" y="6353384"/>
            <a:ext cx="1842171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ko-KR" alt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크신계획다볼수도없고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슬라이드 번호 개체 틀 4">
            <a:hlinkClick r:id="rId6" action="ppaction://hlinksldjump"/>
          </p:cNvPr>
          <p:cNvSpPr txBox="1">
            <a:spLocks/>
          </p:cNvSpPr>
          <p:nvPr/>
        </p:nvSpPr>
        <p:spPr>
          <a:xfrm>
            <a:off x="4254388" y="6351513"/>
            <a:ext cx="2204450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ko-KR" alt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은혜아니면살아갈수가없네</a:t>
            </a: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4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20998" y="6400415"/>
            <a:ext cx="415498" cy="276999"/>
          </a:xfrm>
        </p:spPr>
        <p:txBody>
          <a:bodyPr wrap="none">
            <a:spAutoFit/>
          </a:bodyPr>
          <a:lstStyle/>
          <a:p>
            <a:fld id="{6D727EFD-5854-433D-9BEE-F2C046AEED37}" type="slidenum">
              <a:rPr lang="ko-KR" alt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48</a:t>
            </a:fld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/6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4">
            <a:hlinkClick r:id="rId3" action="ppaction://hlinksldjump"/>
          </p:cNvPr>
          <p:cNvSpPr txBox="1">
            <a:spLocks/>
          </p:cNvSpPr>
          <p:nvPr/>
        </p:nvSpPr>
        <p:spPr>
          <a:xfrm>
            <a:off x="118853" y="6353384"/>
            <a:ext cx="2149948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ko-KR" alt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은혜아니면살아갈수가없네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슬라이드 번호 개체 틀 4">
            <a:hlinkClick r:id="rId4" action="ppaction://hlinksldjump"/>
          </p:cNvPr>
          <p:cNvSpPr txBox="1">
            <a:spLocks/>
          </p:cNvSpPr>
          <p:nvPr/>
        </p:nvSpPr>
        <p:spPr>
          <a:xfrm>
            <a:off x="2340508" y="6353384"/>
            <a:ext cx="1842171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ko-KR" alt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크신계획다볼수도없고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슬라이드 번호 개체 틀 4">
            <a:hlinkClick r:id="rId5" action="ppaction://hlinksldjump"/>
          </p:cNvPr>
          <p:cNvSpPr txBox="1">
            <a:spLocks/>
          </p:cNvSpPr>
          <p:nvPr/>
        </p:nvSpPr>
        <p:spPr>
          <a:xfrm>
            <a:off x="4254388" y="6351513"/>
            <a:ext cx="2204450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ko-KR" alt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은혜아니면살아갈수가없네</a:t>
            </a: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6758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20998" y="6400415"/>
            <a:ext cx="415498" cy="276999"/>
          </a:xfrm>
        </p:spPr>
        <p:txBody>
          <a:bodyPr wrap="none">
            <a:spAutoFit/>
          </a:bodyPr>
          <a:lstStyle/>
          <a:p>
            <a:fld id="{6D727EFD-5854-433D-9BEE-F2C046AEED37}" type="slidenum">
              <a:rPr lang="ko-KR" alt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49</a:t>
            </a:fld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/6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4">
            <a:hlinkClick r:id="rId3" action="ppaction://hlinksldjump"/>
          </p:cNvPr>
          <p:cNvSpPr txBox="1">
            <a:spLocks/>
          </p:cNvSpPr>
          <p:nvPr/>
        </p:nvSpPr>
        <p:spPr>
          <a:xfrm>
            <a:off x="118853" y="6353384"/>
            <a:ext cx="2149948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ko-KR" alt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은혜아니면살아갈수가없네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슬라이드 번호 개체 틀 4">
            <a:hlinkClick r:id="rId4" action="ppaction://hlinksldjump"/>
          </p:cNvPr>
          <p:cNvSpPr txBox="1">
            <a:spLocks/>
          </p:cNvSpPr>
          <p:nvPr/>
        </p:nvSpPr>
        <p:spPr>
          <a:xfrm>
            <a:off x="2340508" y="6353384"/>
            <a:ext cx="1842171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ko-KR" alt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크신계획다볼수도없고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슬라이드 번호 개체 틀 4">
            <a:hlinkClick r:id="rId5" action="ppaction://hlinksldjump"/>
          </p:cNvPr>
          <p:cNvSpPr txBox="1">
            <a:spLocks/>
          </p:cNvSpPr>
          <p:nvPr/>
        </p:nvSpPr>
        <p:spPr>
          <a:xfrm>
            <a:off x="4254388" y="6351513"/>
            <a:ext cx="2204450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ko-KR" alt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은혜아니면살아갈수가없네</a:t>
            </a: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85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380288" y="0"/>
            <a:ext cx="1763712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6630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6631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6632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6633" name="Oval 6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26638" name="Picture 14" descr="033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7058025" cy="941388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9" name="Picture 15" descr="044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6403975" cy="94615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640" name="Object 16"/>
          <p:cNvGraphicFramePr>
            <a:graphicFrameLocks noChangeAspect="1"/>
          </p:cNvGraphicFramePr>
          <p:nvPr/>
        </p:nvGraphicFramePr>
        <p:xfrm>
          <a:off x="900113" y="2205038"/>
          <a:ext cx="51847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orelDRAW" r:id="rId10" imgW="5519928" imgH="479958" progId="CorelDRAW.Graphic.9">
                  <p:embed/>
                </p:oleObj>
              </mc:Choice>
              <mc:Fallback>
                <p:oleObj name="CorelDRAW" r:id="rId10" imgW="5519928" imgH="47995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05038"/>
                        <a:ext cx="51847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1" name="Object 17"/>
          <p:cNvGraphicFramePr>
            <a:graphicFrameLocks noChangeAspect="1"/>
          </p:cNvGraphicFramePr>
          <p:nvPr/>
        </p:nvGraphicFramePr>
        <p:xfrm>
          <a:off x="827088" y="4581525"/>
          <a:ext cx="48974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orelDRAW" r:id="rId12" imgW="5090160" imgH="479958" progId="CorelDRAW.Graphic.9">
                  <p:embed/>
                </p:oleObj>
              </mc:Choice>
              <mc:Fallback>
                <p:oleObj name="CorelDRAW" r:id="rId12" imgW="5090160" imgH="47995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581525"/>
                        <a:ext cx="4897437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8459788" y="2857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4993275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20998" y="6400415"/>
            <a:ext cx="415498" cy="276999"/>
          </a:xfrm>
        </p:spPr>
        <p:txBody>
          <a:bodyPr wrap="none">
            <a:spAutoFit/>
          </a:bodyPr>
          <a:lstStyle/>
          <a:p>
            <a:fld id="{6D727EFD-5854-433D-9BEE-F2C046AEED37}" type="slidenum">
              <a:rPr lang="ko-KR" alt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50</a:t>
            </a:fld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/6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4">
            <a:hlinkClick r:id="rId3" action="ppaction://hlinksldjump"/>
          </p:cNvPr>
          <p:cNvSpPr txBox="1">
            <a:spLocks/>
          </p:cNvSpPr>
          <p:nvPr/>
        </p:nvSpPr>
        <p:spPr>
          <a:xfrm>
            <a:off x="118853" y="6353384"/>
            <a:ext cx="2149948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ko-KR" alt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은혜아니면살아갈수가없네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슬라이드 번호 개체 틀 4">
            <a:hlinkClick r:id="rId4" action="ppaction://hlinksldjump"/>
          </p:cNvPr>
          <p:cNvSpPr txBox="1">
            <a:spLocks/>
          </p:cNvSpPr>
          <p:nvPr/>
        </p:nvSpPr>
        <p:spPr>
          <a:xfrm>
            <a:off x="2340508" y="6353384"/>
            <a:ext cx="1842171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ko-KR" alt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크신계획다볼수도없고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슬라이드 번호 개체 틀 4">
            <a:hlinkClick r:id="rId5" action="ppaction://hlinksldjump"/>
          </p:cNvPr>
          <p:cNvSpPr txBox="1">
            <a:spLocks/>
          </p:cNvSpPr>
          <p:nvPr/>
        </p:nvSpPr>
        <p:spPr>
          <a:xfrm>
            <a:off x="4254388" y="6351513"/>
            <a:ext cx="2204450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ko-KR" alt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은혜아니면살아갈수가없네</a:t>
            </a: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57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20998" y="6400415"/>
            <a:ext cx="415498" cy="276999"/>
          </a:xfrm>
        </p:spPr>
        <p:txBody>
          <a:bodyPr wrap="none">
            <a:spAutoFit/>
          </a:bodyPr>
          <a:lstStyle/>
          <a:p>
            <a:fld id="{6D727EFD-5854-433D-9BEE-F2C046AEED37}" type="slidenum">
              <a:rPr lang="ko-KR" alt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51</a:t>
            </a:fld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/6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4">
            <a:hlinkClick r:id="rId3" action="ppaction://hlinksldjump"/>
          </p:cNvPr>
          <p:cNvSpPr txBox="1">
            <a:spLocks/>
          </p:cNvSpPr>
          <p:nvPr/>
        </p:nvSpPr>
        <p:spPr>
          <a:xfrm>
            <a:off x="118853" y="6353384"/>
            <a:ext cx="2149948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ko-KR" alt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은혜아니면살아갈수가없네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슬라이드 번호 개체 틀 4">
            <a:hlinkClick r:id="rId4" action="ppaction://hlinksldjump"/>
          </p:cNvPr>
          <p:cNvSpPr txBox="1">
            <a:spLocks/>
          </p:cNvSpPr>
          <p:nvPr/>
        </p:nvSpPr>
        <p:spPr>
          <a:xfrm>
            <a:off x="2340508" y="6353384"/>
            <a:ext cx="1842171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ko-KR" alt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크신계획다볼수도없고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슬라이드 번호 개체 틀 4">
            <a:hlinkClick r:id="rId5" action="ppaction://hlinksldjump"/>
          </p:cNvPr>
          <p:cNvSpPr txBox="1">
            <a:spLocks/>
          </p:cNvSpPr>
          <p:nvPr/>
        </p:nvSpPr>
        <p:spPr>
          <a:xfrm>
            <a:off x="4254388" y="6351513"/>
            <a:ext cx="2204450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ko-KR" alt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은혜아니면살아갈수가없네</a:t>
            </a: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6307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20998" y="6400415"/>
            <a:ext cx="415498" cy="276999"/>
          </a:xfrm>
        </p:spPr>
        <p:txBody>
          <a:bodyPr wrap="none">
            <a:spAutoFit/>
          </a:bodyPr>
          <a:lstStyle/>
          <a:p>
            <a:fld id="{6D727EFD-5854-433D-9BEE-F2C046AEED37}" type="slidenum">
              <a:rPr lang="ko-KR" alt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52</a:t>
            </a:fld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/6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4">
            <a:hlinkClick r:id="rId3" action="ppaction://hlinksldjump"/>
          </p:cNvPr>
          <p:cNvSpPr txBox="1">
            <a:spLocks/>
          </p:cNvSpPr>
          <p:nvPr/>
        </p:nvSpPr>
        <p:spPr>
          <a:xfrm>
            <a:off x="118853" y="6353384"/>
            <a:ext cx="2149948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ko-KR" alt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은혜아니면살아갈수가없네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슬라이드 번호 개체 틀 4">
            <a:hlinkClick r:id="rId4" action="ppaction://hlinksldjump"/>
          </p:cNvPr>
          <p:cNvSpPr txBox="1">
            <a:spLocks/>
          </p:cNvSpPr>
          <p:nvPr/>
        </p:nvSpPr>
        <p:spPr>
          <a:xfrm>
            <a:off x="2340508" y="6353384"/>
            <a:ext cx="1842171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ko-KR" alt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크신계획다볼수도없고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슬라이드 번호 개체 틀 4">
            <a:hlinkClick r:id="rId5" action="ppaction://hlinksldjump"/>
          </p:cNvPr>
          <p:cNvSpPr txBox="1">
            <a:spLocks/>
          </p:cNvSpPr>
          <p:nvPr/>
        </p:nvSpPr>
        <p:spPr>
          <a:xfrm>
            <a:off x="4254388" y="6351513"/>
            <a:ext cx="2204450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ko-KR" altLang="en-US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은혜아니면살아갈수가없네</a:t>
            </a:r>
            <a:r>
              <a:rPr lang="en-US" altLang="ko-K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6035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595A446C-5861-4A07-920B-598BDAB5819B}"/>
              </a:ext>
            </a:extLst>
          </p:cNvPr>
          <p:cNvSpPr/>
          <p:nvPr/>
        </p:nvSpPr>
        <p:spPr bwMode="auto">
          <a:xfrm>
            <a:off x="503250" y="836636"/>
            <a:ext cx="8137525" cy="5184775"/>
          </a:xfrm>
          <a:prstGeom prst="roundRect">
            <a:avLst>
              <a:gd name="adj" fmla="val 1949"/>
            </a:avLst>
          </a:prstGeom>
          <a:solidFill>
            <a:schemeClr val="accent3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/>
          </a:p>
        </p:txBody>
      </p:sp>
      <p:sp>
        <p:nvSpPr>
          <p:cNvPr id="3" name="Text Box 1">
            <a:extLst>
              <a:ext uri="{FF2B5EF4-FFF2-40B4-BE49-F238E27FC236}">
                <a16:creationId xmlns="" xmlns:a16="http://schemas.microsoft.com/office/drawing/2014/main" id="{C3719D33-115F-4B14-A00C-3D87AADC4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2900" indent="-2682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ts val="1000"/>
              </a:spcBef>
              <a:defRPr/>
            </a:pPr>
            <a:r>
              <a:rPr lang="ko-KR" altLang="en-US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치유와 봉헌기도</a:t>
            </a:r>
            <a:endParaRPr lang="en-US" altLang="ko-KR" sz="6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81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="" xmlns:a16="http://schemas.microsoft.com/office/drawing/2014/main" id="{31578175-BD19-464D-B511-C6B6084F8DFB}"/>
              </a:ext>
            </a:extLst>
          </p:cNvPr>
          <p:cNvSpPr/>
          <p:nvPr/>
        </p:nvSpPr>
        <p:spPr bwMode="auto">
          <a:xfrm>
            <a:off x="503250" y="836636"/>
            <a:ext cx="8137525" cy="5184775"/>
          </a:xfrm>
          <a:prstGeom prst="roundRect">
            <a:avLst>
              <a:gd name="adj" fmla="val 1949"/>
            </a:avLst>
          </a:prstGeom>
          <a:solidFill>
            <a:schemeClr val="accent3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ko-KR" altLang="en-US"/>
          </a:p>
        </p:txBody>
      </p:sp>
      <p:sp>
        <p:nvSpPr>
          <p:cNvPr id="3" name="Text Box 1">
            <a:extLst>
              <a:ext uri="{FF2B5EF4-FFF2-40B4-BE49-F238E27FC236}">
                <a16:creationId xmlns="" xmlns:a16="http://schemas.microsoft.com/office/drawing/2014/main" id="{5380A533-C5E3-46F4-9997-33647ECC1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712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defPPr>
              <a:defRPr lang="en-GB"/>
            </a:defPPr>
            <a:lvl1pPr marL="342900" indent="-268288" algn="ctr" eaLnBrk="1" hangingPunct="1">
              <a:spcBef>
                <a:spcPts val="10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8000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</a:defRPr>
            </a:lvl9pPr>
          </a:lstStyle>
          <a:p>
            <a:pPr>
              <a:defRPr/>
            </a:pPr>
            <a:r>
              <a:rPr lang="ko-KR" altLang="en-US" dirty="0" smtClean="0"/>
              <a:t>축   도</a:t>
            </a:r>
            <a:endParaRPr lang="en-US" altLang="ko-KR" dirty="0" smtClean="0"/>
          </a:p>
          <a:p>
            <a:pPr>
              <a:defRPr/>
            </a:pPr>
            <a:endParaRPr lang="en-US" altLang="ko-KR" sz="3600" dirty="0"/>
          </a:p>
        </p:txBody>
      </p:sp>
    </p:spTree>
    <p:extLst>
      <p:ext uri="{BB962C8B-B14F-4D97-AF65-F5344CB8AC3E}">
        <p14:creationId xmlns:p14="http://schemas.microsoft.com/office/powerpoint/2010/main" val="816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380288" y="0"/>
            <a:ext cx="1763712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8678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8679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8680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8681" name="Oval 6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28682" name="Picture 10" descr="0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7058025" cy="94615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02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13100"/>
            <a:ext cx="7329488" cy="935038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971550" y="2205038"/>
          <a:ext cx="59801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orelDRAW" r:id="rId10" imgW="6340602" imgH="474269" progId="CorelDRAW.Graphic.9">
                  <p:embed/>
                </p:oleObj>
              </mc:Choice>
              <mc:Fallback>
                <p:oleObj name="CorelDRAW" r:id="rId10" imgW="6340602" imgH="474269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05038"/>
                        <a:ext cx="59801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7" name="Object 15"/>
          <p:cNvGraphicFramePr>
            <a:graphicFrameLocks noChangeAspect="1"/>
          </p:cNvGraphicFramePr>
          <p:nvPr/>
        </p:nvGraphicFramePr>
        <p:xfrm>
          <a:off x="755650" y="4581525"/>
          <a:ext cx="547211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orelDRAW" r:id="rId12" imgW="5733288" imgH="479958" progId="CorelDRAW.Graphic.9">
                  <p:embed/>
                </p:oleObj>
              </mc:Choice>
              <mc:Fallback>
                <p:oleObj name="CorelDRAW" r:id="rId12" imgW="5733288" imgH="47995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581525"/>
                        <a:ext cx="547211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8528050" y="2857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1962760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380288" y="0"/>
            <a:ext cx="1763712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724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0725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0726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0727" name="Oval 6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30728" name="Picture 8" descr="033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7058025" cy="941388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044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6403975" cy="94615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900113" y="2133600"/>
          <a:ext cx="51847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orelDRAW" r:id="rId10" imgW="5519928" imgH="479958" progId="CorelDRAW.Graphic.9">
                  <p:embed/>
                </p:oleObj>
              </mc:Choice>
              <mc:Fallback>
                <p:oleObj name="CorelDRAW" r:id="rId10" imgW="5519928" imgH="47995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133600"/>
                        <a:ext cx="51847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755650" y="4581525"/>
          <a:ext cx="48974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orelDRAW" r:id="rId12" imgW="5090160" imgH="479958" progId="CorelDRAW.Graphic.9">
                  <p:embed/>
                </p:oleObj>
              </mc:Choice>
              <mc:Fallback>
                <p:oleObj name="CorelDRAW" r:id="rId12" imgW="5090160" imgH="47995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581525"/>
                        <a:ext cx="48974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8459788" y="2857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0962200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380288" y="0"/>
            <a:ext cx="1763712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2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2773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2774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2775" name="Oval 6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32776" name="Picture 8" descr="0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7058025" cy="935038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02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41663"/>
            <a:ext cx="7329488" cy="935037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900113" y="2060575"/>
          <a:ext cx="60483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CorelDRAW" r:id="rId10" imgW="6340602" imgH="479958" progId="CorelDRAW.Graphic.9">
                  <p:embed/>
                </p:oleObj>
              </mc:Choice>
              <mc:Fallback>
                <p:oleObj name="CorelDRAW" r:id="rId10" imgW="6340602" imgH="47995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060575"/>
                        <a:ext cx="604837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755650" y="4508500"/>
          <a:ext cx="547211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CorelDRAW" r:id="rId12" imgW="5733288" imgH="479958" progId="CorelDRAW.Graphic.9">
                  <p:embed/>
                </p:oleObj>
              </mc:Choice>
              <mc:Fallback>
                <p:oleObj name="CorelDRAW" r:id="rId12" imgW="5733288" imgH="47995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508500"/>
                        <a:ext cx="547211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8528050" y="28575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en-US" altLang="ko-KR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0642507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380288" y="0"/>
            <a:ext cx="1763712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latinLnBrk="1" hangingPunct="1">
              <a:buClrTx/>
              <a:buSzTx/>
              <a:buFontTx/>
              <a:buNone/>
            </a:pPr>
            <a:endParaRPr kumimoji="1" lang="ko-KR" altLang="en-US" sz="2400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4820" name="Oval 6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9305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4821" name="Oval 6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788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4822" name="Oval 6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464550" y="6308725"/>
            <a:ext cx="214313" cy="2143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4823" name="Oval 6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750300" y="6308725"/>
            <a:ext cx="214313" cy="214313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defTabSz="914400" eaLnBrk="1" latinLnBrk="1" hangingPunct="1">
              <a:buClrTx/>
              <a:buSzTx/>
              <a:buFontTx/>
              <a:buNone/>
            </a:pPr>
            <a:r>
              <a:rPr kumimoji="0" lang="en-US" altLang="ko-KR" sz="1200" b="1" smtClean="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34824" name="Picture 8" descr="033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7058025" cy="935038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044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6403975" cy="94615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900113" y="2133600"/>
          <a:ext cx="51847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CorelDRAW" r:id="rId10" imgW="5519928" imgH="479958" progId="CorelDRAW.Graphic.9">
                  <p:embed/>
                </p:oleObj>
              </mc:Choice>
              <mc:Fallback>
                <p:oleObj name="CorelDRAW" r:id="rId10" imgW="5519928" imgH="47995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133600"/>
                        <a:ext cx="51847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755650" y="4581525"/>
          <a:ext cx="48974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orelDRAW" r:id="rId12" imgW="5090160" imgH="479958" progId="CorelDRAW.Graphic.9">
                  <p:embed/>
                </p:oleObj>
              </mc:Choice>
              <mc:Fallback>
                <p:oleObj name="CorelDRAW" r:id="rId12" imgW="5090160" imgH="479958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581525"/>
                        <a:ext cx="489743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8459788" y="2857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1" latinLnBrk="1" hangingPunct="1">
              <a:buClrTx/>
              <a:buSzTx/>
              <a:buFontTx/>
              <a:buNone/>
            </a:pPr>
            <a:r>
              <a:rPr kumimoji="1" lang="ko-KR" altLang="en-US" sz="2000" smtClean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후렴</a:t>
            </a:r>
            <a:endParaRPr kumimoji="1" lang="ko-KR" altLang="en-US" sz="2400" smtClean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4754097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모양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17160</TotalTime>
  <Words>786</Words>
  <Application>Microsoft Office PowerPoint</Application>
  <PresentationFormat>화면 슬라이드 쇼(4:3)</PresentationFormat>
  <Paragraphs>354</Paragraphs>
  <Slides>54</Slides>
  <Notes>24</Notes>
  <HiddenSlides>0</HiddenSlides>
  <MMClips>0</MMClips>
  <ScaleCrop>false</ScaleCrop>
  <HeadingPairs>
    <vt:vector size="8" baseType="variant">
      <vt:variant>
        <vt:lpstr>사용한 글꼴</vt:lpstr>
      </vt:variant>
      <vt:variant>
        <vt:i4>20</vt:i4>
      </vt:variant>
      <vt:variant>
        <vt:lpstr>테마</vt:lpstr>
      </vt:variant>
      <vt:variant>
        <vt:i4>18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54</vt:i4>
      </vt:variant>
    </vt:vector>
  </HeadingPairs>
  <TitlesOfParts>
    <vt:vector size="93" baseType="lpstr">
      <vt:lpstr>HY견고딕</vt:lpstr>
      <vt:lpstr>HY견명조</vt:lpstr>
      <vt:lpstr>HY신명조</vt:lpstr>
      <vt:lpstr>HY울릉도M</vt:lpstr>
      <vt:lpstr>HY중고딕</vt:lpstr>
      <vt:lpstr>굴림</vt:lpstr>
      <vt:lpstr>맑은 고딕</vt:lpstr>
      <vt:lpstr>바탕</vt:lpstr>
      <vt:lpstr>휴먼둥근헤드라인</vt:lpstr>
      <vt:lpstr>Arial</vt:lpstr>
      <vt:lpstr>Arial Black</vt:lpstr>
      <vt:lpstr>Calibri</vt:lpstr>
      <vt:lpstr>Consolas</vt:lpstr>
      <vt:lpstr>Constantia</vt:lpstr>
      <vt:lpstr>Corbel</vt:lpstr>
      <vt:lpstr>Times New Roman</vt:lpstr>
      <vt:lpstr>Verdana</vt:lpstr>
      <vt:lpstr>Wingdings</vt:lpstr>
      <vt:lpstr>Wingdings 2</vt:lpstr>
      <vt:lpstr>Wingdings 3</vt:lpstr>
      <vt:lpstr>Office Theme</vt:lpstr>
      <vt:lpstr>10_Office 테마</vt:lpstr>
      <vt:lpstr>1_Office Theme</vt:lpstr>
      <vt:lpstr>메트로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기본 디자인</vt:lpstr>
      <vt:lpstr>Office 테마</vt:lpstr>
      <vt:lpstr>1_기본 디자인</vt:lpstr>
      <vt:lpstr>2_기본 디자인</vt:lpstr>
      <vt:lpstr>흐름</vt:lpstr>
      <vt:lpstr>CorelDRAW 9.0 Graphic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주 하나님 독생자 예수  날 위하여 오시었네  내 모든 죄 다 사하시고  죽음에서 부활하신 나의 구세주</dc:title>
  <dc:creator>MyHome</dc:creator>
  <cp:lastModifiedBy>Windows User</cp:lastModifiedBy>
  <cp:revision>2119</cp:revision>
  <cp:lastPrinted>1601-01-01T00:00:00Z</cp:lastPrinted>
  <dcterms:created xsi:type="dcterms:W3CDTF">2009-03-21T06:11:11Z</dcterms:created>
  <dcterms:modified xsi:type="dcterms:W3CDTF">2026-06-10T21:45:36Z</dcterms:modified>
</cp:coreProperties>
</file>