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68" r:id="rId2"/>
    <p:sldMasterId id="2147484480" r:id="rId3"/>
    <p:sldMasterId id="2147484778" r:id="rId4"/>
    <p:sldMasterId id="2147485066" r:id="rId5"/>
    <p:sldMasterId id="2147485078" r:id="rId6"/>
    <p:sldMasterId id="2147485090" r:id="rId7"/>
    <p:sldMasterId id="2147485102" r:id="rId8"/>
    <p:sldMasterId id="2147485114" r:id="rId9"/>
    <p:sldMasterId id="2147485126" r:id="rId10"/>
    <p:sldMasterId id="2147485138" r:id="rId11"/>
    <p:sldMasterId id="2147485150" r:id="rId12"/>
    <p:sldMasterId id="2147485162" r:id="rId13"/>
    <p:sldMasterId id="2147485174" r:id="rId14"/>
    <p:sldMasterId id="2147485186" r:id="rId15"/>
    <p:sldMasterId id="2147485198" r:id="rId16"/>
    <p:sldMasterId id="2147485210" r:id="rId17"/>
    <p:sldMasterId id="2147485222" r:id="rId18"/>
  </p:sldMasterIdLst>
  <p:notesMasterIdLst>
    <p:notesMasterId r:id="rId91"/>
  </p:notesMasterIdLst>
  <p:sldIdLst>
    <p:sldId id="256" r:id="rId19"/>
    <p:sldId id="257" r:id="rId20"/>
    <p:sldId id="3385" r:id="rId21"/>
    <p:sldId id="3946" r:id="rId22"/>
    <p:sldId id="3947" r:id="rId23"/>
    <p:sldId id="3948" r:id="rId24"/>
    <p:sldId id="3949" r:id="rId25"/>
    <p:sldId id="3950" r:id="rId26"/>
    <p:sldId id="3951" r:id="rId27"/>
    <p:sldId id="3958" r:id="rId28"/>
    <p:sldId id="3959" r:id="rId29"/>
    <p:sldId id="3960" r:id="rId30"/>
    <p:sldId id="3961" r:id="rId31"/>
    <p:sldId id="3962" r:id="rId32"/>
    <p:sldId id="3963" r:id="rId33"/>
    <p:sldId id="3964" r:id="rId34"/>
    <p:sldId id="3965" r:id="rId35"/>
    <p:sldId id="3966" r:id="rId36"/>
    <p:sldId id="3967" r:id="rId37"/>
    <p:sldId id="3968" r:id="rId38"/>
    <p:sldId id="3969" r:id="rId39"/>
    <p:sldId id="3970" r:id="rId40"/>
    <p:sldId id="3971" r:id="rId41"/>
    <p:sldId id="3972" r:id="rId42"/>
    <p:sldId id="3973" r:id="rId43"/>
    <p:sldId id="3952" r:id="rId44"/>
    <p:sldId id="3953" r:id="rId45"/>
    <p:sldId id="3954" r:id="rId46"/>
    <p:sldId id="3955" r:id="rId47"/>
    <p:sldId id="3956" r:id="rId48"/>
    <p:sldId id="3957" r:id="rId49"/>
    <p:sldId id="3423" r:id="rId50"/>
    <p:sldId id="3926" r:id="rId51"/>
    <p:sldId id="3927" r:id="rId52"/>
    <p:sldId id="3928" r:id="rId53"/>
    <p:sldId id="3929" r:id="rId54"/>
    <p:sldId id="3930" r:id="rId55"/>
    <p:sldId id="3931" r:id="rId56"/>
    <p:sldId id="3932" r:id="rId57"/>
    <p:sldId id="3933" r:id="rId58"/>
    <p:sldId id="2530" r:id="rId59"/>
    <p:sldId id="3237" r:id="rId60"/>
    <p:sldId id="3238" r:id="rId61"/>
    <p:sldId id="3239" r:id="rId62"/>
    <p:sldId id="378" r:id="rId63"/>
    <p:sldId id="3709" r:id="rId64"/>
    <p:sldId id="3288" r:id="rId65"/>
    <p:sldId id="3916" r:id="rId66"/>
    <p:sldId id="3917" r:id="rId67"/>
    <p:sldId id="3918" r:id="rId68"/>
    <p:sldId id="3919" r:id="rId69"/>
    <p:sldId id="3920" r:id="rId70"/>
    <p:sldId id="3921" r:id="rId71"/>
    <p:sldId id="3922" r:id="rId72"/>
    <p:sldId id="3923" r:id="rId73"/>
    <p:sldId id="3924" r:id="rId74"/>
    <p:sldId id="3925" r:id="rId75"/>
    <p:sldId id="380" r:id="rId76"/>
    <p:sldId id="3934" r:id="rId77"/>
    <p:sldId id="3935" r:id="rId78"/>
    <p:sldId id="3936" r:id="rId79"/>
    <p:sldId id="3937" r:id="rId80"/>
    <p:sldId id="3938" r:id="rId81"/>
    <p:sldId id="3939" r:id="rId82"/>
    <p:sldId id="3940" r:id="rId83"/>
    <p:sldId id="3941" r:id="rId84"/>
    <p:sldId id="3942" r:id="rId85"/>
    <p:sldId id="3943" r:id="rId86"/>
    <p:sldId id="3944" r:id="rId87"/>
    <p:sldId id="3945" r:id="rId88"/>
    <p:sldId id="381" r:id="rId89"/>
    <p:sldId id="2452" r:id="rId9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738B3B2-624D-479D-88E0-BD4DD54A3E7C}">
          <p14:sldIdLst>
            <p14:sldId id="256"/>
            <p14:sldId id="257"/>
            <p14:sldId id="3385"/>
            <p14:sldId id="3946"/>
            <p14:sldId id="3947"/>
            <p14:sldId id="3948"/>
            <p14:sldId id="3949"/>
            <p14:sldId id="3950"/>
            <p14:sldId id="3951"/>
            <p14:sldId id="3958"/>
            <p14:sldId id="3959"/>
            <p14:sldId id="3960"/>
            <p14:sldId id="3961"/>
            <p14:sldId id="3962"/>
            <p14:sldId id="3963"/>
            <p14:sldId id="3964"/>
            <p14:sldId id="3965"/>
            <p14:sldId id="3966"/>
            <p14:sldId id="3967"/>
            <p14:sldId id="3968"/>
            <p14:sldId id="3969"/>
            <p14:sldId id="3970"/>
            <p14:sldId id="3971"/>
            <p14:sldId id="3972"/>
            <p14:sldId id="3973"/>
            <p14:sldId id="3952"/>
            <p14:sldId id="3953"/>
            <p14:sldId id="3954"/>
            <p14:sldId id="3955"/>
            <p14:sldId id="3956"/>
            <p14:sldId id="3957"/>
            <p14:sldId id="3423"/>
            <p14:sldId id="3926"/>
            <p14:sldId id="3927"/>
            <p14:sldId id="3928"/>
            <p14:sldId id="3929"/>
            <p14:sldId id="3930"/>
            <p14:sldId id="3931"/>
            <p14:sldId id="3932"/>
            <p14:sldId id="3933"/>
            <p14:sldId id="2530"/>
            <p14:sldId id="3237"/>
            <p14:sldId id="3238"/>
            <p14:sldId id="3239"/>
            <p14:sldId id="378"/>
            <p14:sldId id="3709"/>
            <p14:sldId id="3288"/>
            <p14:sldId id="3916"/>
            <p14:sldId id="3917"/>
            <p14:sldId id="3918"/>
            <p14:sldId id="3919"/>
            <p14:sldId id="3920"/>
            <p14:sldId id="3921"/>
            <p14:sldId id="3922"/>
            <p14:sldId id="3923"/>
            <p14:sldId id="3924"/>
            <p14:sldId id="3925"/>
          </p14:sldIdLst>
        </p14:section>
        <p14:section name="제목 없는 구역" id="{06E7971D-4302-4404-A14F-546FA4852FA7}">
          <p14:sldIdLst>
            <p14:sldId id="380"/>
            <p14:sldId id="3934"/>
            <p14:sldId id="3935"/>
            <p14:sldId id="3936"/>
            <p14:sldId id="3937"/>
            <p14:sldId id="3938"/>
            <p14:sldId id="3939"/>
            <p14:sldId id="3940"/>
            <p14:sldId id="3941"/>
            <p14:sldId id="3942"/>
            <p14:sldId id="3943"/>
            <p14:sldId id="3944"/>
            <p14:sldId id="3945"/>
            <p14:sldId id="381"/>
            <p14:sldId id="2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선한목자교회" initials="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30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theme" Target="theme/theme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1">
            <a:extLst>
              <a:ext uri="{FF2B5EF4-FFF2-40B4-BE49-F238E27FC236}">
                <a16:creationId xmlns="" xmlns:a16="http://schemas.microsoft.com/office/drawing/2014/main" id="{A3B14434-E9A4-45B2-8499-144EAD1D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AutoShape 2">
            <a:extLst>
              <a:ext uri="{FF2B5EF4-FFF2-40B4-BE49-F238E27FC236}">
                <a16:creationId xmlns="" xmlns:a16="http://schemas.microsoft.com/office/drawing/2014/main" id="{494A5DA8-9CDF-4B0B-B441-67642D81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AutoShape 3">
            <a:extLst>
              <a:ext uri="{FF2B5EF4-FFF2-40B4-BE49-F238E27FC236}">
                <a16:creationId xmlns="" xmlns:a16="http://schemas.microsoft.com/office/drawing/2014/main" id="{75AD32AD-3463-478F-A0BF-AFD328B8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AutoShape 4">
            <a:extLst>
              <a:ext uri="{FF2B5EF4-FFF2-40B4-BE49-F238E27FC236}">
                <a16:creationId xmlns="" xmlns:a16="http://schemas.microsoft.com/office/drawing/2014/main" id="{AC306C2E-B558-4356-838A-47E7665C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AutoShape 5">
            <a:extLst>
              <a:ext uri="{FF2B5EF4-FFF2-40B4-BE49-F238E27FC236}">
                <a16:creationId xmlns="" xmlns:a16="http://schemas.microsoft.com/office/drawing/2014/main" id="{198C01A9-C266-4FBB-8E70-C5DB2856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AutoShape 6">
            <a:extLst>
              <a:ext uri="{FF2B5EF4-FFF2-40B4-BE49-F238E27FC236}">
                <a16:creationId xmlns="" xmlns:a16="http://schemas.microsoft.com/office/drawing/2014/main" id="{6A8A763B-C477-45F5-9166-1B63CADD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AutoShape 7">
            <a:extLst>
              <a:ext uri="{FF2B5EF4-FFF2-40B4-BE49-F238E27FC236}">
                <a16:creationId xmlns="" xmlns:a16="http://schemas.microsoft.com/office/drawing/2014/main" id="{D1D66ED4-EB96-477E-99B9-1AAFF029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AutoShape 8">
            <a:extLst>
              <a:ext uri="{FF2B5EF4-FFF2-40B4-BE49-F238E27FC236}">
                <a16:creationId xmlns="" xmlns:a16="http://schemas.microsoft.com/office/drawing/2014/main" id="{E6CDBEFA-EC25-497C-A74F-56711EF6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AutoShape 9">
            <a:extLst>
              <a:ext uri="{FF2B5EF4-FFF2-40B4-BE49-F238E27FC236}">
                <a16:creationId xmlns="" xmlns:a16="http://schemas.microsoft.com/office/drawing/2014/main" id="{31535F8F-F04F-45EF-A7B8-B6F9E836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AutoShape 10">
            <a:extLst>
              <a:ext uri="{FF2B5EF4-FFF2-40B4-BE49-F238E27FC236}">
                <a16:creationId xmlns="" xmlns:a16="http://schemas.microsoft.com/office/drawing/2014/main" id="{78A0CCF7-EFA8-45AB-8384-544C070F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AutoShape 11">
            <a:extLst>
              <a:ext uri="{FF2B5EF4-FFF2-40B4-BE49-F238E27FC236}">
                <a16:creationId xmlns="" xmlns:a16="http://schemas.microsoft.com/office/drawing/2014/main" id="{390A6C8E-588D-420B-8B00-141C2099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AutoShape 12">
            <a:extLst>
              <a:ext uri="{FF2B5EF4-FFF2-40B4-BE49-F238E27FC236}">
                <a16:creationId xmlns="" xmlns:a16="http://schemas.microsoft.com/office/drawing/2014/main" id="{BE6E0E9E-4AB9-4351-8BEF-A588E94C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AutoShape 13">
            <a:extLst>
              <a:ext uri="{FF2B5EF4-FFF2-40B4-BE49-F238E27FC236}">
                <a16:creationId xmlns="" xmlns:a16="http://schemas.microsoft.com/office/drawing/2014/main" id="{DE207C12-BAEF-4392-9B8E-D72450E8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AutoShape 14">
            <a:extLst>
              <a:ext uri="{FF2B5EF4-FFF2-40B4-BE49-F238E27FC236}">
                <a16:creationId xmlns="" xmlns:a16="http://schemas.microsoft.com/office/drawing/2014/main" id="{D9834B36-DBE6-4590-9DCD-3EDEC533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AutoShape 15">
            <a:extLst>
              <a:ext uri="{FF2B5EF4-FFF2-40B4-BE49-F238E27FC236}">
                <a16:creationId xmlns="" xmlns:a16="http://schemas.microsoft.com/office/drawing/2014/main" id="{04103993-1344-4129-A3A5-32AAD5B0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AutoShape 16">
            <a:extLst>
              <a:ext uri="{FF2B5EF4-FFF2-40B4-BE49-F238E27FC236}">
                <a16:creationId xmlns="" xmlns:a16="http://schemas.microsoft.com/office/drawing/2014/main" id="{2B60BC96-FD65-4275-B1D0-CA30161D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AutoShape 17">
            <a:extLst>
              <a:ext uri="{FF2B5EF4-FFF2-40B4-BE49-F238E27FC236}">
                <a16:creationId xmlns="" xmlns:a16="http://schemas.microsoft.com/office/drawing/2014/main" id="{CE0BB5C0-8A6C-4BA3-902F-EBA0985F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2" name="AutoShape 18">
            <a:extLst>
              <a:ext uri="{FF2B5EF4-FFF2-40B4-BE49-F238E27FC236}">
                <a16:creationId xmlns="" xmlns:a16="http://schemas.microsoft.com/office/drawing/2014/main" id="{63BDA666-1C91-48C1-8C30-CAADB474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AutoShape 19">
            <a:extLst>
              <a:ext uri="{FF2B5EF4-FFF2-40B4-BE49-F238E27FC236}">
                <a16:creationId xmlns="" xmlns:a16="http://schemas.microsoft.com/office/drawing/2014/main" id="{DA3574AB-C9AA-4D62-A188-F9CAFD51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AutoShape 20">
            <a:extLst>
              <a:ext uri="{FF2B5EF4-FFF2-40B4-BE49-F238E27FC236}">
                <a16:creationId xmlns="" xmlns:a16="http://schemas.microsoft.com/office/drawing/2014/main" id="{998A38D7-D77B-4B40-9B46-B979977A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5" name="AutoShape 21">
            <a:extLst>
              <a:ext uri="{FF2B5EF4-FFF2-40B4-BE49-F238E27FC236}">
                <a16:creationId xmlns="" xmlns:a16="http://schemas.microsoft.com/office/drawing/2014/main" id="{DEBE08F2-505E-467E-9603-D430441F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6" name="AutoShape 22">
            <a:extLst>
              <a:ext uri="{FF2B5EF4-FFF2-40B4-BE49-F238E27FC236}">
                <a16:creationId xmlns="" xmlns:a16="http://schemas.microsoft.com/office/drawing/2014/main" id="{E74A9E63-86B5-47DB-83CF-B0F03798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7" name="AutoShape 23">
            <a:extLst>
              <a:ext uri="{FF2B5EF4-FFF2-40B4-BE49-F238E27FC236}">
                <a16:creationId xmlns="" xmlns:a16="http://schemas.microsoft.com/office/drawing/2014/main" id="{AB310D04-D026-46E4-95B9-57EE9088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8" name="AutoShape 24">
            <a:extLst>
              <a:ext uri="{FF2B5EF4-FFF2-40B4-BE49-F238E27FC236}">
                <a16:creationId xmlns="" xmlns:a16="http://schemas.microsoft.com/office/drawing/2014/main" id="{D59C18A9-6486-4844-9268-8446CAC1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9" name="AutoShape 25">
            <a:extLst>
              <a:ext uri="{FF2B5EF4-FFF2-40B4-BE49-F238E27FC236}">
                <a16:creationId xmlns="" xmlns:a16="http://schemas.microsoft.com/office/drawing/2014/main" id="{FA31CF22-7359-4D40-A230-790B3CA1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AutoShape 26">
            <a:extLst>
              <a:ext uri="{FF2B5EF4-FFF2-40B4-BE49-F238E27FC236}">
                <a16:creationId xmlns="" xmlns:a16="http://schemas.microsoft.com/office/drawing/2014/main" id="{79AF2262-EBF9-4704-BA8A-2C724C00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AutoShape 27">
            <a:extLst>
              <a:ext uri="{FF2B5EF4-FFF2-40B4-BE49-F238E27FC236}">
                <a16:creationId xmlns="" xmlns:a16="http://schemas.microsoft.com/office/drawing/2014/main" id="{417EDD1B-F74B-4DD3-A366-AE7AEEC8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AutoShape 28">
            <a:extLst>
              <a:ext uri="{FF2B5EF4-FFF2-40B4-BE49-F238E27FC236}">
                <a16:creationId xmlns="" xmlns:a16="http://schemas.microsoft.com/office/drawing/2014/main" id="{9C8A222E-0F73-4FCA-8F9B-967D6DBD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AutoShape 29">
            <a:extLst>
              <a:ext uri="{FF2B5EF4-FFF2-40B4-BE49-F238E27FC236}">
                <a16:creationId xmlns="" xmlns:a16="http://schemas.microsoft.com/office/drawing/2014/main" id="{17112B65-EA9B-43F7-8FDF-20963236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AutoShape 30">
            <a:extLst>
              <a:ext uri="{FF2B5EF4-FFF2-40B4-BE49-F238E27FC236}">
                <a16:creationId xmlns="" xmlns:a16="http://schemas.microsoft.com/office/drawing/2014/main" id="{0594D55D-465D-457A-BB4B-429E010C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5" name="AutoShape 31">
            <a:extLst>
              <a:ext uri="{FF2B5EF4-FFF2-40B4-BE49-F238E27FC236}">
                <a16:creationId xmlns="" xmlns:a16="http://schemas.microsoft.com/office/drawing/2014/main" id="{B53BAFE2-AD85-4F2F-9A12-50BDD9B5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AutoShape 32">
            <a:extLst>
              <a:ext uri="{FF2B5EF4-FFF2-40B4-BE49-F238E27FC236}">
                <a16:creationId xmlns="" xmlns:a16="http://schemas.microsoft.com/office/drawing/2014/main" id="{F4F506AF-B873-4821-B109-A5E584A0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7" name="AutoShape 33">
            <a:extLst>
              <a:ext uri="{FF2B5EF4-FFF2-40B4-BE49-F238E27FC236}">
                <a16:creationId xmlns="" xmlns:a16="http://schemas.microsoft.com/office/drawing/2014/main" id="{7D7DD072-CF70-4A43-B150-561D1780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AutoShape 34">
            <a:extLst>
              <a:ext uri="{FF2B5EF4-FFF2-40B4-BE49-F238E27FC236}">
                <a16:creationId xmlns="" xmlns:a16="http://schemas.microsoft.com/office/drawing/2014/main" id="{1783E336-BC8C-4450-B69B-087E143C8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AutoShape 35">
            <a:extLst>
              <a:ext uri="{FF2B5EF4-FFF2-40B4-BE49-F238E27FC236}">
                <a16:creationId xmlns="" xmlns:a16="http://schemas.microsoft.com/office/drawing/2014/main" id="{5F70DBB4-2626-4A8C-956F-FBBD8D42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0" name="AutoShape 36">
            <a:extLst>
              <a:ext uri="{FF2B5EF4-FFF2-40B4-BE49-F238E27FC236}">
                <a16:creationId xmlns="" xmlns:a16="http://schemas.microsoft.com/office/drawing/2014/main" id="{CC80580A-C4F0-4BC1-B0F4-BACDF842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AutoShape 37">
            <a:extLst>
              <a:ext uri="{FF2B5EF4-FFF2-40B4-BE49-F238E27FC236}">
                <a16:creationId xmlns="" xmlns:a16="http://schemas.microsoft.com/office/drawing/2014/main" id="{762D4A64-83DA-49B4-85E4-E86854B3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2" name="AutoShape 38">
            <a:extLst>
              <a:ext uri="{FF2B5EF4-FFF2-40B4-BE49-F238E27FC236}">
                <a16:creationId xmlns="" xmlns:a16="http://schemas.microsoft.com/office/drawing/2014/main" id="{08E31648-8E4A-4BD5-BDAD-38970CFD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3" name="AutoShape 39">
            <a:extLst>
              <a:ext uri="{FF2B5EF4-FFF2-40B4-BE49-F238E27FC236}">
                <a16:creationId xmlns="" xmlns:a16="http://schemas.microsoft.com/office/drawing/2014/main" id="{BB64B113-D1E1-49FA-9662-8B545DC6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4" name="AutoShape 40">
            <a:extLst>
              <a:ext uri="{FF2B5EF4-FFF2-40B4-BE49-F238E27FC236}">
                <a16:creationId xmlns="" xmlns:a16="http://schemas.microsoft.com/office/drawing/2014/main" id="{F6A26053-E1B8-4C91-B13A-6DD3DBB7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5" name="AutoShape 41">
            <a:extLst>
              <a:ext uri="{FF2B5EF4-FFF2-40B4-BE49-F238E27FC236}">
                <a16:creationId xmlns="" xmlns:a16="http://schemas.microsoft.com/office/drawing/2014/main" id="{4C7F9742-34F0-4EC1-A601-7B5D16C0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6" name="AutoShape 42">
            <a:extLst>
              <a:ext uri="{FF2B5EF4-FFF2-40B4-BE49-F238E27FC236}">
                <a16:creationId xmlns="" xmlns:a16="http://schemas.microsoft.com/office/drawing/2014/main" id="{238FA3B2-1035-4857-BC43-7D863F36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7" name="AutoShape 43">
            <a:extLst>
              <a:ext uri="{FF2B5EF4-FFF2-40B4-BE49-F238E27FC236}">
                <a16:creationId xmlns="" xmlns:a16="http://schemas.microsoft.com/office/drawing/2014/main" id="{EA817CD4-375B-4810-843C-DFB4462D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8" name="AutoShape 44">
            <a:extLst>
              <a:ext uri="{FF2B5EF4-FFF2-40B4-BE49-F238E27FC236}">
                <a16:creationId xmlns="" xmlns:a16="http://schemas.microsoft.com/office/drawing/2014/main" id="{37670F06-44B7-49F3-973D-BFAE887D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9" name="AutoShape 45">
            <a:extLst>
              <a:ext uri="{FF2B5EF4-FFF2-40B4-BE49-F238E27FC236}">
                <a16:creationId xmlns="" xmlns:a16="http://schemas.microsoft.com/office/drawing/2014/main" id="{03B52356-7B29-49D1-9E59-28F81001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0" name="AutoShape 46">
            <a:extLst>
              <a:ext uri="{FF2B5EF4-FFF2-40B4-BE49-F238E27FC236}">
                <a16:creationId xmlns="" xmlns:a16="http://schemas.microsoft.com/office/drawing/2014/main" id="{142AD8E5-6D0B-4C28-8C50-6E03C79E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1" name="AutoShape 47">
            <a:extLst>
              <a:ext uri="{FF2B5EF4-FFF2-40B4-BE49-F238E27FC236}">
                <a16:creationId xmlns="" xmlns:a16="http://schemas.microsoft.com/office/drawing/2014/main" id="{CF68A04B-2663-4584-A5F6-F0ABA4DD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AutoShape 48">
            <a:extLst>
              <a:ext uri="{FF2B5EF4-FFF2-40B4-BE49-F238E27FC236}">
                <a16:creationId xmlns="" xmlns:a16="http://schemas.microsoft.com/office/drawing/2014/main" id="{6945648B-FD1D-44B1-9259-3A9137D2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3" name="Text Box 49">
            <a:extLst>
              <a:ext uri="{FF2B5EF4-FFF2-40B4-BE49-F238E27FC236}">
                <a16:creationId xmlns="" xmlns:a16="http://schemas.microsoft.com/office/drawing/2014/main" id="{8930CDC0-CB29-4935-A853-680E44EA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4" name="Text Box 50">
            <a:extLst>
              <a:ext uri="{FF2B5EF4-FFF2-40B4-BE49-F238E27FC236}">
                <a16:creationId xmlns="" xmlns:a16="http://schemas.microsoft.com/office/drawing/2014/main" id="{6308C1AF-36F8-4A2A-9016-A32E7890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5" name="Rectangle 51">
            <a:extLst>
              <a:ext uri="{FF2B5EF4-FFF2-40B4-BE49-F238E27FC236}">
                <a16:creationId xmlns="" xmlns:a16="http://schemas.microsoft.com/office/drawing/2014/main" id="{8B6B542A-CB3E-438A-8D3C-489E05D793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58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80276" name="Rectangle 52">
            <a:extLst>
              <a:ext uri="{FF2B5EF4-FFF2-40B4-BE49-F238E27FC236}">
                <a16:creationId xmlns="" xmlns:a16="http://schemas.microsoft.com/office/drawing/2014/main" id="{0021482D-EB17-4490-8DAA-E76EC42B1A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80277" name="Text Box 53">
            <a:extLst>
              <a:ext uri="{FF2B5EF4-FFF2-40B4-BE49-F238E27FC236}">
                <a16:creationId xmlns="" xmlns:a16="http://schemas.microsoft.com/office/drawing/2014/main" id="{642245E7-B19B-454C-ACE9-EAC620BC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8" name="Rectangle 54">
            <a:extLst>
              <a:ext uri="{FF2B5EF4-FFF2-40B4-BE49-F238E27FC236}">
                <a16:creationId xmlns="" xmlns:a16="http://schemas.microsoft.com/office/drawing/2014/main" id="{4029A114-41DB-4666-865B-292CE2A861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41288" algn="r" eaLnBrk="1" hangingPunct="1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0F348538-8D1C-4379-B100-CAD77B5F0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DA036BFC-CA88-454D-A9DE-7AACE063D0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41820-F3F3-4292-94E5-16B16F24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5761" name="Text Box 1">
            <a:extLst>
              <a:ext uri="{FF2B5EF4-FFF2-40B4-BE49-F238E27FC236}">
                <a16:creationId xmlns="" xmlns:a16="http://schemas.microsoft.com/office/drawing/2014/main" id="{DCDBD9BD-C33E-4523-9A60-05029C51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FD83D-CDFA-459D-892C-E18C2DA1811C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2" name="Text Box 2">
            <a:extLst>
              <a:ext uri="{FF2B5EF4-FFF2-40B4-BE49-F238E27FC236}">
                <a16:creationId xmlns="" xmlns:a16="http://schemas.microsoft.com/office/drawing/2014/main" id="{11257E19-8FE1-44FC-A9B8-C8C9CD90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60676B-9F6F-4B03-89E3-A4B9EFBEF77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3" name="Text Box 3">
            <a:extLst>
              <a:ext uri="{FF2B5EF4-FFF2-40B4-BE49-F238E27FC236}">
                <a16:creationId xmlns="" xmlns:a16="http://schemas.microsoft.com/office/drawing/2014/main" id="{B2310EC9-F9B1-45EC-A294-9F12695F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D46334-16D6-4CBB-82B8-F071C5D22DF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4" name="Text Box 4">
            <a:extLst>
              <a:ext uri="{FF2B5EF4-FFF2-40B4-BE49-F238E27FC236}">
                <a16:creationId xmlns="" xmlns:a16="http://schemas.microsoft.com/office/drawing/2014/main" id="{AD190BA1-12D6-4437-897D-9B2F3FD4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0DC969-16E4-4F85-B108-549BEF44D8C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5" name="Text Box 5">
            <a:extLst>
              <a:ext uri="{FF2B5EF4-FFF2-40B4-BE49-F238E27FC236}">
                <a16:creationId xmlns="" xmlns:a16="http://schemas.microsoft.com/office/drawing/2014/main" id="{4868809A-BFB8-488B-B822-57AF3E03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54365E-1D3D-4256-9340-4DF8E880F61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6" name="Text Box 6">
            <a:extLst>
              <a:ext uri="{FF2B5EF4-FFF2-40B4-BE49-F238E27FC236}">
                <a16:creationId xmlns="" xmlns:a16="http://schemas.microsoft.com/office/drawing/2014/main" id="{1DA45554-FD44-4E35-8796-21D240C7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097C90-E091-4635-864C-14515896F6B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7" name="Text Box 7">
            <a:extLst>
              <a:ext uri="{FF2B5EF4-FFF2-40B4-BE49-F238E27FC236}">
                <a16:creationId xmlns="" xmlns:a16="http://schemas.microsoft.com/office/drawing/2014/main" id="{CBDE666C-056D-4162-9A0F-0C3D9DE3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39B16E-EEE4-4334-B79E-7BB7035C1D3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8" name="Text Box 8">
            <a:extLst>
              <a:ext uri="{FF2B5EF4-FFF2-40B4-BE49-F238E27FC236}">
                <a16:creationId xmlns="" xmlns:a16="http://schemas.microsoft.com/office/drawing/2014/main" id="{D915AC0B-D599-4ACD-B6DF-6B280B29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A50CAA-C22C-4C1B-ABA0-1A73347E92CE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9" name="Rectangle 9">
            <a:extLst>
              <a:ext uri="{FF2B5EF4-FFF2-40B4-BE49-F238E27FC236}">
                <a16:creationId xmlns="" xmlns:a16="http://schemas.microsoft.com/office/drawing/2014/main" id="{D3B3F8F0-5FDA-42D6-BB9C-78827A1A54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70" name="Rectangle 10">
            <a:extLst>
              <a:ext uri="{FF2B5EF4-FFF2-40B4-BE49-F238E27FC236}">
                <a16:creationId xmlns="" xmlns:a16="http://schemas.microsoft.com/office/drawing/2014/main" id="{3886FBA2-AC0D-4528-98DA-65A91CBD87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4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2F753-48DE-4A55-AFB7-6E02049A6215}" type="slidenum">
              <a:rPr lang="en-US" altLang="ko-KR">
                <a:solidFill>
                  <a:srgbClr val="000000"/>
                </a:solidFill>
              </a:rPr>
              <a:pPr/>
              <a:t>26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2328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6527E-93B5-4888-97E7-A2BDFFA82437}" type="slidenum">
              <a:rPr lang="en-US" altLang="ko-KR">
                <a:solidFill>
                  <a:srgbClr val="000000"/>
                </a:solidFill>
              </a:rPr>
              <a:pPr/>
              <a:t>27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8193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B0EF4-E20E-4030-926F-ABA2585363C2}" type="slidenum">
              <a:rPr lang="en-US" altLang="ko-KR">
                <a:solidFill>
                  <a:srgbClr val="000000"/>
                </a:solidFill>
              </a:rPr>
              <a:pPr/>
              <a:t>28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6042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8037E-B296-4D2A-B89F-E30F121C2AC5}" type="slidenum">
              <a:rPr lang="en-US" altLang="ko-KR">
                <a:solidFill>
                  <a:srgbClr val="000000"/>
                </a:solidFill>
              </a:rPr>
              <a:pPr/>
              <a:t>29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28264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53FA-BFC3-4536-A49A-532CB835376A}" type="slidenum">
              <a:rPr lang="en-US" altLang="ko-KR">
                <a:solidFill>
                  <a:srgbClr val="000000"/>
                </a:solidFill>
              </a:rPr>
              <a:pPr/>
              <a:t>30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0471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58EDF-45F2-4DF0-963C-F4EB85E7759F}" type="slidenum">
              <a:rPr lang="en-US" altLang="ko-KR">
                <a:solidFill>
                  <a:srgbClr val="000000"/>
                </a:solidFill>
              </a:rPr>
              <a:pPr/>
              <a:t>31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85246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69302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E94A1-9BD9-4698-A155-F3B053E794EA}" type="slidenum">
              <a:rPr lang="en-US" altLang="ko-KR">
                <a:solidFill>
                  <a:srgbClr val="000000"/>
                </a:solidFill>
              </a:rPr>
              <a:pPr/>
              <a:t>33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5287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79E50-233C-4BC9-B9D2-B4F768368097}" type="slidenum">
              <a:rPr lang="en-US" altLang="ko-KR">
                <a:solidFill>
                  <a:srgbClr val="000000"/>
                </a:solidFill>
              </a:rPr>
              <a:pPr/>
              <a:t>34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2391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3B975-F0B9-44AE-872F-0F08E2C61AF4}" type="slidenum">
              <a:rPr lang="en-US" altLang="ko-KR">
                <a:solidFill>
                  <a:srgbClr val="000000"/>
                </a:solidFill>
              </a:rPr>
              <a:pPr/>
              <a:t>35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3258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F1E6A21-AA6B-426D-B876-DF10021B96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2AED8-D12C-4603-846E-B45DB921D81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6785" name="Text Box 1">
            <a:extLst>
              <a:ext uri="{FF2B5EF4-FFF2-40B4-BE49-F238E27FC236}">
                <a16:creationId xmlns="" xmlns:a16="http://schemas.microsoft.com/office/drawing/2014/main" id="{6D7A0138-ED24-4E7B-A004-0312B596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19B945-9A9C-45F8-9391-71BE8715E8A7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6" name="Text Box 2">
            <a:extLst>
              <a:ext uri="{FF2B5EF4-FFF2-40B4-BE49-F238E27FC236}">
                <a16:creationId xmlns="" xmlns:a16="http://schemas.microsoft.com/office/drawing/2014/main" id="{974471E1-1450-4D42-BC96-3ED577D3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8E5776-BF3D-4966-BA24-D029EB56969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7" name="Text Box 3">
            <a:extLst>
              <a:ext uri="{FF2B5EF4-FFF2-40B4-BE49-F238E27FC236}">
                <a16:creationId xmlns="" xmlns:a16="http://schemas.microsoft.com/office/drawing/2014/main" id="{D1AEEFAE-84D8-47FF-BDA3-10C0A8E4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D95C81-D824-4167-9B9B-467DBA19900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8" name="Text Box 4">
            <a:extLst>
              <a:ext uri="{FF2B5EF4-FFF2-40B4-BE49-F238E27FC236}">
                <a16:creationId xmlns="" xmlns:a16="http://schemas.microsoft.com/office/drawing/2014/main" id="{E85504DA-A655-45EE-88D9-486EC49D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97970F-DEA6-480F-A63E-7E5E81CEACE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9" name="Text Box 5">
            <a:extLst>
              <a:ext uri="{FF2B5EF4-FFF2-40B4-BE49-F238E27FC236}">
                <a16:creationId xmlns="" xmlns:a16="http://schemas.microsoft.com/office/drawing/2014/main" id="{72776F65-F37F-42BB-8F71-1C6DF2BC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B5349F-621B-40A6-A0A6-CDAD01F32C3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0" name="Text Box 6">
            <a:extLst>
              <a:ext uri="{FF2B5EF4-FFF2-40B4-BE49-F238E27FC236}">
                <a16:creationId xmlns="" xmlns:a16="http://schemas.microsoft.com/office/drawing/2014/main" id="{4F784E42-67C7-4188-AD2C-1EAAA9CF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9D12DE-EB2E-41ED-B576-A9A102195B4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1" name="Text Box 7">
            <a:extLst>
              <a:ext uri="{FF2B5EF4-FFF2-40B4-BE49-F238E27FC236}">
                <a16:creationId xmlns="" xmlns:a16="http://schemas.microsoft.com/office/drawing/2014/main" id="{8F2B0B03-0E4F-41A0-90B0-34E61430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765D3B-2870-4037-899A-E8232FC477F1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2" name="Text Box 8">
            <a:extLst>
              <a:ext uri="{FF2B5EF4-FFF2-40B4-BE49-F238E27FC236}">
                <a16:creationId xmlns="" xmlns:a16="http://schemas.microsoft.com/office/drawing/2014/main" id="{B01E81F6-092D-4C9C-9BF9-2783189A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648EE0-CF31-4428-AE58-602B7DF7FC66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3" name="Rectangle 9">
            <a:extLst>
              <a:ext uri="{FF2B5EF4-FFF2-40B4-BE49-F238E27FC236}">
                <a16:creationId xmlns="" xmlns:a16="http://schemas.microsoft.com/office/drawing/2014/main" id="{0D33899A-7065-4C35-B192-B22BEDBD84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6794" name="Rectangle 10">
            <a:extLst>
              <a:ext uri="{FF2B5EF4-FFF2-40B4-BE49-F238E27FC236}">
                <a16:creationId xmlns="" xmlns:a16="http://schemas.microsoft.com/office/drawing/2014/main" id="{11E50634-60D0-4BEB-9B39-63F682C375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3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99FC0-9C51-4F8A-9DC8-F31D99BA73AE}" type="slidenum">
              <a:rPr lang="en-US" altLang="ko-KR">
                <a:solidFill>
                  <a:srgbClr val="000000"/>
                </a:solidFill>
              </a:rPr>
              <a:pPr/>
              <a:t>36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74702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01170-57C2-409E-B7E7-87E827CAE602}" type="slidenum">
              <a:rPr lang="en-US" altLang="ko-KR">
                <a:solidFill>
                  <a:srgbClr val="000000"/>
                </a:solidFill>
              </a:rPr>
              <a:pPr/>
              <a:t>37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5659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79982-4234-4F80-8ECC-287E51299356}" type="slidenum">
              <a:rPr lang="en-US" altLang="ko-KR">
                <a:solidFill>
                  <a:srgbClr val="000000"/>
                </a:solidFill>
              </a:rPr>
              <a:pPr/>
              <a:t>38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51433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F7B07-86AA-4E30-BB0F-6307CDAC005A}" type="slidenum">
              <a:rPr lang="en-US" altLang="ko-KR">
                <a:solidFill>
                  <a:srgbClr val="000000"/>
                </a:solidFill>
              </a:rPr>
              <a:pPr/>
              <a:t>39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5010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97B9-6204-40DB-94F5-F79BEA45A79C}" type="slidenum">
              <a:rPr lang="en-US" altLang="ko-KR">
                <a:solidFill>
                  <a:srgbClr val="000000"/>
                </a:solidFill>
              </a:rPr>
              <a:pPr/>
              <a:t>40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65068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86274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36949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48190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91869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9143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8605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02685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76798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6514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61581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19843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7624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DC703-0BEB-469D-A9DA-8D8DE5A09773}" type="slidenum">
              <a:rPr lang="en-US" altLang="ko-KR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0070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B0167-C361-40BF-9541-B3E8F1D198BD}" type="slidenum">
              <a:rPr lang="en-US" altLang="ko-KR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1876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7C611-3FFF-4253-BBFA-DE44BE5B79D2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7880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0650E-6F3E-4BFE-A875-EB369287485B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6810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F2838-CE18-4D5D-87D0-992127333C5D}" type="slidenum">
              <a:rPr lang="en-US" altLang="ko-KR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9315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F0FAD-3422-4396-A63B-956B06F2BCC8}" type="slidenum">
              <a:rPr lang="en-US" altLang="ko-KR">
                <a:solidFill>
                  <a:srgbClr val="000000"/>
                </a:solidFill>
              </a:rPr>
              <a:pPr/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2559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1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4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35164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8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13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533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16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82399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57172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387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06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81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44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726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24509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60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59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783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19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148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775592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85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88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8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808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29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843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061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7783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08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737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654973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420376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9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29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3639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3EA-743A-47E8-B9C6-4A41DACE2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926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2B9A-3286-476A-BE4D-B39A0DC530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335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F4707-042D-463C-95FB-8EA8D4531A8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687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42383-5928-4108-8836-CD002AE385A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437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4EAF6-0B9C-4A10-8472-38AD5FA2D5E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011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E4213-F5DD-48B6-AAF8-0081C51FEC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114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3AD6-F794-4CF9-8F0E-217D1A8D0B5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50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012C-6A83-495C-B84E-87DFF08A655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13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617D-CA97-4DF3-80EB-E449F4D860B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8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37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DA5C6-102D-4224-B67F-A9E305CF45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05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EFB4-3F93-4614-8881-8B1EF77E0D0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55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478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4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90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64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13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45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147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4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344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81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92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3ED6-6F60-4F42-A393-C75A5A916A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306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CF328-BEA1-40C6-AA29-A0585297EB4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80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2248-C11D-4A83-9BAD-3BFC914BCEF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97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0962F-0025-43A1-80E5-E9590C9372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789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F886-A54D-409E-B684-FDF44783C0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76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26672-55C0-4F50-9310-79D4BB21B21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17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8607-CEFC-4F43-9327-2E95A352994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8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152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E363-EFD5-480A-8E20-B39AFE6138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685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C8A4C-2C85-408D-8BF6-55CE43D256F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49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1A2A8-92E7-4BF8-A380-14A944A9C08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459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F86C-7A1B-4ADB-8036-EA4B3924EFF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74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074A2-BE38-404B-AD7F-5DE08ADE75F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748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D8EC0-343A-4313-93A7-5F708C5C4D4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400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F19F3-05A8-4F1A-A110-78E7B9078AF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49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C418-2515-40B8-BCF6-C6968FC6BF0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9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FB095-2E94-48A2-A5EE-587D6BD231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20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C5F4-FD68-442E-A398-A967175EB08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5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966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AEFB-90EF-43E9-BAF2-489B8870DA6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648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2E6F2-51B7-4B6F-AA17-64BE43A43C2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824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B7D1-2864-4442-BB6B-DC5C543B4E5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290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F3E5-BA00-4747-8F21-0F5AFEC103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44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E8DB4-428B-40DD-82CB-397A867982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578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26CF8-661B-43C7-8F9E-B2FD6BC9392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7064"/>
      </p:ext>
    </p:extLst>
  </p:cSld>
  <p:clrMapOvr>
    <a:masterClrMapping/>
  </p:clrMapOvr>
  <p:transition>
    <p:zo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75FB-54E2-4AB4-9392-E8669C3DEA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43138"/>
      </p:ext>
    </p:extLst>
  </p:cSld>
  <p:clrMapOvr>
    <a:masterClrMapping/>
  </p:clrMapOvr>
  <p:transition>
    <p:zo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3C215-8E1C-4BEF-96DF-B17F585C99B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5869"/>
      </p:ext>
    </p:extLst>
  </p:cSld>
  <p:clrMapOvr>
    <a:masterClrMapping/>
  </p:clrMapOvr>
  <p:transition>
    <p:zo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088AB-E74E-4EC2-9812-871690DF7A7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1105"/>
      </p:ext>
    </p:extLst>
  </p:cSld>
  <p:clrMapOvr>
    <a:masterClrMapping/>
  </p:clrMapOvr>
  <p:transition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5480F-6B3C-403C-AEEE-CE3375D613D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3455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776EBC-98A9-4780-8435-2FD07162A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028B6BE-BB5F-436F-94F4-0B8E6CD32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30C7737-C19D-4BCD-A2AB-CDCDA969E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53B7F-BD50-490E-A888-F8D4C53CEEA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0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6AE4-97EE-4BE5-AD5C-6F110C5B251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69327"/>
      </p:ext>
    </p:extLst>
  </p:cSld>
  <p:clrMapOvr>
    <a:masterClrMapping/>
  </p:clrMapOvr>
  <p:transition>
    <p:zo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37CF-C68E-4FBE-8AAC-68B42FE2F5D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93822"/>
      </p:ext>
    </p:extLst>
  </p:cSld>
  <p:clrMapOvr>
    <a:masterClrMapping/>
  </p:clrMapOvr>
  <p:transition>
    <p:zo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9EBE-233E-455C-834D-8DD333D7AB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90138"/>
      </p:ext>
    </p:extLst>
  </p:cSld>
  <p:clrMapOvr>
    <a:masterClrMapping/>
  </p:clrMapOvr>
  <p:transition>
    <p:zo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B2F65-FB20-4422-A788-A8F1E02F31D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89038"/>
      </p:ext>
    </p:extLst>
  </p:cSld>
  <p:clrMapOvr>
    <a:masterClrMapping/>
  </p:clrMapOvr>
  <p:transition>
    <p:zo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2A5B-2F72-4C30-A781-5504D704F7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88322"/>
      </p:ext>
    </p:extLst>
  </p:cSld>
  <p:clrMapOvr>
    <a:masterClrMapping/>
  </p:clrMapOvr>
  <p:transition>
    <p:zo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B52C-E03F-4176-B5AD-3BF61A872A3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550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10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3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9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88"/>
            <a:ext cx="5718048" cy="977487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3160" y="40250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50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49"/>
            <a:ext cx="4040188" cy="639763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33" y="1809749"/>
            <a:ext cx="4041775" cy="639763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8229600" cy="1162051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763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7163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113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44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4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2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872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6909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15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5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892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72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825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6858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3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24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762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12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4517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19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07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5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8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0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72488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2054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597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260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28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213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50324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6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46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54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05489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0287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064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27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56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43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29017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158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3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286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09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23023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2104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244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85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764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0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32040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39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16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99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54930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02509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19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147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225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1866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49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108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54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54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77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45110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52407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077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19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73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2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9" r:id="rId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174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078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1159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90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418BE9FF-3227-4306-8D2F-1DA4CF680718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0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972B31F-9F3C-488E-97E7-9C366ABAED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F8CDD-B10E-4F9E-9ECA-C55F2AB8F275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96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A3B95C66-1AB9-49E7-BFC1-451AF90FE2CC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91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5FEC6770-A786-473D-9EAB-9A77498F2F2B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06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9D12F455-AF8B-4030-980F-768C4B996CD8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6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ransition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2026-06-01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9789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5" r:id="rId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75" r:id="rId12"/>
    <p:sldLayoutId id="2147484776" r:id="rId13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955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7579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5185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7122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6237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C:\WINDOWS\EXPLORER.SCF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5.wmf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11" Type="http://schemas.openxmlformats.org/officeDocument/2006/relationships/oleObject" Target="../embeddings/oleObject14.bin"/><Relationship Id="rId5" Type="http://schemas.openxmlformats.org/officeDocument/2006/relationships/slide" Target="slide3.xml"/><Relationship Id="rId10" Type="http://schemas.openxmlformats.org/officeDocument/2006/relationships/image" Target="../media/image43.emf"/><Relationship Id="rId4" Type="http://schemas.openxmlformats.org/officeDocument/2006/relationships/slide" Target="slide1.xml"/><Relationship Id="rId9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slide" Target="slide3.xml"/><Relationship Id="rId5" Type="http://schemas.openxmlformats.org/officeDocument/2006/relationships/image" Target="../media/image50.wmf"/><Relationship Id="rId10" Type="http://schemas.openxmlformats.org/officeDocument/2006/relationships/slide" Target="slide1.xml"/><Relationship Id="rId4" Type="http://schemas.openxmlformats.org/officeDocument/2006/relationships/image" Target="../media/image49.wmf"/><Relationship Id="rId9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slide" Target="slide3.xml"/><Relationship Id="rId5" Type="http://schemas.openxmlformats.org/officeDocument/2006/relationships/image" Target="../media/image46.wmf"/><Relationship Id="rId10" Type="http://schemas.openxmlformats.org/officeDocument/2006/relationships/slide" Target="slide1.xml"/><Relationship Id="rId4" Type="http://schemas.openxmlformats.org/officeDocument/2006/relationships/image" Target="../media/image45.wmf"/><Relationship Id="rId9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slide" Target="slide3.xml"/><Relationship Id="rId5" Type="http://schemas.openxmlformats.org/officeDocument/2006/relationships/image" Target="../media/image50.wmf"/><Relationship Id="rId10" Type="http://schemas.openxmlformats.org/officeDocument/2006/relationships/slide" Target="slide1.xml"/><Relationship Id="rId4" Type="http://schemas.openxmlformats.org/officeDocument/2006/relationships/image" Target="../media/image49.wmf"/><Relationship Id="rId9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slide" Target="slide3.xml"/><Relationship Id="rId5" Type="http://schemas.openxmlformats.org/officeDocument/2006/relationships/image" Target="../media/image46.wmf"/><Relationship Id="rId10" Type="http://schemas.openxmlformats.org/officeDocument/2006/relationships/slide" Target="slide1.xml"/><Relationship Id="rId4" Type="http://schemas.openxmlformats.org/officeDocument/2006/relationships/image" Target="../media/image45.wmf"/><Relationship Id="rId9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slide" Target="slide3.xml"/><Relationship Id="rId5" Type="http://schemas.openxmlformats.org/officeDocument/2006/relationships/image" Target="../media/image50.wmf"/><Relationship Id="rId15" Type="http://schemas.openxmlformats.org/officeDocument/2006/relationships/image" Target="../media/image55.emf"/><Relationship Id="rId10" Type="http://schemas.openxmlformats.org/officeDocument/2006/relationships/slide" Target="slide1.xml"/><Relationship Id="rId4" Type="http://schemas.openxmlformats.org/officeDocument/2006/relationships/image" Target="../media/image49.wmf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7.xml"/><Relationship Id="rId7" Type="http://schemas.openxmlformats.org/officeDocument/2006/relationships/slide" Target="slide1.xml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3.vml"/><Relationship Id="rId6" Type="http://schemas.openxmlformats.org/officeDocument/2006/relationships/slide" Target="slide35.xml"/><Relationship Id="rId11" Type="http://schemas.openxmlformats.org/officeDocument/2006/relationships/image" Target="../media/image58.emf"/><Relationship Id="rId5" Type="http://schemas.openxmlformats.org/officeDocument/2006/relationships/slide" Target="slide33.xml"/><Relationship Id="rId15" Type="http://schemas.openxmlformats.org/officeDocument/2006/relationships/image" Target="../media/image60.emf"/><Relationship Id="rId10" Type="http://schemas.openxmlformats.org/officeDocument/2006/relationships/oleObject" Target="../embeddings/oleObject26.bin"/><Relationship Id="rId4" Type="http://schemas.openxmlformats.org/officeDocument/2006/relationships/slide" Target="slide3.xml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slide" Target="slide3.xml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31.xml"/><Relationship Id="rId16" Type="http://schemas.openxmlformats.org/officeDocument/2006/relationships/slide" Target="slide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68.wmf"/><Relationship Id="rId15" Type="http://schemas.openxmlformats.org/officeDocument/2006/relationships/slide" Target="slide35.xml"/><Relationship Id="rId10" Type="http://schemas.openxmlformats.org/officeDocument/2006/relationships/image" Target="../media/image65.e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0.bin"/><Relationship Id="rId1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slide" Target="slide33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0.emf"/><Relationship Id="rId12" Type="http://schemas.openxmlformats.org/officeDocument/2006/relationships/slide" Target="slide3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2.emf"/><Relationship Id="rId5" Type="http://schemas.openxmlformats.org/officeDocument/2006/relationships/image" Target="../media/image62.wmf"/><Relationship Id="rId15" Type="http://schemas.openxmlformats.org/officeDocument/2006/relationships/slide" Target="slide1.xml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61.wmf"/><Relationship Id="rId9" Type="http://schemas.openxmlformats.org/officeDocument/2006/relationships/image" Target="../media/image71.emf"/><Relationship Id="rId1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slide" Target="slide3.xml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31.xml"/><Relationship Id="rId16" Type="http://schemas.openxmlformats.org/officeDocument/2006/relationships/slide" Target="slide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8.wmf"/><Relationship Id="rId15" Type="http://schemas.openxmlformats.org/officeDocument/2006/relationships/slide" Target="slide35.xml"/><Relationship Id="rId10" Type="http://schemas.openxmlformats.org/officeDocument/2006/relationships/image" Target="../media/image65.e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6.bin"/><Relationship Id="rId1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slide" Target="slide35.xml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8.bin"/><Relationship Id="rId12" Type="http://schemas.openxmlformats.org/officeDocument/2006/relationships/slide" Target="slide33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11" Type="http://schemas.openxmlformats.org/officeDocument/2006/relationships/slide" Target="slide3.xml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74.e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9.bin"/><Relationship Id="rId1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slide" Target="slide3.xml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31.xml"/><Relationship Id="rId16" Type="http://schemas.openxmlformats.org/officeDocument/2006/relationships/slide" Target="slide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68.wmf"/><Relationship Id="rId15" Type="http://schemas.openxmlformats.org/officeDocument/2006/relationships/slide" Target="slide35.xml"/><Relationship Id="rId10" Type="http://schemas.openxmlformats.org/officeDocument/2006/relationships/image" Target="../media/image65.e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2.bin"/><Relationship Id="rId1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slide" Target="slide3.xml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9.emf"/><Relationship Id="rId2" Type="http://schemas.openxmlformats.org/officeDocument/2006/relationships/slideLayout" Target="../slideLayouts/slideLayout131.xml"/><Relationship Id="rId16" Type="http://schemas.openxmlformats.org/officeDocument/2006/relationships/slide" Target="slide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76.wmf"/><Relationship Id="rId15" Type="http://schemas.openxmlformats.org/officeDocument/2006/relationships/slide" Target="slide35.xml"/><Relationship Id="rId10" Type="http://schemas.openxmlformats.org/officeDocument/2006/relationships/image" Target="../media/image78.e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5.bin"/><Relationship Id="rId1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11" Type="http://schemas.openxmlformats.org/officeDocument/2006/relationships/oleObject" Target="../embeddings/oleObject2.bin"/><Relationship Id="rId5" Type="http://schemas.openxmlformats.org/officeDocument/2006/relationships/slide" Target="slide3.xml"/><Relationship Id="rId10" Type="http://schemas.openxmlformats.org/officeDocument/2006/relationships/image" Target="../media/image14.emf"/><Relationship Id="rId4" Type="http://schemas.openxmlformats.org/officeDocument/2006/relationships/slide" Target="slide1.xml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24.xml"/><Relationship Id="rId7" Type="http://schemas.openxmlformats.org/officeDocument/2006/relationships/slide" Target="slide1.xml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20.vml"/><Relationship Id="rId6" Type="http://schemas.openxmlformats.org/officeDocument/2006/relationships/slide" Target="slide38.xml"/><Relationship Id="rId11" Type="http://schemas.openxmlformats.org/officeDocument/2006/relationships/oleObject" Target="../embeddings/oleObject47.bin"/><Relationship Id="rId5" Type="http://schemas.openxmlformats.org/officeDocument/2006/relationships/slide" Target="slide35.xml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69.wmf"/><Relationship Id="rId4" Type="http://schemas.openxmlformats.org/officeDocument/2006/relationships/slide" Target="slide32.xml"/><Relationship Id="rId9" Type="http://schemas.openxmlformats.org/officeDocument/2006/relationships/image" Target="../media/image68.wmf"/><Relationship Id="rId1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slide" Target="slide3.xml"/><Relationship Id="rId5" Type="http://schemas.openxmlformats.org/officeDocument/2006/relationships/image" Target="../media/image21.wmf"/><Relationship Id="rId10" Type="http://schemas.openxmlformats.org/officeDocument/2006/relationships/slide" Target="slide1.xml"/><Relationship Id="rId4" Type="http://schemas.openxmlformats.org/officeDocument/2006/relationships/image" Target="../media/image20.wmf"/><Relationship Id="rId9" Type="http://schemas.openxmlformats.org/officeDocument/2006/relationships/image" Target="../media/image1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slide" Target="slide3.xml"/><Relationship Id="rId5" Type="http://schemas.openxmlformats.org/officeDocument/2006/relationships/image" Target="../media/image17.wmf"/><Relationship Id="rId10" Type="http://schemas.openxmlformats.org/officeDocument/2006/relationships/slide" Target="slide1.xml"/><Relationship Id="rId4" Type="http://schemas.openxmlformats.org/officeDocument/2006/relationships/image" Target="../media/image16.wmf"/><Relationship Id="rId9" Type="http://schemas.openxmlformats.org/officeDocument/2006/relationships/image" Target="../media/image23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slide" Target="slide3.xml"/><Relationship Id="rId5" Type="http://schemas.openxmlformats.org/officeDocument/2006/relationships/image" Target="../media/image21.wmf"/><Relationship Id="rId10" Type="http://schemas.openxmlformats.org/officeDocument/2006/relationships/slide" Target="slide1.xml"/><Relationship Id="rId4" Type="http://schemas.openxmlformats.org/officeDocument/2006/relationships/image" Target="../media/image20.wmf"/><Relationship Id="rId9" Type="http://schemas.openxmlformats.org/officeDocument/2006/relationships/image" Target="../media/image1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slide" Target="slide3.xml"/><Relationship Id="rId5" Type="http://schemas.openxmlformats.org/officeDocument/2006/relationships/image" Target="../media/image17.wmf"/><Relationship Id="rId10" Type="http://schemas.openxmlformats.org/officeDocument/2006/relationships/slide" Target="slide1.xml"/><Relationship Id="rId4" Type="http://schemas.openxmlformats.org/officeDocument/2006/relationships/image" Target="../media/image16.wmf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slide" Target="slide3.xml"/><Relationship Id="rId5" Type="http://schemas.openxmlformats.org/officeDocument/2006/relationships/image" Target="../media/image21.wmf"/><Relationship Id="rId10" Type="http://schemas.openxmlformats.org/officeDocument/2006/relationships/slide" Target="slide1.xml"/><Relationship Id="rId4" Type="http://schemas.openxmlformats.org/officeDocument/2006/relationships/image" Target="../media/image20.w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">
            <a:extLst>
              <a:ext uri="{FF2B5EF4-FFF2-40B4-BE49-F238E27FC236}">
                <a16:creationId xmlns="" xmlns:a16="http://schemas.microsoft.com/office/drawing/2014/main" id="{3F7FA252-65F8-42A1-9868-E42DF9A5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76C2E33B-CBA6-4284-8BD7-8AB6E3CF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7772400" cy="2159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defRPr/>
            </a:pPr>
            <a:r>
              <a:rPr lang="ko-KR" altLang="ko-KR" sz="115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chemeClr val="accent6">
                      <a:lumMod val="20000"/>
                      <a:lumOff val="8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환영합니다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B321D845-CEA8-45C9-950F-20E6D98F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5" y="2825749"/>
            <a:ext cx="7993063" cy="21272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7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6000" b="1" dirty="0" err="1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성남정병원</a:t>
            </a:r>
            <a:r>
              <a:rPr lang="ko-KR" altLang="en-US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주일예배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5883"/>
            <a:ext cx="4608512" cy="13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1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2052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2053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2054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2055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6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7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100341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5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3076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3077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3078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3079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80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81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585557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099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4100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4101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4102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4103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4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5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068797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3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5124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5125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5126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5127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8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9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06591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7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6148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6149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6150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6151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52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53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700805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1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7172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7173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7174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7175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6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7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76453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8196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8197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8198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8199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00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01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163597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9220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9221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9222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9223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24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25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09758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3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0244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0245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0246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0247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9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64209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67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1268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1269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1270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1271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72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73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902083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21678DC-9779-448F-8F05-5FCB9155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52" y="152400"/>
            <a:ext cx="9151684" cy="67056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BF0A0D25-5479-47CC-9893-B5EF3407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52" y="-533400"/>
            <a:ext cx="9151684" cy="5562600"/>
          </a:xfrm>
          <a:prstGeom prst="rect">
            <a:avLst/>
          </a:prstGeom>
          <a:solidFill>
            <a:srgbClr val="92D050"/>
          </a:solidFill>
          <a:ln w="9525" cap="flat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60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예배를 </a:t>
            </a: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 </a:t>
            </a: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기도하는 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시간입니다</a:t>
            </a:r>
            <a:endParaRPr lang="en-US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36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헌금</a:t>
            </a: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들어오실 때 출입구 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헌금함에 넣어주세요</a:t>
            </a:r>
            <a:r>
              <a:rPr lang="en-US" altLang="ko-KR" sz="36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ko-KR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1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2292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2293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2294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2295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6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7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2915222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5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3316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3317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3318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3319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20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21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349889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39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4340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4341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4342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4343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4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5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519278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3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5364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5365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5366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5367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8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9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7613903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87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6388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6389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6390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6391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2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3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6137950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864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1" name="AutoShape 3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17412" name="AutoShape 4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1351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7413" name="AutoShape 5" descr="오크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33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7414" name="AutoShape 6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1588" y="6116638"/>
            <a:ext cx="684212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17415" name="AutoShape 7" descr="오크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6324600" y="6116638"/>
            <a:ext cx="684213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6" name="AutoShape 8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6988" y="6116638"/>
            <a:ext cx="684212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7" name="AutoShape 9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62800" y="6116638"/>
            <a:ext cx="684213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5673302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435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나의 영원하신 기업 </a:t>
            </a:r>
          </a:p>
        </p:txBody>
      </p:sp>
      <p:sp>
        <p:nvSpPr>
          <p:cNvPr id="1436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6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6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4364" name="Picture 28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97693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5976937" cy="777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1090613" y="2781300"/>
          <a:ext cx="5129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orelDRAW" r:id="rId9" imgW="6002408" imgH="501407" progId="CorelDRAW.Graphic.11">
                  <p:embed/>
                </p:oleObj>
              </mc:Choice>
              <mc:Fallback>
                <p:oleObj name="CorelDRAW" r:id="rId9" imgW="6002408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781300"/>
                        <a:ext cx="5129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900113" y="4797425"/>
          <a:ext cx="5248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11" imgW="6142258" imgH="501407" progId="CorelDRAW.Graphic.11">
                  <p:embed/>
                </p:oleObj>
              </mc:Choice>
              <mc:Fallback>
                <p:oleObj name="CorelDRAW" r:id="rId11" imgW="6142258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248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8521700" y="158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0841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17688"/>
            <a:ext cx="597693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30625"/>
            <a:ext cx="5976937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900113" y="2708275"/>
          <a:ext cx="52022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6" imgW="6088470" imgH="495627" progId="CorelDRAW.Graphic.11">
                  <p:embed/>
                </p:oleObj>
              </mc:Choice>
              <mc:Fallback>
                <p:oleObj name="CorelDRAW" r:id="rId6" imgW="6088470" imgH="49562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520223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827088" y="4872038"/>
          <a:ext cx="52165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8" imgW="6103172" imgH="501407" progId="CorelDRAW.Graphic.11">
                  <p:embed/>
                </p:oleObj>
              </mc:Choice>
              <mc:Fallback>
                <p:oleObj name="CorelDRAW" r:id="rId8" imgW="6103172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872038"/>
                        <a:ext cx="52165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713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714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8450263" y="254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2773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97693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5976937" cy="777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877888" y="2781300"/>
          <a:ext cx="520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6" imgW="5999540" imgH="501407" progId="CorelDRAW.Graphic.11">
                  <p:embed/>
                </p:oleObj>
              </mc:Choice>
              <mc:Fallback>
                <p:oleObj name="CorelDRAW" r:id="rId6" imgW="5999540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2781300"/>
                        <a:ext cx="5207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755650" y="4868863"/>
          <a:ext cx="5329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8" imgW="6142258" imgH="501407" progId="CorelDRAW.Graphic.11">
                  <p:embed/>
                </p:oleObj>
              </mc:Choice>
              <mc:Fallback>
                <p:oleObj name="CorelDRAW" r:id="rId8" imgW="6142258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68863"/>
                        <a:ext cx="5329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59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760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8521700" y="158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9835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17688"/>
            <a:ext cx="597693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30625"/>
            <a:ext cx="5976937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900113" y="2708275"/>
          <a:ext cx="52022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6" imgW="6088470" imgH="495627" progId="CorelDRAW.Graphic.11">
                  <p:embed/>
                </p:oleObj>
              </mc:Choice>
              <mc:Fallback>
                <p:oleObj name="CorelDRAW" r:id="rId6" imgW="6088470" imgH="49562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520223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827088" y="4872038"/>
          <a:ext cx="52165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8" imgW="6103172" imgH="501407" progId="CorelDRAW.Graphic.11">
                  <p:embed/>
                </p:oleObj>
              </mc:Choice>
              <mc:Fallback>
                <p:oleObj name="CorelDRAW" r:id="rId8" imgW="6103172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872038"/>
                        <a:ext cx="52165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804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805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459788" y="158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182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72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여는 찬양</a:t>
            </a:r>
            <a:endParaRPr lang="ko-KR" altLang="ko-KR" sz="72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5800" b="1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송평화</a:t>
            </a:r>
            <a:r>
              <a:rPr lang="ko-KR" altLang="en-US" sz="58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집사</a:t>
            </a:r>
            <a:endParaRPr lang="ko-KR" altLang="ko-KR" sz="58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117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597693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5976937" cy="777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900113" y="2789238"/>
          <a:ext cx="51847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orelDRAW" r:id="rId6" imgW="5979817" imgH="495627" progId="CorelDRAW.Graphic.11">
                  <p:embed/>
                </p:oleObj>
              </mc:Choice>
              <mc:Fallback>
                <p:oleObj name="CorelDRAW" r:id="rId6" imgW="5979817" imgH="49562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89238"/>
                        <a:ext cx="51847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827088" y="4727575"/>
          <a:ext cx="52578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8" imgW="6142258" imgH="501407" progId="CorelDRAW.Graphic.11">
                  <p:embed/>
                </p:oleObj>
              </mc:Choice>
              <mc:Fallback>
                <p:oleObj name="CorelDRAW" r:id="rId8" imgW="6142258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27575"/>
                        <a:ext cx="52578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5848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849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521700" y="158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743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597693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82925"/>
            <a:ext cx="5976937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611188" y="2357438"/>
          <a:ext cx="52022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orelDRAW" r:id="rId6" imgW="6088470" imgH="495627" progId="CorelDRAW.Graphic.11">
                  <p:embed/>
                </p:oleObj>
              </mc:Choice>
              <mc:Fallback>
                <p:oleObj name="CorelDRAW" r:id="rId6" imgW="6088470" imgH="49562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57438"/>
                        <a:ext cx="520223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611188" y="4079875"/>
          <a:ext cx="52165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orelDRAW" r:id="rId8" imgW="6103172" imgH="501407" progId="CorelDRAW.Graphic.11">
                  <p:embed/>
                </p:oleObj>
              </mc:Choice>
              <mc:Fallback>
                <p:oleObj name="CorelDRAW" r:id="rId8" imgW="6103172" imgH="50140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79875"/>
                        <a:ext cx="52165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7900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7901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7902" name="Picture 14" descr="그래픽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973262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900113" y="5599113"/>
          <a:ext cx="9525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orelDRAW" r:id="rId14" imgW="952769" imgH="495627" progId="CorelDRAW.Graphic.12">
                  <p:embed/>
                </p:oleObj>
              </mc:Choice>
              <mc:Fallback>
                <p:oleObj name="CorelDRAW" r:id="rId14" imgW="952769" imgH="495627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99113"/>
                        <a:ext cx="9525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8459788" y="158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691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예배로의</a:t>
            </a:r>
            <a:endParaRPr lang="en-US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부름과 기도</a:t>
            </a:r>
            <a:endParaRPr lang="ko-KR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94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191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내가 매일 기쁘게</a:t>
            </a:r>
          </a:p>
        </p:txBody>
      </p:sp>
      <p:sp>
        <p:nvSpPr>
          <p:cNvPr id="14355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56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57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358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4361" name="Picture 25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175625" cy="8810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03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668972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684213" y="1844675"/>
          <a:ext cx="72993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10" imgW="8247221" imgH="491966" progId="CorelDRAW.Graphic.9">
                  <p:embed/>
                </p:oleObj>
              </mc:Choice>
              <mc:Fallback>
                <p:oleObj name="CorelDRAW" r:id="rId10" imgW="8247221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72993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5" name="Object 29"/>
          <p:cNvGraphicFramePr>
            <a:graphicFrameLocks noChangeAspect="1"/>
          </p:cNvGraphicFramePr>
          <p:nvPr/>
        </p:nvGraphicFramePr>
        <p:xfrm>
          <a:off x="539750" y="3789363"/>
          <a:ext cx="74660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12" imgW="8522494" imgH="486728" progId="CorelDRAW.Graphic.9">
                  <p:embed/>
                </p:oleObj>
              </mc:Choice>
              <mc:Fallback>
                <p:oleObj name="CorelDRAW" r:id="rId12" imgW="8522494" imgH="48672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89363"/>
                        <a:ext cx="746601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468313" y="5734050"/>
          <a:ext cx="5310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14" imgW="5945981" imgH="491966" progId="CorelDRAW.Graphic.9">
                  <p:embed/>
                </p:oleObj>
              </mc:Choice>
              <mc:Fallback>
                <p:oleObj name="CorelDRAW" r:id="rId14" imgW="5945981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34050"/>
                        <a:ext cx="53101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72" name="AutoShape 36"/>
          <p:cNvSpPr>
            <a:spLocks noChangeAspect="1" noChangeArrowheads="1" noTextEdit="1"/>
          </p:cNvSpPr>
          <p:nvPr/>
        </p:nvSpPr>
        <p:spPr bwMode="auto">
          <a:xfrm>
            <a:off x="34925" y="2708275"/>
            <a:ext cx="8175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575" name="Line 239"/>
          <p:cNvSpPr>
            <a:spLocks noChangeShapeType="1"/>
          </p:cNvSpPr>
          <p:nvPr/>
        </p:nvSpPr>
        <p:spPr bwMode="auto">
          <a:xfrm>
            <a:off x="8208963" y="2860675"/>
            <a:ext cx="1587" cy="393700"/>
          </a:xfrm>
          <a:prstGeom prst="line">
            <a:avLst/>
          </a:prstGeom>
          <a:noFill/>
          <a:ln w="0">
            <a:solidFill>
              <a:srgbClr val="FD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4576" name="Picture 240" descr="19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8172450" cy="838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217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1" name="Picture 15" descr="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247063" cy="7905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8247063" cy="8810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3" name="Picture 17" descr="0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3641725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539750" y="1628775"/>
          <a:ext cx="7064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7" imgW="7981950" imgH="491966" progId="CorelDRAW.Graphic.9">
                  <p:embed/>
                </p:oleObj>
              </mc:Choice>
              <mc:Fallback>
                <p:oleObj name="CorelDRAW" r:id="rId7" imgW="7981950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70643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611188" y="3644900"/>
          <a:ext cx="73628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9" imgW="8340090" imgH="494824" progId="CorelDRAW.Graphic.9">
                  <p:embed/>
                </p:oleObj>
              </mc:Choice>
              <mc:Fallback>
                <p:oleObj name="CorelDRAW" r:id="rId9" imgW="8340090" imgH="494824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73628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539750" y="5661025"/>
          <a:ext cx="2427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11" imgW="2759869" imgH="491966" progId="CorelDRAW.Graphic.9">
                  <p:embed/>
                </p:oleObj>
              </mc:Choice>
              <mc:Fallback>
                <p:oleObj name="CorelDRAW" r:id="rId11" imgW="2759869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661025"/>
                        <a:ext cx="24272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9958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959" name="Oval 6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960" name="Oval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8459788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8251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8104188" cy="9525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0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37063"/>
            <a:ext cx="6630988" cy="8032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684213" y="1844675"/>
          <a:ext cx="7318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6" imgW="8269605" imgH="491966" progId="CorelDRAW.Graphic.9">
                  <p:embed/>
                </p:oleObj>
              </mc:Choice>
              <mc:Fallback>
                <p:oleObj name="CorelDRAW" r:id="rId6" imgW="8269605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73183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539750" y="3644900"/>
          <a:ext cx="7400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8" imgW="8500110" imgH="491966" progId="CorelDRAW.Graphic.9">
                  <p:embed/>
                </p:oleObj>
              </mc:Choice>
              <mc:Fallback>
                <p:oleObj name="CorelDRAW" r:id="rId8" imgW="8500110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74009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468313" y="5445125"/>
          <a:ext cx="52625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10" imgW="5945981" imgH="491966" progId="CorelDRAW.Graphic.9">
                  <p:embed/>
                </p:oleObj>
              </mc:Choice>
              <mc:Fallback>
                <p:oleObj name="CorelDRAW" r:id="rId10" imgW="5945981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45125"/>
                        <a:ext cx="52625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8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6099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6100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6101" name="Oval 6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6103" name="Picture 23" descr="19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8172450" cy="838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99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351838" cy="7905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8351838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0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3687763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585788" y="1700213"/>
          <a:ext cx="7154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7" imgW="7981950" imgH="491966" progId="CorelDRAW.Graphic.9">
                  <p:embed/>
                </p:oleObj>
              </mc:Choice>
              <mc:Fallback>
                <p:oleObj name="CorelDRAW" r:id="rId7" imgW="7981950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700213"/>
                        <a:ext cx="71548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611188" y="3644900"/>
          <a:ext cx="7456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9" imgW="8340090" imgH="494824" progId="CorelDRAW.Graphic.9">
                  <p:embed/>
                </p:oleObj>
              </mc:Choice>
              <mc:Fallback>
                <p:oleObj name="CorelDRAW" r:id="rId9" imgW="8340090" imgH="494824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74564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503238" y="5445125"/>
          <a:ext cx="24590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11" imgW="2759869" imgH="491966" progId="CorelDRAW.Graphic.9">
                  <p:embed/>
                </p:oleObj>
              </mc:Choice>
              <mc:Fallback>
                <p:oleObj name="CorelDRAW" r:id="rId11" imgW="2759869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445125"/>
                        <a:ext cx="24590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8142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8143" name="Oval 6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8144" name="Oval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8459788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266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7672388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7672388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03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08500"/>
            <a:ext cx="6276975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539750" y="3716338"/>
          <a:ext cx="70056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7" imgW="8500110" imgH="486728" progId="CorelDRAW.Graphic.9">
                  <p:embed/>
                </p:oleObj>
              </mc:Choice>
              <mc:Fallback>
                <p:oleObj name="CorelDRAW" r:id="rId7" imgW="8500110" imgH="48672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70056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68313" y="5589588"/>
          <a:ext cx="49831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9" imgW="5945981" imgH="491966" progId="CorelDRAW.Graphic.9">
                  <p:embed/>
                </p:oleObj>
              </mc:Choice>
              <mc:Fallback>
                <p:oleObj name="CorelDRAW" r:id="rId9" imgW="5945981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49831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9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0190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0191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0192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709613" y="1844675"/>
          <a:ext cx="6902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15" imgW="6454326" imgH="384599" progId="CorelDRAW.Graphic.12">
                  <p:embed/>
                </p:oleObj>
              </mc:Choice>
              <mc:Fallback>
                <p:oleObj name="CorelDRAW" r:id="rId15" imgW="6454326" imgH="384599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844675"/>
                        <a:ext cx="69024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05214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064500" cy="7905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0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8064500" cy="8096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0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3560763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611188" y="1700213"/>
          <a:ext cx="6908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7" imgW="7981950" imgH="491966" progId="CorelDRAW.Graphic.9">
                  <p:embed/>
                </p:oleObj>
              </mc:Choice>
              <mc:Fallback>
                <p:oleObj name="CorelDRAW" r:id="rId7" imgW="7981950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6908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55650" y="3573463"/>
          <a:ext cx="72009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9" imgW="8340090" imgH="494824" progId="CorelDRAW.Graphic.9">
                  <p:embed/>
                </p:oleObj>
              </mc:Choice>
              <mc:Fallback>
                <p:oleObj name="CorelDRAW" r:id="rId9" imgW="8340090" imgH="494824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72009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611188" y="5589588"/>
          <a:ext cx="23749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11" imgW="2759869" imgH="491966" progId="CorelDRAW.Graphic.9">
                  <p:embed/>
                </p:oleObj>
              </mc:Choice>
              <mc:Fallback>
                <p:oleObj name="CorelDRAW" r:id="rId11" imgW="2759869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89588"/>
                        <a:ext cx="23749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2238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239" name="Oval 6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2240" name="Oval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8459788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0005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175625" cy="9366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36838"/>
            <a:ext cx="8175625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03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08500"/>
            <a:ext cx="6688138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84213" y="1773238"/>
          <a:ext cx="7299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7" imgW="8272462" imgH="491966" progId="CorelDRAW.Graphic.9">
                  <p:embed/>
                </p:oleObj>
              </mc:Choice>
              <mc:Fallback>
                <p:oleObj name="CorelDRAW" r:id="rId7" imgW="8272462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72993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539750" y="3644900"/>
          <a:ext cx="7466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orelDRAW" r:id="rId9" imgW="8501539" imgH="493395" progId="CorelDRAW.Graphic.9">
                  <p:embed/>
                </p:oleObj>
              </mc:Choice>
              <mc:Fallback>
                <p:oleObj name="CorelDRAW" r:id="rId9" imgW="8501539" imgH="49339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74660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468313" y="5589588"/>
          <a:ext cx="5310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11" imgW="5945981" imgH="491966" progId="CorelDRAW.Graphic.9">
                  <p:embed/>
                </p:oleObj>
              </mc:Choice>
              <mc:Fallback>
                <p:oleObj name="CorelDRAW" r:id="rId11" imgW="5945981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53101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4286" name="Oval 6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4287" name="Oval 6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4288" name="Oval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32978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524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갈 길을 밝히 보이시니 </a:t>
            </a:r>
          </a:p>
        </p:txBody>
      </p:sp>
      <p:sp>
        <p:nvSpPr>
          <p:cNvPr id="1436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6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6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4364" name="Picture 28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95338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7242175" cy="792162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935038" y="2276475"/>
          <a:ext cx="62293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9" imgW="6229753" imgH="445414" progId="CorelDRAW.Graphic.11">
                  <p:embed/>
                </p:oleObj>
              </mc:Choice>
              <mc:Fallback>
                <p:oleObj name="CorelDRAW" r:id="rId9" imgW="6229753" imgH="44541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276475"/>
                        <a:ext cx="62293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755650" y="4416425"/>
          <a:ext cx="57864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11" imgW="5786180" imgH="453001" progId="CorelDRAW.Graphic.11">
                  <p:embed/>
                </p:oleObj>
              </mc:Choice>
              <mc:Fallback>
                <p:oleObj name="CorelDRAW" r:id="rId11" imgW="5786180" imgH="45300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16425"/>
                        <a:ext cx="578643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32496804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6323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6324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6325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56327" name="Picture 7" descr="0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7920038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0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7920038" cy="8810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0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3497263" cy="6477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739775" y="1700213"/>
          <a:ext cx="6784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orelDRAW" r:id="rId11" imgW="7981950" imgH="491966" progId="CorelDRAW.Graphic.9">
                  <p:embed/>
                </p:oleObj>
              </mc:Choice>
              <mc:Fallback>
                <p:oleObj name="CorelDRAW" r:id="rId11" imgW="7981950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700213"/>
                        <a:ext cx="6784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684213" y="3716338"/>
          <a:ext cx="70707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13" imgW="8340090" imgH="494824" progId="CorelDRAW.Graphic.9">
                  <p:embed/>
                </p:oleObj>
              </mc:Choice>
              <mc:Fallback>
                <p:oleObj name="CorelDRAW" r:id="rId13" imgW="8340090" imgH="494824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6338"/>
                        <a:ext cx="70707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611188" y="5516563"/>
          <a:ext cx="2332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orelDRAW" r:id="rId15" imgW="2759869" imgH="491966" progId="CorelDRAW.Graphic.9">
                  <p:embed/>
                </p:oleObj>
              </mc:Choice>
              <mc:Fallback>
                <p:oleObj name="CorelDRAW" r:id="rId15" imgW="2759869" imgH="49196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6563"/>
                        <a:ext cx="23320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8459788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8298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ko-KR" alt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 도</a:t>
            </a:r>
            <a:endParaRPr lang="en-US" altLang="ko-KR" sz="9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홍명주 권사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0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1986" y="1412843"/>
            <a:ext cx="733726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아버지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이름 거룩하사 주님 나라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임하시고 뜻이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809" y="188958"/>
            <a:ext cx="3204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6000" b="1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522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489" y="620688"/>
            <a:ext cx="84802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일용할 양식 주시고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우리들의 큰 죄 다 용서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하옵시고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또 시험에 들게 마시고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9177" y="620930"/>
            <a:ext cx="77428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악에서 구원 </a:t>
            </a:r>
            <a:r>
              <a:rPr lang="ko-KR" altLang="en-US" sz="4400" b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하소서 대개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주의나라  주의권세  주의영광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영원히 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 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멘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59" y="46232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8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r>
              <a:rPr lang="ko-KR" altLang="en-US" sz="8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  고</a:t>
            </a:r>
            <a:endParaRPr lang="en-US" altLang="ko-KR" sz="8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50" y="292994"/>
            <a:ext cx="8259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612" lv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6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구부러진 연결선 4"/>
          <p:cNvCxnSpPr>
            <a:stCxn id="3" idx="3"/>
            <a:endCxn id="3" idx="3"/>
          </p:cNvCxnSpPr>
          <p:nvPr/>
        </p:nvCxnSpPr>
        <p:spPr bwMode="auto">
          <a:xfrm>
            <a:off x="8763000" y="3340994"/>
            <a:ext cx="12700" cy="127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19473"/>
              </p:ext>
            </p:extLst>
          </p:nvPr>
        </p:nvGraphicFramePr>
        <p:xfrm>
          <a:off x="762000" y="1219200"/>
          <a:ext cx="7696200" cy="3479801"/>
        </p:xfrm>
        <a:graphic>
          <a:graphicData uri="http://schemas.openxmlformats.org/drawingml/2006/table">
            <a:tbl>
              <a:tblPr/>
              <a:tblGrid>
                <a:gridCol w="1782278"/>
                <a:gridCol w="2592404"/>
                <a:gridCol w="3321518"/>
              </a:tblGrid>
              <a:tr h="9906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특송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6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14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이옥윤전도사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송평화</a:t>
                      </a:r>
                      <a:r>
                        <a:rPr lang="en-US" altLang="ko-KR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/</a:t>
                      </a: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김초희집사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6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21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박은혜권사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산돌남성중창단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38100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</a:t>
            </a:r>
            <a:r>
              <a:rPr lang="en-US" altLang="ko-KR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</a:t>
            </a:r>
            <a:endParaRPr lang="en-US" altLang="ko-KR" sz="6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김영조 권사</a:t>
            </a:r>
            <a:endParaRPr lang="en-US" altLang="ko-KR" sz="4800" b="1" dirty="0" smtClean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10</a:t>
            </a:r>
            <a:r>
              <a:rPr lang="ko-KR" altLang="en-US" sz="4400" dirty="0"/>
              <a:t>그 때에 </a:t>
            </a:r>
            <a:r>
              <a:rPr lang="ko-KR" altLang="en-US" sz="4400" dirty="0" err="1"/>
              <a:t>다메섹에</a:t>
            </a:r>
            <a:r>
              <a:rPr lang="ko-KR" altLang="en-US" sz="4400" dirty="0"/>
              <a:t> </a:t>
            </a:r>
            <a:r>
              <a:rPr lang="ko-KR" altLang="en-US" sz="4400" dirty="0" err="1"/>
              <a:t>아나니아라</a:t>
            </a:r>
            <a:r>
              <a:rPr lang="ko-KR" altLang="en-US" sz="4400" dirty="0"/>
              <a:t> 하는 제자가 있더니 주께서 환상 중에 불러 이르시되 </a:t>
            </a:r>
            <a:r>
              <a:rPr lang="ko-KR" altLang="en-US" sz="4400" dirty="0" err="1"/>
              <a:t>아나니아야</a:t>
            </a:r>
            <a:r>
              <a:rPr lang="ko-KR" altLang="en-US" sz="4400" dirty="0"/>
              <a:t> 하시거늘 대답하되 주여 내가 여기 있나이다 하니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11</a:t>
            </a:r>
            <a:r>
              <a:rPr lang="ko-KR" altLang="en-US" sz="4400" dirty="0"/>
              <a:t>주께서 이르시되 일어나 </a:t>
            </a:r>
            <a:r>
              <a:rPr lang="ko-KR" altLang="en-US" sz="4400" dirty="0" err="1"/>
              <a:t>직가라</a:t>
            </a:r>
            <a:r>
              <a:rPr lang="ko-KR" altLang="en-US" sz="4400" dirty="0"/>
              <a:t> 하는 거리로 가서 </a:t>
            </a:r>
            <a:r>
              <a:rPr lang="ko-KR" altLang="en-US" sz="4400" dirty="0" err="1"/>
              <a:t>유다의</a:t>
            </a:r>
            <a:r>
              <a:rPr lang="ko-KR" altLang="en-US" sz="4400" dirty="0"/>
              <a:t> 집에서 다소 사람 </a:t>
            </a:r>
            <a:r>
              <a:rPr lang="ko-KR" altLang="en-US" sz="4400" dirty="0" err="1"/>
              <a:t>사울이라</a:t>
            </a:r>
            <a:r>
              <a:rPr lang="ko-KR" altLang="en-US" sz="4400" dirty="0"/>
              <a:t> 하는 사람을 찾으라 그가 기도하는 중이니라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5960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755650" y="2276475"/>
          <a:ext cx="637698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6" imgW="6376416" imgH="453001" progId="CorelDRAW.Graphic.11">
                  <p:embed/>
                </p:oleObj>
              </mc:Choice>
              <mc:Fallback>
                <p:oleObj name="CorelDRAW" r:id="rId6" imgW="6376416" imgH="45300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637698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704850" y="4418013"/>
          <a:ext cx="5162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8" imgW="5162595" imgH="450833" progId="CorelDRAW.Graphic.11">
                  <p:embed/>
                </p:oleObj>
              </mc:Choice>
              <mc:Fallback>
                <p:oleObj name="CorelDRAW" r:id="rId8" imgW="5162595" imgH="45083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4418013"/>
                        <a:ext cx="5162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7667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668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4083780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12</a:t>
            </a:r>
            <a:r>
              <a:rPr lang="ko-KR" altLang="en-US" sz="4400" dirty="0"/>
              <a:t>그가 </a:t>
            </a:r>
            <a:r>
              <a:rPr lang="ko-KR" altLang="en-US" sz="4400" dirty="0" err="1"/>
              <a:t>아나니아라</a:t>
            </a:r>
            <a:r>
              <a:rPr lang="ko-KR" altLang="en-US" sz="4400" dirty="0"/>
              <a:t> 하는 사람이 들어와서 자기에게 안수하여 다시 보게 하는 것을 보았느니라 하시거늘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4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13</a:t>
            </a:r>
            <a:r>
              <a:rPr lang="ko-KR" altLang="en-US" sz="4400" dirty="0" err="1"/>
              <a:t>아나니아가</a:t>
            </a:r>
            <a:r>
              <a:rPr lang="ko-KR" altLang="en-US" sz="4400" dirty="0"/>
              <a:t> 대답하되 주여 이 사람에 대하여 내가 여러 사람에게 듣사온즉 그가 예루살렘에서 주의 성도에게 적지 않은 해를 끼쳤다 하더니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37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14</a:t>
            </a:r>
            <a:r>
              <a:rPr lang="ko-KR" altLang="en-US" sz="4400" dirty="0"/>
              <a:t>여기서도 주의 이름을 부르는 모든 사람을 결박할 권한을 대제사장들에게서 받았나이다 하거늘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10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15</a:t>
            </a:r>
            <a:r>
              <a:rPr lang="ko-KR" altLang="en-US" sz="4400" dirty="0"/>
              <a:t>주께서 이르시되 가라 이 사람은 내 이름을 이방인과 임금들과 이스라엘 자손들에게 전하기 위하여 택한 나의 그릇이라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2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16</a:t>
            </a:r>
            <a:r>
              <a:rPr lang="ko-KR" altLang="en-US" sz="4400" dirty="0"/>
              <a:t>그가 내 이름을 위하여 얼마나 고난을 받아야 할 것을 내가 그에게 보이리라 하시니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4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17</a:t>
            </a:r>
            <a:r>
              <a:rPr lang="ko-KR" altLang="en-US" sz="4400" dirty="0" err="1"/>
              <a:t>아나니아가</a:t>
            </a:r>
            <a:r>
              <a:rPr lang="ko-KR" altLang="en-US" sz="4400" dirty="0"/>
              <a:t> 떠나 그 집에 들어가서 그에게 안수하여 이르되 형제 </a:t>
            </a:r>
            <a:r>
              <a:rPr lang="ko-KR" altLang="en-US" sz="4400" dirty="0" err="1"/>
              <a:t>사울아</a:t>
            </a:r>
            <a:r>
              <a:rPr lang="ko-KR" altLang="en-US" sz="4400" dirty="0"/>
              <a:t> 주 곧 네가 오는 길에서 나타나셨던 예수께서 나를 보내어 너로 다시 보게 하시고 성령으로 충만하게 하신다 하니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68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18</a:t>
            </a:r>
            <a:r>
              <a:rPr lang="ko-KR" altLang="en-US" sz="4400" dirty="0"/>
              <a:t>즉시 </a:t>
            </a:r>
            <a:r>
              <a:rPr lang="ko-KR" altLang="en-US" sz="4400" dirty="0" err="1"/>
              <a:t>사울의</a:t>
            </a:r>
            <a:r>
              <a:rPr lang="ko-KR" altLang="en-US" sz="4400" dirty="0"/>
              <a:t> 눈에서 비늘 같은 것이 벗어져 다시 보게 된지라 일어나 세례를 받고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30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 : 10-19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19</a:t>
            </a:r>
            <a:r>
              <a:rPr lang="ko-KR" altLang="en-US" sz="4400" dirty="0"/>
              <a:t>음식을 먹으매 </a:t>
            </a:r>
            <a:r>
              <a:rPr lang="ko-KR" altLang="en-US" sz="4400" dirty="0" err="1"/>
              <a:t>강건하여지니라</a:t>
            </a:r>
            <a:endParaRPr lang="ko-KR" altLang="en-US" sz="4400" dirty="0"/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1655AC2-E919-45C0-85FE-CC6602FD9117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7D9AAAF1-AD58-40D7-B8C1-992302DF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10210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성경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사도행전 </a:t>
            </a: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9:10-19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제목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주님의 심부름</a:t>
            </a:r>
            <a:endParaRPr lang="en-US" altLang="ko-KR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설교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이재수 선교사</a:t>
            </a:r>
            <a:endParaRPr lang="en-US" altLang="ko-KR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8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95338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7242175" cy="792162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873125" y="2330450"/>
          <a:ext cx="62198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orelDRAW" r:id="rId6" imgW="6219354" imgH="450833" progId="CorelDRAW.Graphic.11">
                  <p:embed/>
                </p:oleObj>
              </mc:Choice>
              <mc:Fallback>
                <p:oleObj name="CorelDRAW" r:id="rId6" imgW="6219354" imgH="45083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330450"/>
                        <a:ext cx="62198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755650" y="4495800"/>
          <a:ext cx="57864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orelDRAW" r:id="rId8" imgW="5786180" imgH="445414" progId="CorelDRAW.Graphic.11">
                  <p:embed/>
                </p:oleObj>
              </mc:Choice>
              <mc:Fallback>
                <p:oleObj name="CorelDRAW" r:id="rId8" imgW="5786180" imgH="44541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95800"/>
                        <a:ext cx="57864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9711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712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3240824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247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41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8630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362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441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1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976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6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5960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755650" y="2276475"/>
          <a:ext cx="637698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orelDRAW" r:id="rId6" imgW="6376416" imgH="453001" progId="CorelDRAW.Graphic.11">
                  <p:embed/>
                </p:oleObj>
              </mc:Choice>
              <mc:Fallback>
                <p:oleObj name="CorelDRAW" r:id="rId6" imgW="6376416" imgH="45300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637698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04850" y="4418013"/>
          <a:ext cx="5162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8" imgW="5162595" imgH="450833" progId="CorelDRAW.Graphic.11">
                  <p:embed/>
                </p:oleObj>
              </mc:Choice>
              <mc:Fallback>
                <p:oleObj name="CorelDRAW" r:id="rId8" imgW="5162595" imgH="45083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4418013"/>
                        <a:ext cx="5162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55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756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33501845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074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595A446C-5861-4A07-920B-598BDAB5819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C3719D33-115F-4B14-A00C-3D87AADC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defRPr/>
            </a:pPr>
            <a:r>
              <a:rPr lang="ko-KR" altLang="en-US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치유와 봉헌기도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31578175-BD19-464D-B511-C6B6084F8DF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5380A533-C5E3-46F4-9997-33647ECC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defPPr>
              <a:defRPr lang="en-GB"/>
            </a:defPPr>
            <a:lvl1pPr marL="342900" indent="-268288" algn="ctr" eaLnBrk="1" hangingPunct="1"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r>
              <a:rPr lang="ko-KR" altLang="en-US" dirty="0" smtClean="0"/>
              <a:t>축   도</a:t>
            </a:r>
            <a:endParaRPr lang="en-US" altLang="ko-KR" dirty="0" smtClean="0"/>
          </a:p>
          <a:p>
            <a:pPr>
              <a:defRPr/>
            </a:pP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81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95338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7242175" cy="792162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900113" y="2335213"/>
          <a:ext cx="62198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orelDRAW" r:id="rId6" imgW="6219354" imgH="445414" progId="CorelDRAW.Graphic.11">
                  <p:embed/>
                </p:oleObj>
              </mc:Choice>
              <mc:Fallback>
                <p:oleObj name="CorelDRAW" r:id="rId6" imgW="6219354" imgH="44541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35213"/>
                        <a:ext cx="62198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755650" y="4437063"/>
          <a:ext cx="5795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8" imgW="5796220" imgH="450833" progId="CorelDRAW.Graphic.11">
                  <p:embed/>
                </p:oleObj>
              </mc:Choice>
              <mc:Fallback>
                <p:oleObj name="CorelDRAW" r:id="rId8" imgW="5796220" imgH="45083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5795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800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801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1919044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421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5960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755650" y="2276475"/>
          <a:ext cx="637698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6" imgW="6376416" imgH="453001" progId="CorelDRAW.Graphic.11">
                  <p:embed/>
                </p:oleObj>
              </mc:Choice>
              <mc:Fallback>
                <p:oleObj name="CorelDRAW" r:id="rId6" imgW="6376416" imgH="45300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637698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704850" y="4418013"/>
          <a:ext cx="5162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8" imgW="5162595" imgH="450833" progId="CorelDRAW.Graphic.11">
                  <p:embed/>
                </p:oleObj>
              </mc:Choice>
              <mc:Fallback>
                <p:oleObj name="CorelDRAW" r:id="rId8" imgW="5162595" imgH="45083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4418013"/>
                        <a:ext cx="5162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5851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852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10731498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17157</TotalTime>
  <Words>677</Words>
  <Application>Microsoft Office PowerPoint</Application>
  <PresentationFormat>화면 슬라이드 쇼(4:3)</PresentationFormat>
  <Paragraphs>387</Paragraphs>
  <Slides>72</Slides>
  <Notes>35</Notes>
  <HiddenSlides>0</HiddenSlides>
  <MMClips>0</MMClips>
  <ScaleCrop>false</ScaleCrop>
  <HeadingPairs>
    <vt:vector size="8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18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72</vt:i4>
      </vt:variant>
    </vt:vector>
  </HeadingPairs>
  <TitlesOfParts>
    <vt:vector size="112" baseType="lpstr">
      <vt:lpstr>HY견고딕</vt:lpstr>
      <vt:lpstr>HY견명조</vt:lpstr>
      <vt:lpstr>HY울릉도M</vt:lpstr>
      <vt:lpstr>HY중고딕</vt:lpstr>
      <vt:lpstr>굴림</vt:lpstr>
      <vt:lpstr>맑은 고딕</vt:lpstr>
      <vt:lpstr>바탕</vt:lpstr>
      <vt:lpstr>휴먼둥근헤드라인</vt:lpstr>
      <vt:lpstr>Arial</vt:lpstr>
      <vt:lpstr>Arial Black</vt:lpstr>
      <vt:lpstr>Calibri</vt:lpstr>
      <vt:lpstr>Calibri Light</vt:lpstr>
      <vt:lpstr>Consolas</vt:lpstr>
      <vt:lpstr>Corbel</vt:lpstr>
      <vt:lpstr>Times New Roman</vt:lpstr>
      <vt:lpstr>Verdana</vt:lpstr>
      <vt:lpstr>Wingdings</vt:lpstr>
      <vt:lpstr>Wingdings 2</vt:lpstr>
      <vt:lpstr>Wingdings 3</vt:lpstr>
      <vt:lpstr>Office Theme</vt:lpstr>
      <vt:lpstr>10_Office 테마</vt:lpstr>
      <vt:lpstr>1_Office Theme</vt:lpstr>
      <vt:lpstr>메트로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기본 디자인</vt:lpstr>
      <vt:lpstr>Office 테마</vt:lpstr>
      <vt:lpstr>1_기본 디자인</vt:lpstr>
      <vt:lpstr>2_기본 디자인</vt:lpstr>
      <vt:lpstr>3_기본 디자인</vt:lpstr>
      <vt:lpstr>CorelDRAW</vt:lpstr>
      <vt:lpstr>CorelDRAW 11.0 Graphic</vt:lpstr>
      <vt:lpstr>CorelDRAW 12.0 Graphic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 하나님 독생자 예수  날 위하여 오시었네  내 모든 죄 다 사하시고  죽음에서 부활하신 나의 구세주</dc:title>
  <dc:creator>MyHome</dc:creator>
  <cp:lastModifiedBy>Windows User</cp:lastModifiedBy>
  <cp:revision>2118</cp:revision>
  <cp:lastPrinted>1601-01-01T00:00:00Z</cp:lastPrinted>
  <dcterms:created xsi:type="dcterms:W3CDTF">2009-03-21T06:11:11Z</dcterms:created>
  <dcterms:modified xsi:type="dcterms:W3CDTF">2026-06-01T13:18:34Z</dcterms:modified>
</cp:coreProperties>
</file>