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68" r:id="rId2"/>
    <p:sldMasterId id="2147484480" r:id="rId3"/>
    <p:sldMasterId id="2147484778" r:id="rId4"/>
    <p:sldMasterId id="2147485066" r:id="rId5"/>
    <p:sldMasterId id="2147485078" r:id="rId6"/>
    <p:sldMasterId id="2147485090" r:id="rId7"/>
    <p:sldMasterId id="2147485102" r:id="rId8"/>
    <p:sldMasterId id="2147485114" r:id="rId9"/>
    <p:sldMasterId id="2147485126" r:id="rId10"/>
    <p:sldMasterId id="2147485138" r:id="rId11"/>
    <p:sldMasterId id="2147485150" r:id="rId12"/>
    <p:sldMasterId id="2147485162" r:id="rId13"/>
    <p:sldMasterId id="2147485174" r:id="rId14"/>
    <p:sldMasterId id="2147485186" r:id="rId15"/>
    <p:sldMasterId id="2147485198" r:id="rId16"/>
    <p:sldMasterId id="2147485210" r:id="rId17"/>
    <p:sldMasterId id="2147485222" r:id="rId18"/>
  </p:sldMasterIdLst>
  <p:notesMasterIdLst>
    <p:notesMasterId r:id="rId96"/>
  </p:notesMasterIdLst>
  <p:sldIdLst>
    <p:sldId id="256" r:id="rId19"/>
    <p:sldId id="257" r:id="rId20"/>
    <p:sldId id="3385" r:id="rId21"/>
    <p:sldId id="3939" r:id="rId22"/>
    <p:sldId id="3940" r:id="rId23"/>
    <p:sldId id="3941" r:id="rId24"/>
    <p:sldId id="3942" r:id="rId25"/>
    <p:sldId id="3943" r:id="rId26"/>
    <p:sldId id="3944" r:id="rId27"/>
    <p:sldId id="3945" r:id="rId28"/>
    <p:sldId id="3946" r:id="rId29"/>
    <p:sldId id="3947" r:id="rId30"/>
    <p:sldId id="3948" r:id="rId31"/>
    <p:sldId id="3949" r:id="rId32"/>
    <p:sldId id="3950" r:id="rId33"/>
    <p:sldId id="3951" r:id="rId34"/>
    <p:sldId id="3952" r:id="rId35"/>
    <p:sldId id="3953" r:id="rId36"/>
    <p:sldId id="3954" r:id="rId37"/>
    <p:sldId id="3955" r:id="rId38"/>
    <p:sldId id="3956" r:id="rId39"/>
    <p:sldId id="3957" r:id="rId40"/>
    <p:sldId id="3958" r:id="rId41"/>
    <p:sldId id="3959" r:id="rId42"/>
    <p:sldId id="3960" r:id="rId43"/>
    <p:sldId id="3961" r:id="rId44"/>
    <p:sldId id="3962" r:id="rId45"/>
    <p:sldId id="3963" r:id="rId46"/>
    <p:sldId id="3964" r:id="rId47"/>
    <p:sldId id="3965" r:id="rId48"/>
    <p:sldId id="3966" r:id="rId49"/>
    <p:sldId id="3967" r:id="rId50"/>
    <p:sldId id="3968" r:id="rId51"/>
    <p:sldId id="3969" r:id="rId52"/>
    <p:sldId id="3970" r:id="rId53"/>
    <p:sldId id="3971" r:id="rId54"/>
    <p:sldId id="3972" r:id="rId55"/>
    <p:sldId id="3973" r:id="rId56"/>
    <p:sldId id="3974" r:id="rId57"/>
    <p:sldId id="3975" r:id="rId58"/>
    <p:sldId id="3976" r:id="rId59"/>
    <p:sldId id="3977" r:id="rId60"/>
    <p:sldId id="3978" r:id="rId61"/>
    <p:sldId id="3423" r:id="rId62"/>
    <p:sldId id="3923" r:id="rId63"/>
    <p:sldId id="3924" r:id="rId64"/>
    <p:sldId id="3925" r:id="rId65"/>
    <p:sldId id="3926" r:id="rId66"/>
    <p:sldId id="3927" r:id="rId67"/>
    <p:sldId id="3928" r:id="rId68"/>
    <p:sldId id="3929" r:id="rId69"/>
    <p:sldId id="3930" r:id="rId70"/>
    <p:sldId id="2530" r:id="rId71"/>
    <p:sldId id="3237" r:id="rId72"/>
    <p:sldId id="3238" r:id="rId73"/>
    <p:sldId id="3239" r:id="rId74"/>
    <p:sldId id="378" r:id="rId75"/>
    <p:sldId id="3709" r:id="rId76"/>
    <p:sldId id="3288" r:id="rId77"/>
    <p:sldId id="3916" r:id="rId78"/>
    <p:sldId id="3917" r:id="rId79"/>
    <p:sldId id="3918" r:id="rId80"/>
    <p:sldId id="3919" r:id="rId81"/>
    <p:sldId id="3920" r:id="rId82"/>
    <p:sldId id="3921" r:id="rId83"/>
    <p:sldId id="3922" r:id="rId84"/>
    <p:sldId id="380" r:id="rId85"/>
    <p:sldId id="3931" r:id="rId86"/>
    <p:sldId id="3932" r:id="rId87"/>
    <p:sldId id="3933" r:id="rId88"/>
    <p:sldId id="3934" r:id="rId89"/>
    <p:sldId id="3935" r:id="rId90"/>
    <p:sldId id="3936" r:id="rId91"/>
    <p:sldId id="3937" r:id="rId92"/>
    <p:sldId id="3938" r:id="rId93"/>
    <p:sldId id="381" r:id="rId94"/>
    <p:sldId id="2452" r:id="rId9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738B3B2-624D-479D-88E0-BD4DD54A3E7C}">
          <p14:sldIdLst>
            <p14:sldId id="256"/>
            <p14:sldId id="257"/>
            <p14:sldId id="3385"/>
            <p14:sldId id="3939"/>
            <p14:sldId id="3940"/>
            <p14:sldId id="3941"/>
            <p14:sldId id="3942"/>
            <p14:sldId id="3943"/>
            <p14:sldId id="3944"/>
            <p14:sldId id="3945"/>
            <p14:sldId id="3946"/>
            <p14:sldId id="3947"/>
            <p14:sldId id="3948"/>
            <p14:sldId id="3949"/>
            <p14:sldId id="3950"/>
            <p14:sldId id="3951"/>
            <p14:sldId id="3952"/>
            <p14:sldId id="3953"/>
            <p14:sldId id="3954"/>
            <p14:sldId id="3955"/>
            <p14:sldId id="3956"/>
            <p14:sldId id="3957"/>
            <p14:sldId id="3958"/>
            <p14:sldId id="3959"/>
            <p14:sldId id="3960"/>
            <p14:sldId id="3961"/>
            <p14:sldId id="3962"/>
            <p14:sldId id="3963"/>
            <p14:sldId id="3964"/>
            <p14:sldId id="3965"/>
            <p14:sldId id="3966"/>
            <p14:sldId id="3967"/>
            <p14:sldId id="3968"/>
            <p14:sldId id="3969"/>
            <p14:sldId id="3970"/>
            <p14:sldId id="3971"/>
            <p14:sldId id="3972"/>
            <p14:sldId id="3973"/>
            <p14:sldId id="3974"/>
            <p14:sldId id="3975"/>
            <p14:sldId id="3976"/>
            <p14:sldId id="3977"/>
            <p14:sldId id="3978"/>
            <p14:sldId id="3423"/>
            <p14:sldId id="3923"/>
            <p14:sldId id="3924"/>
            <p14:sldId id="3925"/>
            <p14:sldId id="3926"/>
            <p14:sldId id="3927"/>
            <p14:sldId id="3928"/>
            <p14:sldId id="3929"/>
            <p14:sldId id="3930"/>
            <p14:sldId id="2530"/>
            <p14:sldId id="3237"/>
            <p14:sldId id="3238"/>
            <p14:sldId id="3239"/>
            <p14:sldId id="378"/>
            <p14:sldId id="3709"/>
            <p14:sldId id="3288"/>
            <p14:sldId id="3916"/>
            <p14:sldId id="3917"/>
            <p14:sldId id="3918"/>
            <p14:sldId id="3919"/>
            <p14:sldId id="3920"/>
            <p14:sldId id="3921"/>
            <p14:sldId id="3922"/>
          </p14:sldIdLst>
        </p14:section>
        <p14:section name="제목 없는 구역" id="{06E7971D-4302-4404-A14F-546FA4852FA7}">
          <p14:sldIdLst>
            <p14:sldId id="380"/>
            <p14:sldId id="3931"/>
            <p14:sldId id="3932"/>
            <p14:sldId id="3933"/>
            <p14:sldId id="3934"/>
            <p14:sldId id="3935"/>
            <p14:sldId id="3936"/>
            <p14:sldId id="3937"/>
            <p14:sldId id="3938"/>
            <p14:sldId id="381"/>
            <p14:sldId id="2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선한목자교회" initials="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30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93" Type="http://schemas.openxmlformats.org/officeDocument/2006/relationships/slide" Target="slides/slide75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1">
            <a:extLst>
              <a:ext uri="{FF2B5EF4-FFF2-40B4-BE49-F238E27FC236}">
                <a16:creationId xmlns="" xmlns:a16="http://schemas.microsoft.com/office/drawing/2014/main" id="{A3B14434-E9A4-45B2-8499-144EAD1D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AutoShape 2">
            <a:extLst>
              <a:ext uri="{FF2B5EF4-FFF2-40B4-BE49-F238E27FC236}">
                <a16:creationId xmlns="" xmlns:a16="http://schemas.microsoft.com/office/drawing/2014/main" id="{494A5DA8-9CDF-4B0B-B441-67642D81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AutoShape 3">
            <a:extLst>
              <a:ext uri="{FF2B5EF4-FFF2-40B4-BE49-F238E27FC236}">
                <a16:creationId xmlns="" xmlns:a16="http://schemas.microsoft.com/office/drawing/2014/main" id="{75AD32AD-3463-478F-A0BF-AFD328B8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AutoShape 4">
            <a:extLst>
              <a:ext uri="{FF2B5EF4-FFF2-40B4-BE49-F238E27FC236}">
                <a16:creationId xmlns="" xmlns:a16="http://schemas.microsoft.com/office/drawing/2014/main" id="{AC306C2E-B558-4356-838A-47E7665C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AutoShape 5">
            <a:extLst>
              <a:ext uri="{FF2B5EF4-FFF2-40B4-BE49-F238E27FC236}">
                <a16:creationId xmlns="" xmlns:a16="http://schemas.microsoft.com/office/drawing/2014/main" id="{198C01A9-C266-4FBB-8E70-C5DB2856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AutoShape 6">
            <a:extLst>
              <a:ext uri="{FF2B5EF4-FFF2-40B4-BE49-F238E27FC236}">
                <a16:creationId xmlns="" xmlns:a16="http://schemas.microsoft.com/office/drawing/2014/main" id="{6A8A763B-C477-45F5-9166-1B63CADD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AutoShape 7">
            <a:extLst>
              <a:ext uri="{FF2B5EF4-FFF2-40B4-BE49-F238E27FC236}">
                <a16:creationId xmlns="" xmlns:a16="http://schemas.microsoft.com/office/drawing/2014/main" id="{D1D66ED4-EB96-477E-99B9-1AAFF029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AutoShape 8">
            <a:extLst>
              <a:ext uri="{FF2B5EF4-FFF2-40B4-BE49-F238E27FC236}">
                <a16:creationId xmlns="" xmlns:a16="http://schemas.microsoft.com/office/drawing/2014/main" id="{E6CDBEFA-EC25-497C-A74F-56711EF6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AutoShape 9">
            <a:extLst>
              <a:ext uri="{FF2B5EF4-FFF2-40B4-BE49-F238E27FC236}">
                <a16:creationId xmlns="" xmlns:a16="http://schemas.microsoft.com/office/drawing/2014/main" id="{31535F8F-F04F-45EF-A7B8-B6F9E836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AutoShape 10">
            <a:extLst>
              <a:ext uri="{FF2B5EF4-FFF2-40B4-BE49-F238E27FC236}">
                <a16:creationId xmlns="" xmlns:a16="http://schemas.microsoft.com/office/drawing/2014/main" id="{78A0CCF7-EFA8-45AB-8384-544C070F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AutoShape 11">
            <a:extLst>
              <a:ext uri="{FF2B5EF4-FFF2-40B4-BE49-F238E27FC236}">
                <a16:creationId xmlns="" xmlns:a16="http://schemas.microsoft.com/office/drawing/2014/main" id="{390A6C8E-588D-420B-8B00-141C2099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AutoShape 12">
            <a:extLst>
              <a:ext uri="{FF2B5EF4-FFF2-40B4-BE49-F238E27FC236}">
                <a16:creationId xmlns="" xmlns:a16="http://schemas.microsoft.com/office/drawing/2014/main" id="{BE6E0E9E-4AB9-4351-8BEF-A588E94C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AutoShape 13">
            <a:extLst>
              <a:ext uri="{FF2B5EF4-FFF2-40B4-BE49-F238E27FC236}">
                <a16:creationId xmlns="" xmlns:a16="http://schemas.microsoft.com/office/drawing/2014/main" id="{DE207C12-BAEF-4392-9B8E-D72450E8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AutoShape 14">
            <a:extLst>
              <a:ext uri="{FF2B5EF4-FFF2-40B4-BE49-F238E27FC236}">
                <a16:creationId xmlns="" xmlns:a16="http://schemas.microsoft.com/office/drawing/2014/main" id="{D9834B36-DBE6-4590-9DCD-3EDEC533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AutoShape 15">
            <a:extLst>
              <a:ext uri="{FF2B5EF4-FFF2-40B4-BE49-F238E27FC236}">
                <a16:creationId xmlns="" xmlns:a16="http://schemas.microsoft.com/office/drawing/2014/main" id="{04103993-1344-4129-A3A5-32AAD5B0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AutoShape 16">
            <a:extLst>
              <a:ext uri="{FF2B5EF4-FFF2-40B4-BE49-F238E27FC236}">
                <a16:creationId xmlns="" xmlns:a16="http://schemas.microsoft.com/office/drawing/2014/main" id="{2B60BC96-FD65-4275-B1D0-CA30161D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AutoShape 17">
            <a:extLst>
              <a:ext uri="{FF2B5EF4-FFF2-40B4-BE49-F238E27FC236}">
                <a16:creationId xmlns="" xmlns:a16="http://schemas.microsoft.com/office/drawing/2014/main" id="{CE0BB5C0-8A6C-4BA3-902F-EBA0985F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2" name="AutoShape 18">
            <a:extLst>
              <a:ext uri="{FF2B5EF4-FFF2-40B4-BE49-F238E27FC236}">
                <a16:creationId xmlns="" xmlns:a16="http://schemas.microsoft.com/office/drawing/2014/main" id="{63BDA666-1C91-48C1-8C30-CAADB474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AutoShape 19">
            <a:extLst>
              <a:ext uri="{FF2B5EF4-FFF2-40B4-BE49-F238E27FC236}">
                <a16:creationId xmlns="" xmlns:a16="http://schemas.microsoft.com/office/drawing/2014/main" id="{DA3574AB-C9AA-4D62-A188-F9CAFD51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AutoShape 20">
            <a:extLst>
              <a:ext uri="{FF2B5EF4-FFF2-40B4-BE49-F238E27FC236}">
                <a16:creationId xmlns="" xmlns:a16="http://schemas.microsoft.com/office/drawing/2014/main" id="{998A38D7-D77B-4B40-9B46-B979977A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5" name="AutoShape 21">
            <a:extLst>
              <a:ext uri="{FF2B5EF4-FFF2-40B4-BE49-F238E27FC236}">
                <a16:creationId xmlns="" xmlns:a16="http://schemas.microsoft.com/office/drawing/2014/main" id="{DEBE08F2-505E-467E-9603-D430441F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6" name="AutoShape 22">
            <a:extLst>
              <a:ext uri="{FF2B5EF4-FFF2-40B4-BE49-F238E27FC236}">
                <a16:creationId xmlns="" xmlns:a16="http://schemas.microsoft.com/office/drawing/2014/main" id="{E74A9E63-86B5-47DB-83CF-B0F03798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7" name="AutoShape 23">
            <a:extLst>
              <a:ext uri="{FF2B5EF4-FFF2-40B4-BE49-F238E27FC236}">
                <a16:creationId xmlns="" xmlns:a16="http://schemas.microsoft.com/office/drawing/2014/main" id="{AB310D04-D026-46E4-95B9-57EE9088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8" name="AutoShape 24">
            <a:extLst>
              <a:ext uri="{FF2B5EF4-FFF2-40B4-BE49-F238E27FC236}">
                <a16:creationId xmlns="" xmlns:a16="http://schemas.microsoft.com/office/drawing/2014/main" id="{D59C18A9-6486-4844-9268-8446CAC1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9" name="AutoShape 25">
            <a:extLst>
              <a:ext uri="{FF2B5EF4-FFF2-40B4-BE49-F238E27FC236}">
                <a16:creationId xmlns="" xmlns:a16="http://schemas.microsoft.com/office/drawing/2014/main" id="{FA31CF22-7359-4D40-A230-790B3CA1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AutoShape 26">
            <a:extLst>
              <a:ext uri="{FF2B5EF4-FFF2-40B4-BE49-F238E27FC236}">
                <a16:creationId xmlns="" xmlns:a16="http://schemas.microsoft.com/office/drawing/2014/main" id="{79AF2262-EBF9-4704-BA8A-2C724C00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AutoShape 27">
            <a:extLst>
              <a:ext uri="{FF2B5EF4-FFF2-40B4-BE49-F238E27FC236}">
                <a16:creationId xmlns="" xmlns:a16="http://schemas.microsoft.com/office/drawing/2014/main" id="{417EDD1B-F74B-4DD3-A366-AE7AEEC8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AutoShape 28">
            <a:extLst>
              <a:ext uri="{FF2B5EF4-FFF2-40B4-BE49-F238E27FC236}">
                <a16:creationId xmlns="" xmlns:a16="http://schemas.microsoft.com/office/drawing/2014/main" id="{9C8A222E-0F73-4FCA-8F9B-967D6DBD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AutoShape 29">
            <a:extLst>
              <a:ext uri="{FF2B5EF4-FFF2-40B4-BE49-F238E27FC236}">
                <a16:creationId xmlns="" xmlns:a16="http://schemas.microsoft.com/office/drawing/2014/main" id="{17112B65-EA9B-43F7-8FDF-20963236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AutoShape 30">
            <a:extLst>
              <a:ext uri="{FF2B5EF4-FFF2-40B4-BE49-F238E27FC236}">
                <a16:creationId xmlns="" xmlns:a16="http://schemas.microsoft.com/office/drawing/2014/main" id="{0594D55D-465D-457A-BB4B-429E010C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5" name="AutoShape 31">
            <a:extLst>
              <a:ext uri="{FF2B5EF4-FFF2-40B4-BE49-F238E27FC236}">
                <a16:creationId xmlns="" xmlns:a16="http://schemas.microsoft.com/office/drawing/2014/main" id="{B53BAFE2-AD85-4F2F-9A12-50BDD9B5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AutoShape 32">
            <a:extLst>
              <a:ext uri="{FF2B5EF4-FFF2-40B4-BE49-F238E27FC236}">
                <a16:creationId xmlns="" xmlns:a16="http://schemas.microsoft.com/office/drawing/2014/main" id="{F4F506AF-B873-4821-B109-A5E584A0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7" name="AutoShape 33">
            <a:extLst>
              <a:ext uri="{FF2B5EF4-FFF2-40B4-BE49-F238E27FC236}">
                <a16:creationId xmlns="" xmlns:a16="http://schemas.microsoft.com/office/drawing/2014/main" id="{7D7DD072-CF70-4A43-B150-561D1780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AutoShape 34">
            <a:extLst>
              <a:ext uri="{FF2B5EF4-FFF2-40B4-BE49-F238E27FC236}">
                <a16:creationId xmlns="" xmlns:a16="http://schemas.microsoft.com/office/drawing/2014/main" id="{1783E336-BC8C-4450-B69B-087E143C8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AutoShape 35">
            <a:extLst>
              <a:ext uri="{FF2B5EF4-FFF2-40B4-BE49-F238E27FC236}">
                <a16:creationId xmlns="" xmlns:a16="http://schemas.microsoft.com/office/drawing/2014/main" id="{5F70DBB4-2626-4A8C-956F-FBBD8D42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0" name="AutoShape 36">
            <a:extLst>
              <a:ext uri="{FF2B5EF4-FFF2-40B4-BE49-F238E27FC236}">
                <a16:creationId xmlns="" xmlns:a16="http://schemas.microsoft.com/office/drawing/2014/main" id="{CC80580A-C4F0-4BC1-B0F4-BACDF842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AutoShape 37">
            <a:extLst>
              <a:ext uri="{FF2B5EF4-FFF2-40B4-BE49-F238E27FC236}">
                <a16:creationId xmlns="" xmlns:a16="http://schemas.microsoft.com/office/drawing/2014/main" id="{762D4A64-83DA-49B4-85E4-E86854B3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2" name="AutoShape 38">
            <a:extLst>
              <a:ext uri="{FF2B5EF4-FFF2-40B4-BE49-F238E27FC236}">
                <a16:creationId xmlns="" xmlns:a16="http://schemas.microsoft.com/office/drawing/2014/main" id="{08E31648-8E4A-4BD5-BDAD-38970CFD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3" name="AutoShape 39">
            <a:extLst>
              <a:ext uri="{FF2B5EF4-FFF2-40B4-BE49-F238E27FC236}">
                <a16:creationId xmlns="" xmlns:a16="http://schemas.microsoft.com/office/drawing/2014/main" id="{BB64B113-D1E1-49FA-9662-8B545DC6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4" name="AutoShape 40">
            <a:extLst>
              <a:ext uri="{FF2B5EF4-FFF2-40B4-BE49-F238E27FC236}">
                <a16:creationId xmlns="" xmlns:a16="http://schemas.microsoft.com/office/drawing/2014/main" id="{F6A26053-E1B8-4C91-B13A-6DD3DBB7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5" name="AutoShape 41">
            <a:extLst>
              <a:ext uri="{FF2B5EF4-FFF2-40B4-BE49-F238E27FC236}">
                <a16:creationId xmlns="" xmlns:a16="http://schemas.microsoft.com/office/drawing/2014/main" id="{4C7F9742-34F0-4EC1-A601-7B5D16C0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6" name="AutoShape 42">
            <a:extLst>
              <a:ext uri="{FF2B5EF4-FFF2-40B4-BE49-F238E27FC236}">
                <a16:creationId xmlns="" xmlns:a16="http://schemas.microsoft.com/office/drawing/2014/main" id="{238FA3B2-1035-4857-BC43-7D863F36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7" name="AutoShape 43">
            <a:extLst>
              <a:ext uri="{FF2B5EF4-FFF2-40B4-BE49-F238E27FC236}">
                <a16:creationId xmlns="" xmlns:a16="http://schemas.microsoft.com/office/drawing/2014/main" id="{EA817CD4-375B-4810-843C-DFB4462D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8" name="AutoShape 44">
            <a:extLst>
              <a:ext uri="{FF2B5EF4-FFF2-40B4-BE49-F238E27FC236}">
                <a16:creationId xmlns="" xmlns:a16="http://schemas.microsoft.com/office/drawing/2014/main" id="{37670F06-44B7-49F3-973D-BFAE887D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9" name="AutoShape 45">
            <a:extLst>
              <a:ext uri="{FF2B5EF4-FFF2-40B4-BE49-F238E27FC236}">
                <a16:creationId xmlns="" xmlns:a16="http://schemas.microsoft.com/office/drawing/2014/main" id="{03B52356-7B29-49D1-9E59-28F81001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0" name="AutoShape 46">
            <a:extLst>
              <a:ext uri="{FF2B5EF4-FFF2-40B4-BE49-F238E27FC236}">
                <a16:creationId xmlns="" xmlns:a16="http://schemas.microsoft.com/office/drawing/2014/main" id="{142AD8E5-6D0B-4C28-8C50-6E03C79E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1" name="AutoShape 47">
            <a:extLst>
              <a:ext uri="{FF2B5EF4-FFF2-40B4-BE49-F238E27FC236}">
                <a16:creationId xmlns="" xmlns:a16="http://schemas.microsoft.com/office/drawing/2014/main" id="{CF68A04B-2663-4584-A5F6-F0ABA4DD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AutoShape 48">
            <a:extLst>
              <a:ext uri="{FF2B5EF4-FFF2-40B4-BE49-F238E27FC236}">
                <a16:creationId xmlns="" xmlns:a16="http://schemas.microsoft.com/office/drawing/2014/main" id="{6945648B-FD1D-44B1-9259-3A9137D2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3" name="Text Box 49">
            <a:extLst>
              <a:ext uri="{FF2B5EF4-FFF2-40B4-BE49-F238E27FC236}">
                <a16:creationId xmlns="" xmlns:a16="http://schemas.microsoft.com/office/drawing/2014/main" id="{8930CDC0-CB29-4935-A853-680E44EA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4" name="Text Box 50">
            <a:extLst>
              <a:ext uri="{FF2B5EF4-FFF2-40B4-BE49-F238E27FC236}">
                <a16:creationId xmlns="" xmlns:a16="http://schemas.microsoft.com/office/drawing/2014/main" id="{6308C1AF-36F8-4A2A-9016-A32E7890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5" name="Rectangle 51">
            <a:extLst>
              <a:ext uri="{FF2B5EF4-FFF2-40B4-BE49-F238E27FC236}">
                <a16:creationId xmlns="" xmlns:a16="http://schemas.microsoft.com/office/drawing/2014/main" id="{8B6B542A-CB3E-438A-8D3C-489E05D793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58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80276" name="Rectangle 52">
            <a:extLst>
              <a:ext uri="{FF2B5EF4-FFF2-40B4-BE49-F238E27FC236}">
                <a16:creationId xmlns="" xmlns:a16="http://schemas.microsoft.com/office/drawing/2014/main" id="{0021482D-EB17-4490-8DAA-E76EC42B1A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80277" name="Text Box 53">
            <a:extLst>
              <a:ext uri="{FF2B5EF4-FFF2-40B4-BE49-F238E27FC236}">
                <a16:creationId xmlns="" xmlns:a16="http://schemas.microsoft.com/office/drawing/2014/main" id="{642245E7-B19B-454C-ACE9-EAC620BC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8" name="Rectangle 54">
            <a:extLst>
              <a:ext uri="{FF2B5EF4-FFF2-40B4-BE49-F238E27FC236}">
                <a16:creationId xmlns="" xmlns:a16="http://schemas.microsoft.com/office/drawing/2014/main" id="{4029A114-41DB-4666-865B-292CE2A861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41288" algn="r" eaLnBrk="1" hangingPunct="1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0F348538-8D1C-4379-B100-CAD77B5F0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DA036BFC-CA88-454D-A9DE-7AACE063D0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41820-F3F3-4292-94E5-16B16F24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5761" name="Text Box 1">
            <a:extLst>
              <a:ext uri="{FF2B5EF4-FFF2-40B4-BE49-F238E27FC236}">
                <a16:creationId xmlns="" xmlns:a16="http://schemas.microsoft.com/office/drawing/2014/main" id="{DCDBD9BD-C33E-4523-9A60-05029C51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FD83D-CDFA-459D-892C-E18C2DA1811C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2" name="Text Box 2">
            <a:extLst>
              <a:ext uri="{FF2B5EF4-FFF2-40B4-BE49-F238E27FC236}">
                <a16:creationId xmlns="" xmlns:a16="http://schemas.microsoft.com/office/drawing/2014/main" id="{11257E19-8FE1-44FC-A9B8-C8C9CD90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60676B-9F6F-4B03-89E3-A4B9EFBEF77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3" name="Text Box 3">
            <a:extLst>
              <a:ext uri="{FF2B5EF4-FFF2-40B4-BE49-F238E27FC236}">
                <a16:creationId xmlns="" xmlns:a16="http://schemas.microsoft.com/office/drawing/2014/main" id="{B2310EC9-F9B1-45EC-A294-9F12695F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D46334-16D6-4CBB-82B8-F071C5D22DF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4" name="Text Box 4">
            <a:extLst>
              <a:ext uri="{FF2B5EF4-FFF2-40B4-BE49-F238E27FC236}">
                <a16:creationId xmlns="" xmlns:a16="http://schemas.microsoft.com/office/drawing/2014/main" id="{AD190BA1-12D6-4437-897D-9B2F3FD4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0DC969-16E4-4F85-B108-549BEF44D8C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5" name="Text Box 5">
            <a:extLst>
              <a:ext uri="{FF2B5EF4-FFF2-40B4-BE49-F238E27FC236}">
                <a16:creationId xmlns="" xmlns:a16="http://schemas.microsoft.com/office/drawing/2014/main" id="{4868809A-BFB8-488B-B822-57AF3E03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54365E-1D3D-4256-9340-4DF8E880F61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6" name="Text Box 6">
            <a:extLst>
              <a:ext uri="{FF2B5EF4-FFF2-40B4-BE49-F238E27FC236}">
                <a16:creationId xmlns="" xmlns:a16="http://schemas.microsoft.com/office/drawing/2014/main" id="{1DA45554-FD44-4E35-8796-21D240C7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097C90-E091-4635-864C-14515896F6B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7" name="Text Box 7">
            <a:extLst>
              <a:ext uri="{FF2B5EF4-FFF2-40B4-BE49-F238E27FC236}">
                <a16:creationId xmlns="" xmlns:a16="http://schemas.microsoft.com/office/drawing/2014/main" id="{CBDE666C-056D-4162-9A0F-0C3D9DE3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39B16E-EEE4-4334-B79E-7BB7035C1D3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8" name="Text Box 8">
            <a:extLst>
              <a:ext uri="{FF2B5EF4-FFF2-40B4-BE49-F238E27FC236}">
                <a16:creationId xmlns="" xmlns:a16="http://schemas.microsoft.com/office/drawing/2014/main" id="{D915AC0B-D599-4ACD-B6DF-6B280B29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A50CAA-C22C-4C1B-ABA0-1A73347E92CE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9" name="Rectangle 9">
            <a:extLst>
              <a:ext uri="{FF2B5EF4-FFF2-40B4-BE49-F238E27FC236}">
                <a16:creationId xmlns="" xmlns:a16="http://schemas.microsoft.com/office/drawing/2014/main" id="{D3B3F8F0-5FDA-42D6-BB9C-78827A1A54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70" name="Rectangle 10">
            <a:extLst>
              <a:ext uri="{FF2B5EF4-FFF2-40B4-BE49-F238E27FC236}">
                <a16:creationId xmlns="" xmlns:a16="http://schemas.microsoft.com/office/drawing/2014/main" id="{3886FBA2-AC0D-4528-98DA-65A91CBD87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4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D508-906D-4233-BFF9-F9E359F97446}" type="slidenum">
              <a:rPr lang="en-US" altLang="ko-KR">
                <a:solidFill>
                  <a:srgbClr val="000000"/>
                </a:solidFill>
              </a:rPr>
              <a:pPr/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0682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34C99-75CE-477C-9516-9CBD44274EAC}" type="slidenum">
              <a:rPr lang="en-US" altLang="ko-KR">
                <a:solidFill>
                  <a:srgbClr val="000000"/>
                </a:solidFill>
              </a:rPr>
              <a:pPr/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0693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6930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8627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3694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5213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9021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9172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1379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6968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F1E6A21-AA6B-426D-B876-DF10021B96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2AED8-D12C-4603-846E-B45DB921D81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6785" name="Text Box 1">
            <a:extLst>
              <a:ext uri="{FF2B5EF4-FFF2-40B4-BE49-F238E27FC236}">
                <a16:creationId xmlns="" xmlns:a16="http://schemas.microsoft.com/office/drawing/2014/main" id="{6D7A0138-ED24-4E7B-A004-0312B596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19B945-9A9C-45F8-9391-71BE8715E8A7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6" name="Text Box 2">
            <a:extLst>
              <a:ext uri="{FF2B5EF4-FFF2-40B4-BE49-F238E27FC236}">
                <a16:creationId xmlns="" xmlns:a16="http://schemas.microsoft.com/office/drawing/2014/main" id="{974471E1-1450-4D42-BC96-3ED577D3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8E5776-BF3D-4966-BA24-D029EB56969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7" name="Text Box 3">
            <a:extLst>
              <a:ext uri="{FF2B5EF4-FFF2-40B4-BE49-F238E27FC236}">
                <a16:creationId xmlns="" xmlns:a16="http://schemas.microsoft.com/office/drawing/2014/main" id="{D1AEEFAE-84D8-47FF-BDA3-10C0A8E4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D95C81-D824-4167-9B9B-467DBA19900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8" name="Text Box 4">
            <a:extLst>
              <a:ext uri="{FF2B5EF4-FFF2-40B4-BE49-F238E27FC236}">
                <a16:creationId xmlns="" xmlns:a16="http://schemas.microsoft.com/office/drawing/2014/main" id="{E85504DA-A655-45EE-88D9-486EC49D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97970F-DEA6-480F-A63E-7E5E81CEACE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9" name="Text Box 5">
            <a:extLst>
              <a:ext uri="{FF2B5EF4-FFF2-40B4-BE49-F238E27FC236}">
                <a16:creationId xmlns="" xmlns:a16="http://schemas.microsoft.com/office/drawing/2014/main" id="{72776F65-F37F-42BB-8F71-1C6DF2BC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B5349F-621B-40A6-A0A6-CDAD01F32C3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0" name="Text Box 6">
            <a:extLst>
              <a:ext uri="{FF2B5EF4-FFF2-40B4-BE49-F238E27FC236}">
                <a16:creationId xmlns="" xmlns:a16="http://schemas.microsoft.com/office/drawing/2014/main" id="{4F784E42-67C7-4188-AD2C-1EAAA9CF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9D12DE-EB2E-41ED-B576-A9A102195B4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1" name="Text Box 7">
            <a:extLst>
              <a:ext uri="{FF2B5EF4-FFF2-40B4-BE49-F238E27FC236}">
                <a16:creationId xmlns="" xmlns:a16="http://schemas.microsoft.com/office/drawing/2014/main" id="{8F2B0B03-0E4F-41A0-90B0-34E61430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765D3B-2870-4037-899A-E8232FC477F1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2" name="Text Box 8">
            <a:extLst>
              <a:ext uri="{FF2B5EF4-FFF2-40B4-BE49-F238E27FC236}">
                <a16:creationId xmlns="" xmlns:a16="http://schemas.microsoft.com/office/drawing/2014/main" id="{B01E81F6-092D-4C9C-9BF9-2783189A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648EE0-CF31-4428-AE58-602B7DF7FC66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3" name="Rectangle 9">
            <a:extLst>
              <a:ext uri="{FF2B5EF4-FFF2-40B4-BE49-F238E27FC236}">
                <a16:creationId xmlns="" xmlns:a16="http://schemas.microsoft.com/office/drawing/2014/main" id="{0D33899A-7065-4C35-B192-B22BEDBD84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6794" name="Rectangle 10">
            <a:extLst>
              <a:ext uri="{FF2B5EF4-FFF2-40B4-BE49-F238E27FC236}">
                <a16:creationId xmlns="" xmlns:a16="http://schemas.microsoft.com/office/drawing/2014/main" id="{11E50634-60D0-4BEB-9B39-63F682C375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3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87008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9226F-C857-47DF-A55A-124ED41DE31F}" type="slidenum">
              <a:rPr lang="en-US" altLang="ko-KR">
                <a:solidFill>
                  <a:srgbClr val="000000"/>
                </a:solidFill>
              </a:rPr>
              <a:pPr/>
              <a:t>68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94161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DC63A-8930-4735-9262-CE87FF748A48}" type="slidenum">
              <a:rPr lang="en-US" altLang="ko-KR">
                <a:solidFill>
                  <a:srgbClr val="000000"/>
                </a:solidFill>
              </a:rPr>
              <a:pPr/>
              <a:t>69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3383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8C2AE-D6EE-4455-A8FA-58E95B562170}" type="slidenum">
              <a:rPr lang="en-US" altLang="ko-KR">
                <a:solidFill>
                  <a:srgbClr val="000000"/>
                </a:solidFill>
              </a:rPr>
              <a:pPr/>
              <a:t>70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8543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E2B9A-0C4A-4E3C-8D76-3F55795188BB}" type="slidenum">
              <a:rPr lang="en-US" altLang="ko-KR">
                <a:solidFill>
                  <a:srgbClr val="000000"/>
                </a:solidFill>
              </a:rPr>
              <a:pPr/>
              <a:t>71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044899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264DF-99D5-40F3-AF68-7A28D85453E7}" type="slidenum">
              <a:rPr lang="en-US" altLang="ko-KR">
                <a:solidFill>
                  <a:srgbClr val="000000"/>
                </a:solidFill>
              </a:rPr>
              <a:pPr/>
              <a:t>72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10241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ACBAD-46BB-4DF1-80F7-B52084D51B17}" type="slidenum">
              <a:rPr lang="en-US" altLang="ko-KR">
                <a:solidFill>
                  <a:srgbClr val="000000"/>
                </a:solidFill>
              </a:rPr>
              <a:pPr/>
              <a:t>73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0438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FF9EA-EA7F-4655-96DC-62C735E535AB}" type="slidenum">
              <a:rPr lang="en-US" altLang="ko-KR">
                <a:solidFill>
                  <a:srgbClr val="000000"/>
                </a:solidFill>
              </a:rPr>
              <a:pPr/>
              <a:t>74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7414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56A0E-EDD1-496A-8813-B7C0E4ADC537}" type="slidenum">
              <a:rPr lang="en-US" altLang="ko-KR">
                <a:solidFill>
                  <a:srgbClr val="000000"/>
                </a:solidFill>
              </a:rPr>
              <a:pPr/>
              <a:t>75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7775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86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CA17E-DFBF-4DBF-B707-A18B96AEE2D5}" type="slidenum">
              <a:rPr lang="en-US" altLang="ko-KR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8022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43776-22E9-4CF0-920C-B2FAD141148B}" type="slidenum">
              <a:rPr lang="en-US" altLang="ko-KR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899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9B638-15D9-406D-A4F3-7FF4236C05DB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8500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70318-620F-4336-8DEE-A08EC687944F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9134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7BD49-9FA9-4D8A-89C0-299702ED7D42}" type="slidenum">
              <a:rPr lang="en-US" altLang="ko-KR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996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60DFD-DDD5-4A63-843B-9498C7A88694}" type="slidenum">
              <a:rPr lang="en-US" altLang="ko-KR">
                <a:solidFill>
                  <a:srgbClr val="000000"/>
                </a:solidFill>
              </a:rPr>
              <a:pPr/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5930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1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4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35164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8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13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533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16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82399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57172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387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06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81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44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726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24509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60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59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783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19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148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775592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85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88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8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808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29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843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061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7783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08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737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654973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420376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9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29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3639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4D004-2886-4187-9B5C-78C7529B63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77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1388-AFB0-4DF2-8F28-671CF964A2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108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8101-22E9-4DFC-A16F-FEC361C97D3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43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0DC1-5CAD-468A-90F8-F5B0A433E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780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1DC51-E90C-47E3-B92B-EA96E9D71B2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48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10DD-04D2-439A-8016-F59A0C9EC6C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39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6213-AD9B-441D-8E1E-81C8A5E359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476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F6D1-1D87-465A-8BF3-0DE05EEC76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77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CDB42-B370-46DE-9090-0BC5D724D1F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6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37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9647-7C75-49A3-B762-E6FBA743629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64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8F17-FF4A-4252-B3A6-46A7CF06DAA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542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00E3E-8BAB-4F6A-A306-E27FAB9F507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737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FD8A-E593-47EE-8F34-8CE48FA7CC8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30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0290-D5FB-4209-A65C-2CA006D296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00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C1B0A-7FFE-431E-A9A7-49D924A3453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0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3EADD-BBF2-4BE0-92F1-B0F7D7B2EB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16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E44F6-1296-4C7E-9563-C4E4B2C231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662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96A4E-3485-4F4F-BE52-71A511D34C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701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35042-86CD-4E48-89C7-DE3A1AD4D0C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1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344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CAD1-C88C-4867-9789-18E151A503F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162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7554-D547-4921-B1F0-145B9B7D9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04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47F48-F451-4C23-91B3-2E05E145188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50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4780-C20F-4F73-BCF1-606238604DA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796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DAEC-6DC5-4063-93CC-DD4EE7CB11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80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41031-124C-46D0-B367-0A1E1CD36EA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946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EC32-BEDD-4ADB-AAAB-DE98B28E2B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883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0B92-D78B-4CA7-850A-50C105A9296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769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E4A9-AEC0-44DA-983F-0C906845446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45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D7D54-5175-41BE-B18C-86EF8E2D5E5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3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152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AADBE-C9CE-487A-9DF6-A809B40B892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856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A93F-6D59-4E9F-9983-D6CC8D60A9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142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AB6EE-2709-4A8F-A55D-7168A9C1950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735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461D-BC5C-49F1-9853-A8CFFFE91E5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16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A6EC4-E448-47F1-99B6-72C00F6925B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45136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1122-F178-4E23-99DF-D341D7420EC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6995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D9D2D-E39C-4F76-A1A4-625D1124D1B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8814"/>
      </p:ext>
    </p:extLst>
  </p:cSld>
  <p:clrMapOvr>
    <a:masterClrMapping/>
  </p:clrMapOvr>
  <p:transition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0894-4DD3-4CEC-B68E-7FE86FEE531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54415"/>
      </p:ext>
    </p:extLst>
  </p:cSld>
  <p:clrMapOvr>
    <a:masterClrMapping/>
  </p:clrMapOvr>
  <p:transition>
    <p:zo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BF438-A5DD-4F2B-93C1-7D7B2F72416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4527"/>
      </p:ext>
    </p:extLst>
  </p:cSld>
  <p:clrMapOvr>
    <a:masterClrMapping/>
  </p:clrMapOvr>
  <p:transition>
    <p:zo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8E99-142C-466C-B00F-09E0AC46A1A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2580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966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0D2F8-E5E3-403C-A262-824BED0981B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6000"/>
      </p:ext>
    </p:extLst>
  </p:cSld>
  <p:clrMapOvr>
    <a:masterClrMapping/>
  </p:clrMapOvr>
  <p:transition>
    <p:zo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CE01-DD1B-4255-898E-B4DA7B185EA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506"/>
      </p:ext>
    </p:extLst>
  </p:cSld>
  <p:clrMapOvr>
    <a:masterClrMapping/>
  </p:clrMapOvr>
  <p:transition>
    <p:zo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49AC-287B-4112-A1E3-02B8F4E202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7361"/>
      </p:ext>
    </p:extLst>
  </p:cSld>
  <p:clrMapOvr>
    <a:masterClrMapping/>
  </p:clrMapOvr>
  <p:transition>
    <p:zo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D4E34-81D0-4B24-BB9B-39D1E177A2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49459"/>
      </p:ext>
    </p:extLst>
  </p:cSld>
  <p:clrMapOvr>
    <a:masterClrMapping/>
  </p:clrMapOvr>
  <p:transition>
    <p:zo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0932-FA68-4014-BEC0-0A874F28490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18322"/>
      </p:ext>
    </p:extLst>
  </p:cSld>
  <p:clrMapOvr>
    <a:masterClrMapping/>
  </p:clrMapOvr>
  <p:transition>
    <p:zo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435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2615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16266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499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26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776EBC-98A9-4780-8435-2FD07162A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028B6BE-BB5F-436F-94F4-0B8E6CD32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30C7737-C19D-4BCD-A2AB-CDCDA969E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53B7F-BD50-490E-A888-F8D4C53CEEA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0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8775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129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617181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77654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6922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22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10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3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9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88"/>
            <a:ext cx="5718048" cy="977487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3160" y="40250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50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49"/>
            <a:ext cx="4040188" cy="639763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33" y="1809749"/>
            <a:ext cx="4041775" cy="639763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8229600" cy="1162051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763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7163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113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44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4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2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872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6909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15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5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892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72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825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6858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3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24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762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12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4517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19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07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5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8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0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72488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2054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597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260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28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213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50324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6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46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54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05489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0287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064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27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56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43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29017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158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3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286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09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23023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2104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244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85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764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0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32040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39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16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99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54930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02509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19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147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225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1866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49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108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54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54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77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45110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52407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077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19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73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2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9" r:id="rId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174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078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1159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90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EA69E5D4-1B1A-44AF-8A72-696C54A38259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22910058-3B37-461A-B362-E649F1B2DD00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4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FB3BBD92-4DFD-4B28-8F6B-ADCB5D6BEA3E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46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A4D30B61-E96B-4159-A0CE-2A012E2E95AD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876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ransition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01013" y="6381750"/>
            <a:ext cx="792162" cy="287338"/>
          </a:xfrm>
          <a:prstGeom prst="actionButtonBlank">
            <a:avLst/>
          </a:prstGeom>
          <a:solidFill>
            <a:srgbClr val="9933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  <a:defRPr/>
            </a:pPr>
            <a:fld id="{64929694-2512-4E34-A0D2-E3B522CA3F18}" type="slidenum"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pPr algn="ctr" defTabSz="914400" eaLnBrk="1" latinLnBrk="1" hangingPunct="1">
                <a:buClrTx/>
                <a:buSzTx/>
                <a:buFontTx/>
                <a:buNone/>
                <a:defRPr/>
              </a:pPr>
              <a:t>‹#›</a:t>
            </a:fld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364837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2026-06-17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9789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5" r:id="rId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6/17/2026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75" r:id="rId12"/>
    <p:sldLayoutId id="2147484776" r:id="rId13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955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7579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5185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7122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6237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0.xml"/><Relationship Id="rId6" Type="http://schemas.openxmlformats.org/officeDocument/2006/relationships/slide" Target="slide13.xml"/><Relationship Id="rId5" Type="http://schemas.openxmlformats.org/officeDocument/2006/relationships/hyperlink" Target="file:///C:\WINDOWS\EXPLORER.SCF" TargetMode="Externa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slide" Target="slide3.xml"/><Relationship Id="rId7" Type="http://schemas.openxmlformats.org/officeDocument/2006/relationships/image" Target="../media/image57.wmf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9.vml"/><Relationship Id="rId6" Type="http://schemas.openxmlformats.org/officeDocument/2006/relationships/slide" Target="slide1.xml"/><Relationship Id="rId11" Type="http://schemas.openxmlformats.org/officeDocument/2006/relationships/oleObject" Target="../embeddings/oleObject18.bin"/><Relationship Id="rId5" Type="http://schemas.openxmlformats.org/officeDocument/2006/relationships/slide" Target="slide7.xml"/><Relationship Id="rId10" Type="http://schemas.openxmlformats.org/officeDocument/2006/relationships/image" Target="../media/image55.emf"/><Relationship Id="rId4" Type="http://schemas.openxmlformats.org/officeDocument/2006/relationships/slide" Target="slide5.xml"/><Relationship Id="rId9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" Target="slide3.xml"/><Relationship Id="rId7" Type="http://schemas.openxmlformats.org/officeDocument/2006/relationships/image" Target="../media/image61.wmf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0.vml"/><Relationship Id="rId6" Type="http://schemas.openxmlformats.org/officeDocument/2006/relationships/slide" Target="slide1.xml"/><Relationship Id="rId11" Type="http://schemas.openxmlformats.org/officeDocument/2006/relationships/oleObject" Target="../embeddings/oleObject20.bin"/><Relationship Id="rId5" Type="http://schemas.openxmlformats.org/officeDocument/2006/relationships/slide" Target="slide7.xml"/><Relationship Id="rId10" Type="http://schemas.openxmlformats.org/officeDocument/2006/relationships/image" Target="../media/image59.emf"/><Relationship Id="rId4" Type="http://schemas.openxmlformats.org/officeDocument/2006/relationships/slide" Target="slide5.xml"/><Relationship Id="rId9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slide" Target="slide3.xml"/><Relationship Id="rId7" Type="http://schemas.openxmlformats.org/officeDocument/2006/relationships/image" Target="../media/image57.wmf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1.vml"/><Relationship Id="rId6" Type="http://schemas.openxmlformats.org/officeDocument/2006/relationships/slide" Target="slide1.xml"/><Relationship Id="rId11" Type="http://schemas.openxmlformats.org/officeDocument/2006/relationships/oleObject" Target="../embeddings/oleObject22.bin"/><Relationship Id="rId5" Type="http://schemas.openxmlformats.org/officeDocument/2006/relationships/slide" Target="slide7.xml"/><Relationship Id="rId10" Type="http://schemas.openxmlformats.org/officeDocument/2006/relationships/image" Target="../media/image63.emf"/><Relationship Id="rId4" Type="http://schemas.openxmlformats.org/officeDocument/2006/relationships/slide" Target="slide5.xml"/><Relationship Id="rId9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" Target="slide3.xml"/><Relationship Id="rId7" Type="http://schemas.openxmlformats.org/officeDocument/2006/relationships/image" Target="../media/image61.wmf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2.vml"/><Relationship Id="rId6" Type="http://schemas.openxmlformats.org/officeDocument/2006/relationships/slide" Target="slide1.xml"/><Relationship Id="rId11" Type="http://schemas.openxmlformats.org/officeDocument/2006/relationships/oleObject" Target="../embeddings/oleObject24.bin"/><Relationship Id="rId5" Type="http://schemas.openxmlformats.org/officeDocument/2006/relationships/slide" Target="slide7.xml"/><Relationship Id="rId10" Type="http://schemas.openxmlformats.org/officeDocument/2006/relationships/image" Target="../media/image59.emf"/><Relationship Id="rId4" Type="http://schemas.openxmlformats.org/officeDocument/2006/relationships/slide" Target="slide5.xml"/><Relationship Id="rId9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slide" Target="slide3.xml"/><Relationship Id="rId7" Type="http://schemas.openxmlformats.org/officeDocument/2006/relationships/image" Target="../media/image57.wmf"/><Relationship Id="rId12" Type="http://schemas.openxmlformats.org/officeDocument/2006/relationships/image" Target="../media/image66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3.vml"/><Relationship Id="rId6" Type="http://schemas.openxmlformats.org/officeDocument/2006/relationships/slide" Target="slide1.xml"/><Relationship Id="rId11" Type="http://schemas.openxmlformats.org/officeDocument/2006/relationships/oleObject" Target="../embeddings/oleObject26.bin"/><Relationship Id="rId5" Type="http://schemas.openxmlformats.org/officeDocument/2006/relationships/slide" Target="slide7.xml"/><Relationship Id="rId10" Type="http://schemas.openxmlformats.org/officeDocument/2006/relationships/image" Target="../media/image65.emf"/><Relationship Id="rId4" Type="http://schemas.openxmlformats.org/officeDocument/2006/relationships/slide" Target="slide5.xml"/><Relationship Id="rId9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" Target="slide3.xml"/><Relationship Id="rId7" Type="http://schemas.openxmlformats.org/officeDocument/2006/relationships/image" Target="../media/image61.wmf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4.vml"/><Relationship Id="rId6" Type="http://schemas.openxmlformats.org/officeDocument/2006/relationships/slide" Target="slide1.xml"/><Relationship Id="rId11" Type="http://schemas.openxmlformats.org/officeDocument/2006/relationships/oleObject" Target="../embeddings/oleObject28.bin"/><Relationship Id="rId5" Type="http://schemas.openxmlformats.org/officeDocument/2006/relationships/slide" Target="slide7.xml"/><Relationship Id="rId10" Type="http://schemas.openxmlformats.org/officeDocument/2006/relationships/image" Target="../media/image59.emf"/><Relationship Id="rId4" Type="http://schemas.openxmlformats.org/officeDocument/2006/relationships/slide" Target="slide5.xml"/><Relationship Id="rId9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slide" Target="slide3.xml"/><Relationship Id="rId7" Type="http://schemas.openxmlformats.org/officeDocument/2006/relationships/image" Target="../media/image57.wmf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5.vml"/><Relationship Id="rId6" Type="http://schemas.openxmlformats.org/officeDocument/2006/relationships/slide" Target="slide1.xml"/><Relationship Id="rId11" Type="http://schemas.openxmlformats.org/officeDocument/2006/relationships/oleObject" Target="../embeddings/oleObject30.bin"/><Relationship Id="rId5" Type="http://schemas.openxmlformats.org/officeDocument/2006/relationships/slide" Target="slide7.xml"/><Relationship Id="rId10" Type="http://schemas.openxmlformats.org/officeDocument/2006/relationships/image" Target="../media/image67.emf"/><Relationship Id="rId4" Type="http://schemas.openxmlformats.org/officeDocument/2006/relationships/slide" Target="slide5.xml"/><Relationship Id="rId9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" Target="slide3.xml"/><Relationship Id="rId7" Type="http://schemas.openxmlformats.org/officeDocument/2006/relationships/image" Target="../media/image61.wmf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6.vml"/><Relationship Id="rId6" Type="http://schemas.openxmlformats.org/officeDocument/2006/relationships/slide" Target="slide1.xml"/><Relationship Id="rId11" Type="http://schemas.openxmlformats.org/officeDocument/2006/relationships/oleObject" Target="../embeddings/oleObject32.bin"/><Relationship Id="rId5" Type="http://schemas.openxmlformats.org/officeDocument/2006/relationships/slide" Target="slide7.xml"/><Relationship Id="rId10" Type="http://schemas.openxmlformats.org/officeDocument/2006/relationships/image" Target="../media/image59.emf"/><Relationship Id="rId4" Type="http://schemas.openxmlformats.org/officeDocument/2006/relationships/slide" Target="slide5.xml"/><Relationship Id="rId9" Type="http://schemas.openxmlformats.org/officeDocument/2006/relationships/oleObject" Target="../embeddings/oleObject3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4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3.emf"/><Relationship Id="rId3" Type="http://schemas.openxmlformats.org/officeDocument/2006/relationships/notesSlide" Target="../notesSlides/notesSlide21.xml"/><Relationship Id="rId7" Type="http://schemas.openxmlformats.org/officeDocument/2006/relationships/slide" Target="slide7.xml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17.vml"/><Relationship Id="rId6" Type="http://schemas.openxmlformats.org/officeDocument/2006/relationships/slide" Target="slide5.xml"/><Relationship Id="rId11" Type="http://schemas.openxmlformats.org/officeDocument/2006/relationships/image" Target="../media/image72.emf"/><Relationship Id="rId5" Type="http://schemas.openxmlformats.org/officeDocument/2006/relationships/slide" Target="slide3.xml"/><Relationship Id="rId10" Type="http://schemas.openxmlformats.org/officeDocument/2006/relationships/oleObject" Target="../embeddings/oleObject33.bin"/><Relationship Id="rId4" Type="http://schemas.openxmlformats.org/officeDocument/2006/relationships/slide" Target="slide1.xml"/><Relationship Id="rId9" Type="http://schemas.openxmlformats.org/officeDocument/2006/relationships/image" Target="../media/image7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slide" Target="slide7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6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11" Type="http://schemas.openxmlformats.org/officeDocument/2006/relationships/slide" Target="slide3.xml"/><Relationship Id="rId5" Type="http://schemas.openxmlformats.org/officeDocument/2006/relationships/image" Target="../media/image79.wmf"/><Relationship Id="rId10" Type="http://schemas.openxmlformats.org/officeDocument/2006/relationships/slide" Target="slide1.xml"/><Relationship Id="rId4" Type="http://schemas.openxmlformats.org/officeDocument/2006/relationships/image" Target="../media/image78.wmf"/><Relationship Id="rId9" Type="http://schemas.openxmlformats.org/officeDocument/2006/relationships/image" Target="../media/image7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0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slide" Target="slide7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0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11" Type="http://schemas.openxmlformats.org/officeDocument/2006/relationships/slide" Target="slide3.xml"/><Relationship Id="rId5" Type="http://schemas.openxmlformats.org/officeDocument/2006/relationships/image" Target="../media/image75.wmf"/><Relationship Id="rId10" Type="http://schemas.openxmlformats.org/officeDocument/2006/relationships/slide" Target="slide1.xml"/><Relationship Id="rId4" Type="http://schemas.openxmlformats.org/officeDocument/2006/relationships/image" Target="../media/image74.wmf"/><Relationship Id="rId9" Type="http://schemas.openxmlformats.org/officeDocument/2006/relationships/image" Target="../media/image81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slide" Target="slide7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6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11" Type="http://schemas.openxmlformats.org/officeDocument/2006/relationships/slide" Target="slide3.xml"/><Relationship Id="rId5" Type="http://schemas.openxmlformats.org/officeDocument/2006/relationships/image" Target="../media/image79.wmf"/><Relationship Id="rId10" Type="http://schemas.openxmlformats.org/officeDocument/2006/relationships/slide" Target="slide1.xml"/><Relationship Id="rId4" Type="http://schemas.openxmlformats.org/officeDocument/2006/relationships/image" Target="../media/image78.wmf"/><Relationship Id="rId9" Type="http://schemas.openxmlformats.org/officeDocument/2006/relationships/image" Target="../media/image77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slide" Target="slide7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2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slide" Target="slide3.xml"/><Relationship Id="rId5" Type="http://schemas.openxmlformats.org/officeDocument/2006/relationships/image" Target="../media/image75.wmf"/><Relationship Id="rId10" Type="http://schemas.openxmlformats.org/officeDocument/2006/relationships/slide" Target="slide1.xml"/><Relationship Id="rId4" Type="http://schemas.openxmlformats.org/officeDocument/2006/relationships/image" Target="../media/image74.wmf"/><Relationship Id="rId9" Type="http://schemas.openxmlformats.org/officeDocument/2006/relationships/image" Target="../media/image83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slide" Target="slide7.xm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6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11" Type="http://schemas.openxmlformats.org/officeDocument/2006/relationships/slide" Target="slide3.xml"/><Relationship Id="rId5" Type="http://schemas.openxmlformats.org/officeDocument/2006/relationships/image" Target="../media/image79.wmf"/><Relationship Id="rId10" Type="http://schemas.openxmlformats.org/officeDocument/2006/relationships/slide" Target="slide1.xml"/><Relationship Id="rId4" Type="http://schemas.openxmlformats.org/officeDocument/2006/relationships/image" Target="../media/image78.wmf"/><Relationship Id="rId9" Type="http://schemas.openxmlformats.org/officeDocument/2006/relationships/image" Target="../media/image77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slide" Target="slide7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4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11" Type="http://schemas.openxmlformats.org/officeDocument/2006/relationships/slide" Target="slide3.xml"/><Relationship Id="rId5" Type="http://schemas.openxmlformats.org/officeDocument/2006/relationships/image" Target="../media/image75.wmf"/><Relationship Id="rId10" Type="http://schemas.openxmlformats.org/officeDocument/2006/relationships/slide" Target="slide1.xml"/><Relationship Id="rId4" Type="http://schemas.openxmlformats.org/officeDocument/2006/relationships/image" Target="../media/image74.wmf"/><Relationship Id="rId9" Type="http://schemas.openxmlformats.org/officeDocument/2006/relationships/image" Target="../media/image85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slide" Target="slide7.xm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6.e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7.bin"/><Relationship Id="rId11" Type="http://schemas.openxmlformats.org/officeDocument/2006/relationships/slide" Target="slide3.xml"/><Relationship Id="rId5" Type="http://schemas.openxmlformats.org/officeDocument/2006/relationships/image" Target="../media/image79.wmf"/><Relationship Id="rId10" Type="http://schemas.openxmlformats.org/officeDocument/2006/relationships/slide" Target="slide1.xml"/><Relationship Id="rId4" Type="http://schemas.openxmlformats.org/officeDocument/2006/relationships/image" Target="../media/image78.wmf"/><Relationship Id="rId9" Type="http://schemas.openxmlformats.org/officeDocument/2006/relationships/image" Target="../media/image77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">
            <a:extLst>
              <a:ext uri="{FF2B5EF4-FFF2-40B4-BE49-F238E27FC236}">
                <a16:creationId xmlns="" xmlns:a16="http://schemas.microsoft.com/office/drawing/2014/main" id="{3F7FA252-65F8-42A1-9868-E42DF9A5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76C2E33B-CBA6-4284-8BD7-8AB6E3CF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7772400" cy="2159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defRPr/>
            </a:pPr>
            <a:r>
              <a:rPr lang="ko-KR" altLang="ko-KR" sz="115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chemeClr val="accent6">
                      <a:lumMod val="20000"/>
                      <a:lumOff val="8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환영합니다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B321D845-CEA8-45C9-950F-20E6D98F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5" y="2825749"/>
            <a:ext cx="7993063" cy="21272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21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6000" b="1" dirty="0" err="1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성남정병원</a:t>
            </a:r>
            <a:r>
              <a:rPr lang="ko-KR" altLang="en-US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주일예배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5883"/>
            <a:ext cx="4608512" cy="13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96361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6696075" cy="9636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873125" y="2420938"/>
          <a:ext cx="557053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6" imgW="5860049" imgH="484429" progId="CorelDRAW.Graphic.11">
                  <p:embed/>
                </p:oleObj>
              </mc:Choice>
              <mc:Fallback>
                <p:oleObj name="CorelDRAW" r:id="rId6" imgW="5860049" imgH="484429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420938"/>
                        <a:ext cx="5570538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84213" y="4652963"/>
          <a:ext cx="5759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8" imgW="6028585" imgH="485151" progId="CorelDRAW.Graphic.11">
                  <p:embed/>
                </p:oleObj>
              </mc:Choice>
              <mc:Fallback>
                <p:oleObj name="CorelDRAW" r:id="rId8" imgW="6028585" imgH="48515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52963"/>
                        <a:ext cx="5759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968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0969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0970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521700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19595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7826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68675"/>
            <a:ext cx="5981700" cy="7810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76288" y="2373313"/>
          <a:ext cx="563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6" imgW="5956509" imgH="479010" progId="CorelDRAW.Graphic.11">
                  <p:embed/>
                </p:oleObj>
              </mc:Choice>
              <mc:Fallback>
                <p:oleObj name="CorelDRAW" r:id="rId6" imgW="5956509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373313"/>
                        <a:ext cx="563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23900" y="4678363"/>
          <a:ext cx="49355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8" imgW="5216024" imgH="479010" progId="CorelDRAW.Graphic.11">
                  <p:embed/>
                </p:oleObj>
              </mc:Choice>
              <mc:Fallback>
                <p:oleObj name="CorelDRAW" r:id="rId8" imgW="5216024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678363"/>
                        <a:ext cx="49355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3016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3017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3018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459788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6937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1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2052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2053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4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5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56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102252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5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3076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3077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8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9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80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7961905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099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4100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4101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2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3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04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417399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3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5124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5125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6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7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128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516660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7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6148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6149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50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51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52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9436732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1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7172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7173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4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5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76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882773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8196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8197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8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9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00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330858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9220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9221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22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23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24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9277740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21678DC-9779-448F-8F05-5FCB9155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52" y="152400"/>
            <a:ext cx="9151684" cy="67056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BF0A0D25-5479-47CC-9893-B5EF3407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52" y="-533400"/>
            <a:ext cx="9151684" cy="5562600"/>
          </a:xfrm>
          <a:prstGeom prst="rect">
            <a:avLst/>
          </a:prstGeom>
          <a:solidFill>
            <a:srgbClr val="92D050"/>
          </a:solidFill>
          <a:ln w="9525" cap="flat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60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예배를 </a:t>
            </a: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 </a:t>
            </a: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기도하는 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시간입니다</a:t>
            </a:r>
            <a:endParaRPr lang="en-US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36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헌금</a:t>
            </a: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들어오실 때 출입구 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헌금함에 넣어주세요</a:t>
            </a:r>
            <a:r>
              <a:rPr lang="en-US" altLang="ko-KR" sz="36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ko-KR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3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0244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0245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6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7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8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732793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67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1268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1269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70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71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72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0261955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1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2292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2293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4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5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6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3089853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5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3316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3317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8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9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20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8342500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39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4340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4341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2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3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44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4401246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3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5364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5365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6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7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8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5799759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87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6388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6389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0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1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92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566272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1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7412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7413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4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5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6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91254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35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8436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8437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38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39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40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8479869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오크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81600" y="6116638"/>
            <a:ext cx="684213" cy="503237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59" name="AutoShape 3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19460" name="AutoShape 4" descr="오크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9461" name="AutoShape 5" descr="오크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132513" y="6116638"/>
            <a:ext cx="684212" cy="503237"/>
          </a:xfrm>
          <a:prstGeom prst="foldedCorner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62" name="AutoShape 6" descr="오크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95400" y="6116638"/>
            <a:ext cx="684213" cy="503237"/>
          </a:xfrm>
          <a:prstGeom prst="actionButtonBeginning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63" name="AutoShape 7" descr="오크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7123113" y="6116638"/>
            <a:ext cx="684212" cy="503237"/>
          </a:xfrm>
          <a:prstGeom prst="actionButtonHom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64" name="AutoShape 8" descr="오크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29100" y="6116638"/>
            <a:ext cx="684213" cy="503237"/>
          </a:xfrm>
          <a:prstGeom prst="actionButtonBlank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28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893506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72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여는 찬양</a:t>
            </a:r>
            <a:endParaRPr lang="ko-KR" altLang="ko-KR" sz="72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5800" b="1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이강전</a:t>
            </a:r>
            <a:r>
              <a:rPr lang="en-US" altLang="ko-KR" sz="58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5800" b="1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송평화</a:t>
            </a:r>
            <a:r>
              <a:rPr lang="ko-KR" altLang="en-US" sz="58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집사</a:t>
            </a:r>
            <a:endParaRPr lang="ko-KR" altLang="ko-KR" sz="58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117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왜나만겪는(주님손잡고일어서세요)-1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035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802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왜나만겪는(주님손잡고일어서세요)-1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138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71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왜나만겪는(주님손잡고일어서세요)-all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240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604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왜나만겪는(주님손잡고일어서세요)-all-0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342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7215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왜나만겪는(주님손잡고일어서세요)-all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445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8934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왜나만겪는(주님손잡고일어서세요)-1-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547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87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왜나만겪는(주님손잡고일어서세요)-2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650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53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왜나만겪는(주님손잡고일어서세요)-2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75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68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왜나만겪는(주님손잡고일어서세요)-all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854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93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왜나만겪는(주님손잡고일어서세요)-all-0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957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73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430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주와 같이 길 가는 것 </a:t>
            </a:r>
          </a:p>
        </p:txBody>
      </p:sp>
      <p:sp>
        <p:nvSpPr>
          <p:cNvPr id="13336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337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338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339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41" name="Picture 29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96361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6696075" cy="9636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920750" y="2349500"/>
          <a:ext cx="55546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6" imgW="5871165" imgH="487319" progId="CorelDRAW.Graphic.11">
                  <p:embed/>
                </p:oleObj>
              </mc:Choice>
              <mc:Fallback>
                <p:oleObj name="CorelDRAW" r:id="rId6" imgW="5871165" imgH="487319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349500"/>
                        <a:ext cx="55546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ct 32"/>
          <p:cNvGraphicFramePr>
            <a:graphicFrameLocks noChangeAspect="1"/>
          </p:cNvGraphicFramePr>
          <p:nvPr/>
        </p:nvGraphicFramePr>
        <p:xfrm>
          <a:off x="723900" y="4598988"/>
          <a:ext cx="57054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8" imgW="6028585" imgH="485151" progId="CorelDRAW.Graphic.11">
                  <p:embed/>
                </p:oleObj>
              </mc:Choice>
              <mc:Fallback>
                <p:oleObj name="CorelDRAW" r:id="rId8" imgW="6028585" imgH="48515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598988"/>
                        <a:ext cx="57054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8521700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39732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왜나만겪는(주님손잡고일어서세요)-all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059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105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왜나만겪는(주님손잡고일어서세요)-2-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162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809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왜나만겪는(주님손잡고일어서세요)-all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264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26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왜나만겪는(주님손잡고일어서세요)-2-1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7392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000000"/>
                </a:solidFill>
                <a:latin typeface="Arial Black" pitchFamily="34" charset="0"/>
                <a:ea typeface="HY엽서M" pitchFamily="18" charset="-127"/>
              </a:rPr>
              <a:t>1</a:t>
            </a:r>
            <a:endParaRPr kumimoji="1" lang="en-US" altLang="ko-KR" sz="5400">
              <a:solidFill>
                <a:srgbClr val="0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366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7775" y="6381750"/>
            <a:ext cx="287338" cy="287338"/>
          </a:xfrm>
          <a:prstGeom prst="actionButtonBlank">
            <a:avLst/>
          </a:prstGeom>
          <a:solidFill>
            <a:srgbClr val="9933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5400">
                <a:solidFill>
                  <a:srgbClr val="FFFFFF"/>
                </a:solidFill>
                <a:latin typeface="Arial Black" pitchFamily="34" charset="0"/>
                <a:ea typeface="HY엽서M" pitchFamily="18" charset="-127"/>
              </a:rPr>
              <a:t>2</a:t>
            </a:r>
            <a:endParaRPr kumimoji="1" lang="en-US" altLang="ko-KR" sz="5400">
              <a:solidFill>
                <a:srgbClr val="FFFFFF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90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예배로의</a:t>
            </a:r>
            <a:endParaRPr lang="en-US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부름과 기도</a:t>
            </a:r>
            <a:endParaRPr lang="ko-KR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94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91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슬픈 마음 있는 사람</a:t>
            </a:r>
          </a:p>
        </p:txBody>
      </p:sp>
      <p:sp>
        <p:nvSpPr>
          <p:cNvPr id="14360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61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62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363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4365" name="Picture 29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131050" cy="10795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7345363" cy="10080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971550" y="2492375"/>
          <a:ext cx="56880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9" imgW="5902833" imgH="535229" progId="CorelDRAW.Graphic.9">
                  <p:embed/>
                </p:oleObj>
              </mc:Choice>
              <mc:Fallback>
                <p:oleObj name="CorelDRAW" r:id="rId9" imgW="5902833" imgH="535229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56880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9" name="Object 33"/>
          <p:cNvGraphicFramePr>
            <a:graphicFrameLocks noChangeAspect="1"/>
          </p:cNvGraphicFramePr>
          <p:nvPr/>
        </p:nvGraphicFramePr>
        <p:xfrm>
          <a:off x="684213" y="5229225"/>
          <a:ext cx="5832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11" imgW="6175248" imgH="533603" progId="CorelDRAW.Graphic.9">
                  <p:embed/>
                </p:oleObj>
              </mc:Choice>
              <mc:Fallback>
                <p:oleObj name="CorelDRAW" r:id="rId11" imgW="6175248" imgH="53360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29225"/>
                        <a:ext cx="58324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7773819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534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535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536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2539" name="Picture 11" descr="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7131050" cy="12239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6704013" cy="955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611188" y="2349500"/>
          <a:ext cx="6481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9" imgW="6830568" imgH="497840" progId="CorelDRAW.Graphic.9">
                  <p:embed/>
                </p:oleObj>
              </mc:Choice>
              <mc:Fallback>
                <p:oleObj name="CorelDRAW" r:id="rId9" imgW="6830568" imgH="4978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49500"/>
                        <a:ext cx="64817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755650" y="4797425"/>
          <a:ext cx="5053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11" imgW="4805172" imgH="527507" progId="CorelDRAW.Graphic.9">
                  <p:embed/>
                </p:oleObj>
              </mc:Choice>
              <mc:Fallback>
                <p:oleObj name="CorelDRAW" r:id="rId11" imgW="4805172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97425"/>
                        <a:ext cx="50530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461375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09303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3558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559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3560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3561" name="Picture 9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7131050" cy="10080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7345363" cy="10001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971550" y="2349500"/>
          <a:ext cx="56165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orelDRAW" r:id="rId9" imgW="5920740" imgH="533603" progId="CorelDRAW.Graphic.9">
                  <p:embed/>
                </p:oleObj>
              </mc:Choice>
              <mc:Fallback>
                <p:oleObj name="CorelDRAW" r:id="rId9" imgW="5920740" imgH="53360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49500"/>
                        <a:ext cx="56165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755650" y="5013325"/>
          <a:ext cx="5832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orelDRAW" r:id="rId11" imgW="6195441" imgH="533603" progId="CorelDRAW.Graphic.9">
                  <p:embed/>
                </p:oleObj>
              </mc:Choice>
              <mc:Fallback>
                <p:oleObj name="CorelDRAW" r:id="rId11" imgW="6195441" imgH="53360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13325"/>
                        <a:ext cx="58324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395535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58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58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458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4583" name="Picture 7" descr="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7131050" cy="11525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6019800" cy="12430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11188" y="2276475"/>
          <a:ext cx="6481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orelDRAW" r:id="rId9" imgW="6830568" imgH="497840" progId="CorelDRAW.Graphic.9">
                  <p:embed/>
                </p:oleObj>
              </mc:Choice>
              <mc:Fallback>
                <p:oleObj name="CorelDRAW" r:id="rId9" imgW="6830568" imgH="4978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76475"/>
                        <a:ext cx="64817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611188" y="5013325"/>
          <a:ext cx="45370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11" imgW="4805172" imgH="527507" progId="CorelDRAW.Graphic.9">
                  <p:embed/>
                </p:oleObj>
              </mc:Choice>
              <mc:Fallback>
                <p:oleObj name="CorelDRAW" r:id="rId11" imgW="4805172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13325"/>
                        <a:ext cx="453707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470900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5695184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604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605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606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5607" name="Picture 7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7131050" cy="9985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345363" cy="10001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971550" y="2276475"/>
          <a:ext cx="56165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orelDRAW" r:id="rId9" imgW="5920740" imgH="527507" progId="CorelDRAW.Graphic.9">
                  <p:embed/>
                </p:oleObj>
              </mc:Choice>
              <mc:Fallback>
                <p:oleObj name="CorelDRAW" r:id="rId9" imgW="5920740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56165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611188" y="4941888"/>
          <a:ext cx="5959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11" imgW="6175248" imgH="533603" progId="CorelDRAW.Graphic.9">
                  <p:embed/>
                </p:oleObj>
              </mc:Choice>
              <mc:Fallback>
                <p:oleObj name="CorelDRAW" r:id="rId11" imgW="6175248" imgH="53360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59594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9754683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7826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68675"/>
            <a:ext cx="5981700" cy="7810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776288" y="2373313"/>
          <a:ext cx="563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6" imgW="5956509" imgH="479010" progId="CorelDRAW.Graphic.11">
                  <p:embed/>
                </p:oleObj>
              </mc:Choice>
              <mc:Fallback>
                <p:oleObj name="CorelDRAW" r:id="rId6" imgW="5956509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373313"/>
                        <a:ext cx="563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723900" y="4678363"/>
          <a:ext cx="49355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8" imgW="5216024" imgH="479010" progId="CorelDRAW.Graphic.11">
                  <p:embed/>
                </p:oleObj>
              </mc:Choice>
              <mc:Fallback>
                <p:oleObj name="CorelDRAW" r:id="rId8" imgW="5216024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678363"/>
                        <a:ext cx="49355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7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738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739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740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8459788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9090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628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629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630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6631" name="Picture 7" descr="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131050" cy="11525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6019800" cy="12969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611188" y="2276475"/>
          <a:ext cx="64817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9" imgW="6830568" imgH="497840" progId="CorelDRAW.Graphic.9">
                  <p:embed/>
                </p:oleObj>
              </mc:Choice>
              <mc:Fallback>
                <p:oleObj name="CorelDRAW" r:id="rId9" imgW="6830568" imgH="4978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76475"/>
                        <a:ext cx="64817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611188" y="4941888"/>
          <a:ext cx="45370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11" imgW="4805172" imgH="527507" progId="CorelDRAW.Graphic.9">
                  <p:embed/>
                </p:oleObj>
              </mc:Choice>
              <mc:Fallback>
                <p:oleObj name="CorelDRAW" r:id="rId11" imgW="4805172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45370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470900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8058622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652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653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7654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7655" name="Picture 7" descr="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7131050" cy="10810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7345363" cy="9271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900113" y="2420938"/>
          <a:ext cx="568801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orelDRAW" r:id="rId9" imgW="5920740" imgH="527507" progId="CorelDRAW.Graphic.9">
                  <p:embed/>
                </p:oleObj>
              </mc:Choice>
              <mc:Fallback>
                <p:oleObj name="CorelDRAW" r:id="rId9" imgW="5920740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20938"/>
                        <a:ext cx="5688012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11188" y="5013325"/>
          <a:ext cx="59055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11" imgW="6175248" imgH="533603" progId="CorelDRAW.Graphic.9">
                  <p:embed/>
                </p:oleObj>
              </mc:Choice>
              <mc:Fallback>
                <p:oleObj name="CorelDRAW" r:id="rId11" imgW="6175248" imgH="53360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13325"/>
                        <a:ext cx="59055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85419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676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677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8678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8679" name="Picture 7" descr="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7131050" cy="10826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19800" cy="13684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539750" y="2500313"/>
          <a:ext cx="64817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9" imgW="6830568" imgH="497840" progId="CorelDRAW.Graphic.9">
                  <p:embed/>
                </p:oleObj>
              </mc:Choice>
              <mc:Fallback>
                <p:oleObj name="CorelDRAW" r:id="rId9" imgW="6830568" imgH="49784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00313"/>
                        <a:ext cx="64817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611188" y="5084763"/>
          <a:ext cx="45370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11" imgW="4805172" imgH="527507" progId="CorelDRAW.Graphic.9">
                  <p:embed/>
                </p:oleObj>
              </mc:Choice>
              <mc:Fallback>
                <p:oleObj name="CorelDRAW" r:id="rId11" imgW="4805172" imgH="52750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84763"/>
                        <a:ext cx="45370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8451850" y="4762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3465513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ko-KR" alt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 도</a:t>
            </a:r>
            <a:endParaRPr lang="en-US" altLang="ko-KR" sz="9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박은혜 권사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0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1986" y="1412843"/>
            <a:ext cx="733726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아버지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이름 거룩하사 주님 나라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임하시고 뜻이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809" y="188958"/>
            <a:ext cx="3204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6000" b="1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522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489" y="620688"/>
            <a:ext cx="84802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일용할 양식 주시고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우리들의 큰 죄 다 용서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하옵시고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또 시험에 들게 마시고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9177" y="620930"/>
            <a:ext cx="77428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악에서 구원 </a:t>
            </a:r>
            <a:r>
              <a:rPr lang="ko-KR" altLang="en-US" sz="4400" b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하소서 대개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주의나라  주의권세  주의영광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영원히 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 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멘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59" y="46232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8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r>
              <a:rPr lang="ko-KR" altLang="en-US" sz="8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  고</a:t>
            </a:r>
            <a:endParaRPr lang="en-US" altLang="ko-KR" sz="8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50" y="292994"/>
            <a:ext cx="8259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612" lv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6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구부러진 연결선 4"/>
          <p:cNvCxnSpPr>
            <a:stCxn id="3" idx="3"/>
            <a:endCxn id="3" idx="3"/>
          </p:cNvCxnSpPr>
          <p:nvPr/>
        </p:nvCxnSpPr>
        <p:spPr bwMode="auto">
          <a:xfrm>
            <a:off x="8763000" y="3340994"/>
            <a:ext cx="12700" cy="127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18099"/>
              </p:ext>
            </p:extLst>
          </p:nvPr>
        </p:nvGraphicFramePr>
        <p:xfrm>
          <a:off x="762000" y="1219200"/>
          <a:ext cx="7696200" cy="3479801"/>
        </p:xfrm>
        <a:graphic>
          <a:graphicData uri="http://schemas.openxmlformats.org/drawingml/2006/table">
            <a:tbl>
              <a:tblPr/>
              <a:tblGrid>
                <a:gridCol w="1782278"/>
                <a:gridCol w="2592404"/>
                <a:gridCol w="3321518"/>
              </a:tblGrid>
              <a:tr h="9906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특송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6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28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송평화집사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김기영권사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7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 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김초희집사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하모니카중창단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38100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</a:t>
            </a:r>
            <a:r>
              <a:rPr lang="en-US" altLang="ko-KR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</a:t>
            </a:r>
            <a:endParaRPr lang="en-US" altLang="ko-KR" sz="6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 err="1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산돌남성중창단</a:t>
            </a:r>
            <a:endParaRPr lang="en-US" altLang="ko-KR" sz="4800" b="1" dirty="0" smtClean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96361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6696075" cy="9636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862013" y="2349500"/>
          <a:ext cx="55816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6" imgW="5871165" imgH="479010" progId="CorelDRAW.Graphic.11">
                  <p:embed/>
                </p:oleObj>
              </mc:Choice>
              <mc:Fallback>
                <p:oleObj name="CorelDRAW" r:id="rId6" imgW="5871165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349500"/>
                        <a:ext cx="55816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84213" y="4672013"/>
          <a:ext cx="5759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8" imgW="6028585" imgH="485151" progId="CorelDRAW.Graphic.11">
                  <p:embed/>
                </p:oleObj>
              </mc:Choice>
              <mc:Fallback>
                <p:oleObj name="CorelDRAW" r:id="rId8" imgW="6028585" imgH="48515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72013"/>
                        <a:ext cx="57594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784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2785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2786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521700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2252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46-52</a:t>
            </a:r>
            <a:endParaRPr lang="en-US" altLang="ko-KR" sz="32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46</a:t>
            </a:r>
            <a:r>
              <a:rPr lang="ko-KR" altLang="en-US" sz="4400" dirty="0"/>
              <a:t>그들이 </a:t>
            </a:r>
            <a:r>
              <a:rPr lang="ko-KR" altLang="en-US" sz="4400" dirty="0" err="1"/>
              <a:t>여리고에</a:t>
            </a:r>
            <a:r>
              <a:rPr lang="ko-KR" altLang="en-US" sz="4400" dirty="0"/>
              <a:t> 이르렀더니 예수께서 제자들과 허다한 무리와 함께 </a:t>
            </a:r>
            <a:r>
              <a:rPr lang="ko-KR" altLang="en-US" sz="4400" dirty="0" err="1"/>
              <a:t>여리고에서</a:t>
            </a:r>
            <a:r>
              <a:rPr lang="ko-KR" altLang="en-US" sz="4400" dirty="0"/>
              <a:t> 나가실 때에 </a:t>
            </a:r>
            <a:r>
              <a:rPr lang="ko-KR" altLang="en-US" sz="4400" dirty="0" err="1"/>
              <a:t>디매오의</a:t>
            </a:r>
            <a:r>
              <a:rPr lang="ko-KR" altLang="en-US" sz="4400" dirty="0"/>
              <a:t> 아들인 맹인 거지 </a:t>
            </a:r>
            <a:r>
              <a:rPr lang="ko-KR" altLang="en-US" sz="4400" dirty="0" err="1"/>
              <a:t>바디매오가</a:t>
            </a:r>
            <a:r>
              <a:rPr lang="ko-KR" altLang="en-US" sz="4400" dirty="0"/>
              <a:t> 길 가에 앉았다가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47</a:t>
            </a:r>
            <a:r>
              <a:rPr lang="ko-KR" altLang="en-US" sz="4400" dirty="0"/>
              <a:t>나사렛 예수시란 말을 듣고 소리 질러 이르되 다윗의 자손 예수여 나를 불쌍히 여기소서 하거늘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3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48</a:t>
            </a:r>
            <a:r>
              <a:rPr lang="ko-KR" altLang="en-US" sz="4400" dirty="0"/>
              <a:t>많은 사람이 꾸짖어 </a:t>
            </a:r>
            <a:r>
              <a:rPr lang="ko-KR" altLang="en-US" sz="4400" dirty="0" err="1"/>
              <a:t>잠잠하라</a:t>
            </a:r>
            <a:r>
              <a:rPr lang="ko-KR" altLang="en-US" sz="4400" dirty="0"/>
              <a:t> 하되 그가 더욱 크게 소리 질러 이르되 다윗의 자손이여 나를 불쌍히 여기소서 하는지라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57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49</a:t>
            </a:r>
            <a:r>
              <a:rPr lang="ko-KR" altLang="en-US" sz="4400" dirty="0"/>
              <a:t>예수께서 머물러 서서 그를 부르라 하시니 그들이 그 맹인을 부르며 이르되 안심하고 일어나라 그가 너를 부르신다 하매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5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50</a:t>
            </a:r>
            <a:r>
              <a:rPr lang="ko-KR" altLang="en-US" sz="4400" dirty="0"/>
              <a:t>맹인이 겉옷을 내버리고 뛰어 일어나 예수께 나아오거늘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81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51</a:t>
            </a:r>
            <a:r>
              <a:rPr lang="ko-KR" altLang="en-US" sz="4400" dirty="0"/>
              <a:t>예수께서 말씀하여 이르시되 네게 무엇을 하여 주기를 원하느냐 맹인이 이르되 선생님이여 보기를 원하나이다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5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막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 : 46-52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400" dirty="0"/>
              <a:t>52</a:t>
            </a:r>
            <a:r>
              <a:rPr lang="ko-KR" altLang="en-US" sz="4400" dirty="0"/>
              <a:t>예수께서 이르시되 가라 네 믿음이 너를 구원하였느니라 하시니 그가 곧 보게 되어 예수를 길에서 </a:t>
            </a:r>
            <a:r>
              <a:rPr lang="ko-KR" altLang="en-US" sz="4400" dirty="0" err="1"/>
              <a:t>따르니라</a:t>
            </a:r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9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1655AC2-E919-45C0-85FE-CC6602FD9117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7D9AAAF1-AD58-40D7-B8C1-992302DF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10210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성경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마가복음 </a:t>
            </a: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10:46-52</a:t>
            </a:r>
            <a:endParaRPr lang="en-US" altLang="ko-KR" sz="4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제목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무엇을 원하느냐</a:t>
            </a:r>
            <a:endParaRPr lang="en-US" altLang="ko-KR" sz="4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설교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송화신 목사</a:t>
            </a:r>
            <a:endParaRPr lang="en-US" altLang="ko-KR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539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너 예수께 조용히 나가 </a:t>
            </a:r>
          </a:p>
        </p:txBody>
      </p:sp>
      <p:sp>
        <p:nvSpPr>
          <p:cNvPr id="1436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6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6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63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4365" name="Picture 29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0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87663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2979738" y="1952625"/>
          <a:ext cx="5592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10" imgW="6088111" imgH="467812" progId="CorelDRAW.Graphic.11">
                  <p:embed/>
                </p:oleObj>
              </mc:Choice>
              <mc:Fallback>
                <p:oleObj name="CorelDRAW" r:id="rId10" imgW="6088111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952625"/>
                        <a:ext cx="55927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2917825" y="3860800"/>
          <a:ext cx="57245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12" imgW="6231546" imgH="467812" progId="CorelDRAW.Graphic.11">
                  <p:embed/>
                </p:oleObj>
              </mc:Choice>
              <mc:Fallback>
                <p:oleObj name="CorelDRAW" r:id="rId12" imgW="6231546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860800"/>
                        <a:ext cx="57245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538066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852738"/>
            <a:ext cx="6540500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2846388" y="2024063"/>
          <a:ext cx="5724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6" imgW="6231546" imgH="467812" progId="CorelDRAW.Graphic.11">
                  <p:embed/>
                </p:oleObj>
              </mc:Choice>
              <mc:Fallback>
                <p:oleObj name="CorelDRAW" r:id="rId6" imgW="6231546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024063"/>
                        <a:ext cx="57245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2814638" y="3830638"/>
          <a:ext cx="55737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8" imgW="6068030" imgH="462393" progId="CorelDRAW.Graphic.11">
                  <p:embed/>
                </p:oleObj>
              </mc:Choice>
              <mc:Fallback>
                <p:oleObj name="CorelDRAW" r:id="rId8" imgW="6068030" imgH="46239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830638"/>
                        <a:ext cx="55737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60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761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762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30853714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7826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68675"/>
            <a:ext cx="5981700" cy="7810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76288" y="2373313"/>
          <a:ext cx="563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6" imgW="5956509" imgH="479010" progId="CorelDRAW.Graphic.11">
                  <p:embed/>
                </p:oleObj>
              </mc:Choice>
              <mc:Fallback>
                <p:oleObj name="CorelDRAW" r:id="rId6" imgW="5956509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373313"/>
                        <a:ext cx="563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723900" y="4678363"/>
          <a:ext cx="49355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8" imgW="5216024" imgH="479010" progId="CorelDRAW.Graphic.11">
                  <p:embed/>
                </p:oleObj>
              </mc:Choice>
              <mc:Fallback>
                <p:oleObj name="CorelDRAW" r:id="rId8" imgW="5216024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678363"/>
                        <a:ext cx="49355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24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825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826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459788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634697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87663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2987675" y="1989138"/>
          <a:ext cx="5635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orelDRAW" r:id="rId6" imgW="6068030" imgH="467812" progId="CorelDRAW.Graphic.11">
                  <p:embed/>
                </p:oleObj>
              </mc:Choice>
              <mc:Fallback>
                <p:oleObj name="CorelDRAW" r:id="rId6" imgW="6068030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89138"/>
                        <a:ext cx="56356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878138" y="3895725"/>
          <a:ext cx="57261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8" imgW="6231546" imgH="470340" progId="CorelDRAW.Graphic.11">
                  <p:embed/>
                </p:oleObj>
              </mc:Choice>
              <mc:Fallback>
                <p:oleObj name="CorelDRAW" r:id="rId8" imgW="6231546" imgH="47034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895725"/>
                        <a:ext cx="57261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808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809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810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171293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852738"/>
            <a:ext cx="6540500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846388" y="2024063"/>
          <a:ext cx="5724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orelDRAW" r:id="rId6" imgW="6231546" imgH="467812" progId="CorelDRAW.Graphic.11">
                  <p:embed/>
                </p:oleObj>
              </mc:Choice>
              <mc:Fallback>
                <p:oleObj name="CorelDRAW" r:id="rId6" imgW="6231546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024063"/>
                        <a:ext cx="57245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814638" y="3830638"/>
          <a:ext cx="55737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orelDRAW" r:id="rId8" imgW="6068030" imgH="462393" progId="CorelDRAW.Graphic.11">
                  <p:embed/>
                </p:oleObj>
              </mc:Choice>
              <mc:Fallback>
                <p:oleObj name="CorelDRAW" r:id="rId8" imgW="6068030" imgH="46239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830638"/>
                        <a:ext cx="55737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5848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849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850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35332399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87663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059113" y="2030413"/>
          <a:ext cx="55451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orelDRAW" r:id="rId6" imgW="6090621" imgH="462393" progId="CorelDRAW.Graphic.11">
                  <p:embed/>
                </p:oleObj>
              </mc:Choice>
              <mc:Fallback>
                <p:oleObj name="CorelDRAW" r:id="rId6" imgW="6090621" imgH="46239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030413"/>
                        <a:ext cx="55451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916238" y="3895725"/>
          <a:ext cx="56880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orelDRAW" r:id="rId8" imgW="6231546" imgH="469257" progId="CorelDRAW.Graphic.11">
                  <p:embed/>
                </p:oleObj>
              </mc:Choice>
              <mc:Fallback>
                <p:oleObj name="CorelDRAW" r:id="rId8" imgW="6231546" imgH="469257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95725"/>
                        <a:ext cx="56880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7896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7897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7898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19451707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852738"/>
            <a:ext cx="6540500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846388" y="2024063"/>
          <a:ext cx="5724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orelDRAW" r:id="rId6" imgW="6231546" imgH="467812" progId="CorelDRAW.Graphic.11">
                  <p:embed/>
                </p:oleObj>
              </mc:Choice>
              <mc:Fallback>
                <p:oleObj name="CorelDRAW" r:id="rId6" imgW="6231546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024063"/>
                        <a:ext cx="57245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14638" y="3830638"/>
          <a:ext cx="55737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orelDRAW" r:id="rId8" imgW="6068030" imgH="462393" progId="CorelDRAW.Graphic.11">
                  <p:embed/>
                </p:oleObj>
              </mc:Choice>
              <mc:Fallback>
                <p:oleObj name="CorelDRAW" r:id="rId8" imgW="6068030" imgH="46239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830638"/>
                        <a:ext cx="55737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9944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9945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946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14001106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87663"/>
            <a:ext cx="6624637" cy="6858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987675" y="2024063"/>
          <a:ext cx="56165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orelDRAW" r:id="rId6" imgW="6090621" imgH="467812" progId="CorelDRAW.Graphic.11">
                  <p:embed/>
                </p:oleObj>
              </mc:Choice>
              <mc:Fallback>
                <p:oleObj name="CorelDRAW" r:id="rId6" imgW="6090621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024063"/>
                        <a:ext cx="56165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916238" y="3895725"/>
          <a:ext cx="57261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orelDRAW" r:id="rId8" imgW="6231546" imgH="469979" progId="CorelDRAW.Graphic.11">
                  <p:embed/>
                </p:oleObj>
              </mc:Choice>
              <mc:Fallback>
                <p:oleObj name="CorelDRAW" r:id="rId8" imgW="6231546" imgH="469979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95725"/>
                        <a:ext cx="57261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2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3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1994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8512175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15015726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6624637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852738"/>
            <a:ext cx="6540500" cy="7207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846388" y="2024063"/>
          <a:ext cx="57245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CorelDRAW" r:id="rId6" imgW="6231546" imgH="467812" progId="CorelDRAW.Graphic.11">
                  <p:embed/>
                </p:oleObj>
              </mc:Choice>
              <mc:Fallback>
                <p:oleObj name="CorelDRAW" r:id="rId6" imgW="6231546" imgH="46781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024063"/>
                        <a:ext cx="57245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814638" y="3830638"/>
          <a:ext cx="55737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orelDRAW" r:id="rId8" imgW="6068030" imgH="462393" progId="CorelDRAW.Graphic.11">
                  <p:embed/>
                </p:oleObj>
              </mc:Choice>
              <mc:Fallback>
                <p:oleObj name="CorelDRAW" r:id="rId8" imgW="6068030" imgH="462393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830638"/>
                        <a:ext cx="55737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40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41" name="Oval 6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4042" name="Oval 6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8416925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</a:p>
        </p:txBody>
      </p:sp>
    </p:spTree>
    <p:extLst>
      <p:ext uri="{BB962C8B-B14F-4D97-AF65-F5344CB8AC3E}">
        <p14:creationId xmlns:p14="http://schemas.microsoft.com/office/powerpoint/2010/main" val="40027448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595A446C-5861-4A07-920B-598BDAB5819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C3719D33-115F-4B14-A00C-3D87AADC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defRPr/>
            </a:pPr>
            <a:r>
              <a:rPr lang="ko-KR" altLang="en-US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치유와 봉헌기도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31578175-BD19-464D-B511-C6B6084F8DF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5380A533-C5E3-46F4-9997-33647ECC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defPPr>
              <a:defRPr lang="en-GB"/>
            </a:defPPr>
            <a:lvl1pPr marL="342900" indent="-268288" algn="ctr" eaLnBrk="1" hangingPunct="1"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r>
              <a:rPr lang="ko-KR" altLang="en-US" dirty="0" smtClean="0"/>
              <a:t>축   도</a:t>
            </a:r>
            <a:endParaRPr lang="en-US" altLang="ko-KR" dirty="0" smtClean="0"/>
          </a:p>
          <a:p>
            <a:pPr>
              <a:defRPr/>
            </a:pP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81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96361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6696075" cy="96361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900113" y="2436813"/>
          <a:ext cx="5543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6" imgW="5868655" imgH="486958" progId="CorelDRAW.Graphic.11">
                  <p:embed/>
                </p:oleObj>
              </mc:Choice>
              <mc:Fallback>
                <p:oleObj name="CorelDRAW" r:id="rId6" imgW="5868655" imgH="48695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36813"/>
                        <a:ext cx="55435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55650" y="4743450"/>
          <a:ext cx="56880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8" imgW="6028585" imgH="485151" progId="CorelDRAW.Graphic.11">
                  <p:embed/>
                </p:oleObj>
              </mc:Choice>
              <mc:Fallback>
                <p:oleObj name="CorelDRAW" r:id="rId8" imgW="6028585" imgH="485151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43450"/>
                        <a:ext cx="56880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72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873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6874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521700" y="444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9684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6696075" cy="7826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68675"/>
            <a:ext cx="5981700" cy="7810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76288" y="2373313"/>
          <a:ext cx="563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6" imgW="5956509" imgH="479010" progId="CorelDRAW.Graphic.11">
                  <p:embed/>
                </p:oleObj>
              </mc:Choice>
              <mc:Fallback>
                <p:oleObj name="CorelDRAW" r:id="rId6" imgW="5956509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373313"/>
                        <a:ext cx="563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23900" y="4678363"/>
          <a:ext cx="49355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8" imgW="5216024" imgH="479010" progId="CorelDRAW.Graphic.11">
                  <p:embed/>
                </p:oleObj>
              </mc:Choice>
              <mc:Fallback>
                <p:oleObj name="CorelDRAW" r:id="rId8" imgW="5216024" imgH="47901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678363"/>
                        <a:ext cx="49355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20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8921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8922" name="Oval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8459788" y="444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78256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17156</TotalTime>
  <Words>628</Words>
  <Application>Microsoft Office PowerPoint</Application>
  <PresentationFormat>화면 슬라이드 쇼(4:3)</PresentationFormat>
  <Paragraphs>400</Paragraphs>
  <Slides>77</Slides>
  <Notes>28</Notes>
  <HiddenSlides>0</HiddenSlides>
  <MMClips>0</MMClips>
  <ScaleCrop>false</ScaleCrop>
  <HeadingPairs>
    <vt:vector size="8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18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77</vt:i4>
      </vt:variant>
    </vt:vector>
  </HeadingPairs>
  <TitlesOfParts>
    <vt:vector size="115" baseType="lpstr">
      <vt:lpstr>HY견고딕</vt:lpstr>
      <vt:lpstr>HY견명조</vt:lpstr>
      <vt:lpstr>HY엽서M</vt:lpstr>
      <vt:lpstr>HY울릉도M</vt:lpstr>
      <vt:lpstr>HY중고딕</vt:lpstr>
      <vt:lpstr>굴림</vt:lpstr>
      <vt:lpstr>맑은 고딕</vt:lpstr>
      <vt:lpstr>바탕</vt:lpstr>
      <vt:lpstr>휴먼둥근헤드라인</vt:lpstr>
      <vt:lpstr>Arial</vt:lpstr>
      <vt:lpstr>Arial Black</vt:lpstr>
      <vt:lpstr>Consolas</vt:lpstr>
      <vt:lpstr>Corbel</vt:lpstr>
      <vt:lpstr>Times New Roman</vt:lpstr>
      <vt:lpstr>Verdana</vt:lpstr>
      <vt:lpstr>Wingdings</vt:lpstr>
      <vt:lpstr>Wingdings 2</vt:lpstr>
      <vt:lpstr>Wingdings 3</vt:lpstr>
      <vt:lpstr>Office Theme</vt:lpstr>
      <vt:lpstr>10_Office 테마</vt:lpstr>
      <vt:lpstr>1_Office Theme</vt:lpstr>
      <vt:lpstr>메트로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기본 디자인</vt:lpstr>
      <vt:lpstr>1_기본 디자인</vt:lpstr>
      <vt:lpstr>2_기본 디자인</vt:lpstr>
      <vt:lpstr>3_기본 디자인</vt:lpstr>
      <vt:lpstr>4_기본 디자인</vt:lpstr>
      <vt:lpstr>CorelDRAW 9.0 Graphic</vt:lpstr>
      <vt:lpstr>CorelDRAW 11.0 Graphic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 하나님 독생자 예수  날 위하여 오시었네  내 모든 죄 다 사하시고  죽음에서 부활하신 나의 구세주</dc:title>
  <dc:creator>MyHome</dc:creator>
  <cp:lastModifiedBy>Windows User</cp:lastModifiedBy>
  <cp:revision>2119</cp:revision>
  <cp:lastPrinted>1601-01-01T00:00:00Z</cp:lastPrinted>
  <dcterms:created xsi:type="dcterms:W3CDTF">2009-03-21T06:11:11Z</dcterms:created>
  <dcterms:modified xsi:type="dcterms:W3CDTF">2026-06-17T14:12:56Z</dcterms:modified>
</cp:coreProperties>
</file>