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617" r:id="rId1"/>
    <p:sldMasterId id="2147488625" r:id="rId2"/>
  </p:sldMasterIdLst>
  <p:notesMasterIdLst>
    <p:notesMasterId r:id="rId6"/>
  </p:notesMasterIdLst>
  <p:sldIdLst>
    <p:sldId id="30444" r:id="rId3"/>
    <p:sldId id="29975" r:id="rId4"/>
    <p:sldId id="19622" r:id="rId5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6AF"/>
    <a:srgbClr val="377980"/>
    <a:srgbClr val="3F3F3F"/>
    <a:srgbClr val="100010"/>
    <a:srgbClr val="262626"/>
    <a:srgbClr val="FFFFFF"/>
    <a:srgbClr val="100110"/>
    <a:srgbClr val="090708"/>
    <a:srgbClr val="BBE0E3"/>
    <a:srgbClr val="F05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6" autoAdjust="0"/>
    <p:restoredTop sz="95013" autoAdjust="0"/>
  </p:normalViewPr>
  <p:slideViewPr>
    <p:cSldViewPr>
      <p:cViewPr varScale="1">
        <p:scale>
          <a:sx n="80" d="100"/>
          <a:sy n="80" d="100"/>
        </p:scale>
        <p:origin x="408" y="6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FFA-F82A-4F51-A7EF-7E92FA638933}" type="datetimeFigureOut">
              <a:rPr lang="ko-KR" altLang="en-US" smtClean="0"/>
              <a:pPr/>
              <a:t>2025-11-02-Sun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BA3BD-6FC9-46FC-AF10-E90A7D2644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47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BA3BD-6FC9-46FC-AF10-E90A7D2644A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80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ko-KR" altLang="en-US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456D1B-6913-446D-BF47-4BBB6A68BC34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27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6AF88-1697-4F46-A7E8-18838B6AC0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19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0B6B0F1-78BD-4041-AFE4-6A8B3B3D19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835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E9E48BE-D3C7-425D-9A6E-9BD5493FE9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1736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34371C2-3FD5-4603-8ABD-3C63F279843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74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677B711-73A6-475B-A625-5DB31FD52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51117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56B0A48-92A0-4861-A601-AEF576A41F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7596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CD9F4AE-F704-4815-8A75-67E0A1DFF3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64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83675D9-21FC-418A-956E-8601C6ED7E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0954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1FC31BC-A6E5-4124-8296-49357FCF9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33325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544117D-B6AB-4DBC-B0C3-C328A9AE79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6914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86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6115-32AC-4549-981E-C6C29B387F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8318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1226-4C20-4B9F-8705-0AA7D5028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015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68E0-46D7-4B0C-9E17-DE9196ED6C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314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33C4-7A5E-4CAC-B755-07CF737E89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579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6928-4247-4202-88F1-3782AC9DBF1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116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0ED70-A5E1-4C42-96E3-2A04BFDA67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12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1B73A95-0BD1-4417-A09B-367A65612E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722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6AEDD0D-F583-4D28-8E2F-11E238E6DE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045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E4F5E6AF-55AA-4008-8DC0-3E0E9D355EB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846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18" r:id="rId1"/>
    <p:sldLayoutId id="2147488619" r:id="rId2"/>
    <p:sldLayoutId id="2147488620" r:id="rId3"/>
    <p:sldLayoutId id="2147488621" r:id="rId4"/>
    <p:sldLayoutId id="2147488622" r:id="rId5"/>
    <p:sldLayoutId id="2147488623" r:id="rId6"/>
    <p:sldLayoutId id="2147488624" r:id="rId7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fld id="{DB9992DD-A339-4DCC-BFD3-29E2119372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4222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6" r:id="rId1"/>
    <p:sldLayoutId id="2147488627" r:id="rId2"/>
    <p:sldLayoutId id="2147488628" r:id="rId3"/>
    <p:sldLayoutId id="2147488629" r:id="rId4"/>
    <p:sldLayoutId id="2147488630" r:id="rId5"/>
    <p:sldLayoutId id="2147488631" r:id="rId6"/>
    <p:sldLayoutId id="2147488632" r:id="rId7"/>
    <p:sldLayoutId id="2147488633" r:id="rId8"/>
    <p:sldLayoutId id="2147488634" r:id="rId9"/>
    <p:sldLayoutId id="2147488635" r:id="rId10"/>
    <p:sldLayoutId id="2147488636" r:id="rId11"/>
    <p:sldLayoutId id="214748863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EF820-74C2-9C4B-25B9-F3DA88C33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hallow focus photography of person raising hand">
            <a:extLst>
              <a:ext uri="{FF2B5EF4-FFF2-40B4-BE49-F238E27FC236}">
                <a16:creationId xmlns:a16="http://schemas.microsoft.com/office/drawing/2014/main" id="{B81498C7-0475-2A70-21B7-26125D772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7452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D5B60CC-460F-5AFF-8CBF-B6E459383D1F}"/>
              </a:ext>
            </a:extLst>
          </p:cNvPr>
          <p:cNvSpPr/>
          <p:nvPr/>
        </p:nvSpPr>
        <p:spPr>
          <a:xfrm>
            <a:off x="5193275" y="1432290"/>
            <a:ext cx="6469438" cy="4038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DD334-BF78-BDF4-CA46-E13A9131A0D1}"/>
              </a:ext>
            </a:extLst>
          </p:cNvPr>
          <p:cNvSpPr txBox="1"/>
          <p:nvPr/>
        </p:nvSpPr>
        <p:spPr>
          <a:xfrm>
            <a:off x="6119712" y="2356751"/>
            <a:ext cx="44454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-15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본향을 향하네</a:t>
            </a:r>
            <a:endParaRPr kumimoji="0" lang="en-US" altLang="ko-KR" sz="6000" b="0" i="0" u="none" strike="noStrike" kern="1200" cap="none" spc="-15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37F0B2F-4E85-54DB-13B8-9CDAAFE15F2D}"/>
              </a:ext>
            </a:extLst>
          </p:cNvPr>
          <p:cNvSpPr/>
          <p:nvPr/>
        </p:nvSpPr>
        <p:spPr>
          <a:xfrm>
            <a:off x="4895716" y="110844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203AAF6-86AB-5975-BFCD-D38CCF6E6636}"/>
              </a:ext>
            </a:extLst>
          </p:cNvPr>
          <p:cNvSpPr/>
          <p:nvPr/>
        </p:nvSpPr>
        <p:spPr>
          <a:xfrm>
            <a:off x="4895716" y="563582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DAED649-E5A5-3344-67B8-8E5226FE6BD2}"/>
              </a:ext>
            </a:extLst>
          </p:cNvPr>
          <p:cNvSpPr/>
          <p:nvPr/>
        </p:nvSpPr>
        <p:spPr>
          <a:xfrm rot="5400000">
            <a:off x="9523319" y="3372255"/>
            <a:ext cx="4667250" cy="139619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8B571B5-82D1-CB76-92FF-A41A71A0767F}"/>
              </a:ext>
            </a:extLst>
          </p:cNvPr>
          <p:cNvSpPr/>
          <p:nvPr/>
        </p:nvSpPr>
        <p:spPr>
          <a:xfrm rot="5400000">
            <a:off x="2664575" y="3339578"/>
            <a:ext cx="4597317" cy="135037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51F6D2-54E4-AA3B-0063-21CE50B55BBE}"/>
              </a:ext>
            </a:extLst>
          </p:cNvPr>
          <p:cNvSpPr txBox="1"/>
          <p:nvPr/>
        </p:nvSpPr>
        <p:spPr>
          <a:xfrm>
            <a:off x="6300648" y="4270886"/>
            <a:ext cx="4254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할렐루야 찬양대</a:t>
            </a:r>
            <a:endParaRPr kumimoji="0" lang="en-US" altLang="ko-KR" sz="4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85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831CAC-7E1C-406D-A630-531861C02757}"/>
              </a:ext>
            </a:extLst>
          </p:cNvPr>
          <p:cNvSpPr/>
          <p:nvPr/>
        </p:nvSpPr>
        <p:spPr>
          <a:xfrm>
            <a:off x="0" y="5965304"/>
            <a:ext cx="12192000" cy="892696"/>
          </a:xfrm>
          <a:prstGeom prst="roundRect">
            <a:avLst>
              <a:gd name="adj" fmla="val 0"/>
            </a:avLst>
          </a:prstGeom>
          <a:gradFill flip="none" rotWithShape="1">
            <a:gsLst>
              <a:gs pos="80000">
                <a:schemeClr val="accent5">
                  <a:lumMod val="55000"/>
                </a:schemeClr>
              </a:gs>
              <a:gs pos="53000">
                <a:schemeClr val="accent5">
                  <a:lumMod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본향을 향하네</a:t>
            </a:r>
          </a:p>
        </p:txBody>
      </p:sp>
    </p:spTree>
    <p:extLst>
      <p:ext uri="{BB962C8B-B14F-4D97-AF65-F5344CB8AC3E}">
        <p14:creationId xmlns:p14="http://schemas.microsoft.com/office/powerpoint/2010/main" val="388575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77980">
                <a:lumMod val="89000"/>
                <a:lumOff val="11000"/>
              </a:srgbClr>
            </a:gs>
            <a:gs pos="100000">
              <a:srgbClr val="4CA6AF">
                <a:lumMod val="90000"/>
              </a:srgbClr>
            </a:gs>
            <a:gs pos="50000">
              <a:srgbClr val="377980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 bwMode="auto">
          <a:xfrm>
            <a:off x="-1" y="5301208"/>
            <a:ext cx="12192000" cy="34610290"/>
          </a:xfrm>
          <a:prstGeom prst="rect">
            <a:avLst/>
          </a:prstGeom>
          <a:gradFill>
            <a:gsLst>
              <a:gs pos="0">
                <a:srgbClr val="377980">
                  <a:lumMod val="92000"/>
                  <a:lumOff val="8000"/>
                </a:srgbClr>
              </a:gs>
              <a:gs pos="96000">
                <a:srgbClr val="4CA6AF">
                  <a:lumMod val="78000"/>
                </a:srgbClr>
              </a:gs>
              <a:gs pos="20000">
                <a:srgbClr val="377980">
                  <a:lumMod val="89000"/>
                </a:srgbClr>
              </a:gs>
            </a:gsLst>
            <a:lin ang="0" scaled="0"/>
          </a:gra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나그네 길을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지나는 순례자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인생의 거친 들에서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하룻밤 머물 때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(x2)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환난의 궂은 비바람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환난의 비바람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환난의 궂은 비바람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모질게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모질게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 불어도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천국의 순례자 본향을 향하여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천국의 순례자 본향을 향하네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지나는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지나는 동안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(x2)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괴로움이 심하나 괴로움이 심하나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그 괴롬 인하여 천국 보이고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지나는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지나는 동안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(x2)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괴로움이 심하나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괴로움이 심히 심하나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늘 항상 기쁜 찬송 못 부르나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주 예수님 은혜로 이끄시네 </a:t>
            </a: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생명강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 맑은 물가에 백화가 피고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흰옷을 입은 천사들이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찬송가를 높이 부를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영광스런 면류관을 받아쓰겠네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이 세상 나그네 길을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지나는 순례자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인생의 거친 들에서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하룻밤 머물고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천국의 순례자 본향을 향하여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본향을 향하네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Times New Roman" pitchFamily="18" charset="0"/>
              </a:rPr>
              <a:t>~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0" y="-963488"/>
            <a:ext cx="12192000" cy="6336704"/>
          </a:xfrm>
          <a:prstGeom prst="rect">
            <a:avLst/>
          </a:prstGeom>
          <a:solidFill>
            <a:srgbClr val="100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696" tIns="22839" rIns="45696" bIns="22839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 bwMode="auto">
          <a:xfrm>
            <a:off x="-168697" y="6669360"/>
            <a:ext cx="12529392" cy="360040"/>
          </a:xfrm>
          <a:prstGeom prst="rect">
            <a:avLst/>
          </a:prstGeom>
          <a:solidFill>
            <a:srgbClr val="100110"/>
          </a:soli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lnSpc>
                <a:spcPct val="98000"/>
              </a:lnSpc>
              <a:defRPr/>
            </a:pP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705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1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1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330064507</TotalTime>
  <Words>119</Words>
  <Application>Microsoft Office PowerPoint</Application>
  <PresentationFormat>와이드스크린</PresentationFormat>
  <Paragraphs>36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HY울릉도B</vt:lpstr>
      <vt:lpstr>굴림</vt:lpstr>
      <vt:lpstr>나눔스퀘어라운드 ExtraBold</vt:lpstr>
      <vt:lpstr>나눔스퀘어라운드OTF ExtraBold</vt:lpstr>
      <vt:lpstr>맑은 고딕</vt:lpstr>
      <vt:lpstr>1_기본 디자인</vt:lpstr>
      <vt:lpstr>기본 디자인</vt:lpstr>
      <vt:lpstr>PowerPoint 프레젠테이션</vt:lpstr>
      <vt:lpstr>PowerPoint 프레젠테이션</vt:lpstr>
      <vt:lpstr>PowerPoint 프레젠테이션</vt:lpstr>
    </vt:vector>
  </TitlesOfParts>
  <Company>지산교회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사랑</dc:creator>
  <cp:lastModifiedBy>Tony Hong</cp:lastModifiedBy>
  <cp:revision>4615</cp:revision>
  <dcterms:created xsi:type="dcterms:W3CDTF">2007-07-04T10:04:14Z</dcterms:created>
  <dcterms:modified xsi:type="dcterms:W3CDTF">2025-11-02T05:21:37Z</dcterms:modified>
</cp:coreProperties>
</file>