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8617" r:id="rId1"/>
    <p:sldMasterId id="2147488625" r:id="rId2"/>
  </p:sldMasterIdLst>
  <p:notesMasterIdLst>
    <p:notesMasterId r:id="rId6"/>
  </p:notesMasterIdLst>
  <p:sldIdLst>
    <p:sldId id="30444" r:id="rId3"/>
    <p:sldId id="29975" r:id="rId4"/>
    <p:sldId id="19622" r:id="rId5"/>
  </p:sldIdLst>
  <p:sldSz cx="12192000" cy="6858000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A6AF"/>
    <a:srgbClr val="377980"/>
    <a:srgbClr val="3F3F3F"/>
    <a:srgbClr val="100010"/>
    <a:srgbClr val="262626"/>
    <a:srgbClr val="FFFFFF"/>
    <a:srgbClr val="100110"/>
    <a:srgbClr val="090708"/>
    <a:srgbClr val="BBE0E3"/>
    <a:srgbClr val="F05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86" autoAdjust="0"/>
    <p:restoredTop sz="95013" autoAdjust="0"/>
  </p:normalViewPr>
  <p:slideViewPr>
    <p:cSldViewPr>
      <p:cViewPr varScale="1">
        <p:scale>
          <a:sx n="80" d="100"/>
          <a:sy n="80" d="100"/>
        </p:scale>
        <p:origin x="408" y="62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-518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1FFFA-F82A-4F51-A7EF-7E92FA638933}" type="datetimeFigureOut">
              <a:rPr lang="ko-KR" altLang="en-US" smtClean="0"/>
              <a:pPr/>
              <a:t>2026-06-14-Sun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BA3BD-6FC9-46FC-AF10-E90A7D2644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1479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오늘 </a:t>
            </a:r>
            <a:endParaRPr lang="en-US" altLang="ko-KR" dirty="0"/>
          </a:p>
          <a:p>
            <a:r>
              <a:rPr lang="ko-KR" altLang="en-US" dirty="0"/>
              <a:t>할렐루야 찬양대가 </a:t>
            </a:r>
            <a:endParaRPr lang="en-US" altLang="ko-KR" dirty="0"/>
          </a:p>
          <a:p>
            <a:r>
              <a:rPr lang="ko-KR" altLang="en-US" dirty="0"/>
              <a:t>악보를 보지 않고 찬양을 하게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한 </a:t>
            </a:r>
            <a:r>
              <a:rPr lang="ko-KR" altLang="en-US" dirty="0" err="1"/>
              <a:t>박자씩만</a:t>
            </a:r>
            <a:r>
              <a:rPr lang="ko-KR" altLang="en-US" dirty="0"/>
              <a:t> 빠르게 자막을 올려주세요 </a:t>
            </a:r>
            <a:r>
              <a:rPr lang="en-US" altLang="ko-KR" dirty="0"/>
              <a:t>^^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EBA3BD-6FC9-46FC-AF10-E90A7D2644A6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8804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ko-KR" altLang="en-US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</p:txBody>
      </p:sp>
      <p:sp>
        <p:nvSpPr>
          <p:cNvPr id="6148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B456D1B-6913-446D-BF47-4BBB6A68BC34}" type="slidenum">
              <a:rPr kumimoji="1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굴림" charset="-127"/>
                <a:ea typeface="굴림" charset="-127"/>
                <a:cs typeface="+mn-cs"/>
              </a:rPr>
              <a:pPr marL="0" marR="0" lvl="0" indent="0" algn="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굴림" charset="-127"/>
              <a:ea typeface="굴림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276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6AF88-1697-4F46-A7E8-18838B6AC01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5191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F0B6B0F1-78BD-4041-AFE4-6A8B3B3D193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8353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EE9E48BE-D3C7-425D-9A6E-9BD5493FE9F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17363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534371C2-3FD5-4603-8ABD-3C63F279843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746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1677B711-73A6-475B-A625-5DB31FD526B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51117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56B0A48-92A0-4861-A601-AEF576A41FE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57596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CD9F4AE-F704-4815-8A75-67E0A1DFF30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2649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683675D9-21FC-418A-956E-8601C6ED7E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20954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1FC31BC-A6E5-4124-8296-49357FCF95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333257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F544117D-B6AB-4DBC-B0C3-C328A9AE799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869146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986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66115-32AC-4549-981E-C6C29B387F9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83188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D1226-4C20-4B9F-8705-0AA7D50286B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80153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C68E0-46D7-4B0C-9E17-DE9196ED6CE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33142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C33C4-7A5E-4CAC-B755-07CF737E89A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85790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46928-4247-4202-88F1-3782AC9DBF1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21168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0ED70-A5E1-4C42-96E3-2A04BFDA678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012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1B73A95-0BD1-4417-A09B-367A65612E7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27223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36AEDD0D-F583-4D28-8E2F-11E238E6DE9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5045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fld id="{E4F5E6AF-55AA-4008-8DC0-3E0E9D355EB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846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618" r:id="rId1"/>
    <p:sldLayoutId id="2147488619" r:id="rId2"/>
    <p:sldLayoutId id="2147488620" r:id="rId3"/>
    <p:sldLayoutId id="2147488621" r:id="rId4"/>
    <p:sldLayoutId id="2147488622" r:id="rId5"/>
    <p:sldLayoutId id="2147488623" r:id="rId6"/>
    <p:sldLayoutId id="2147488624" r:id="rId7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굴림"/>
                <a:ea typeface="굴림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굴림"/>
                <a:ea typeface="굴림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굴림"/>
                <a:ea typeface="굴림"/>
              </a:defRPr>
            </a:lvl1pPr>
          </a:lstStyle>
          <a:p>
            <a:pPr>
              <a:defRPr/>
            </a:pPr>
            <a:fld id="{DB9992DD-A339-4DCC-BFD3-29E21193729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42227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626" r:id="rId1"/>
    <p:sldLayoutId id="2147488627" r:id="rId2"/>
    <p:sldLayoutId id="2147488628" r:id="rId3"/>
    <p:sldLayoutId id="2147488629" r:id="rId4"/>
    <p:sldLayoutId id="2147488630" r:id="rId5"/>
    <p:sldLayoutId id="2147488631" r:id="rId6"/>
    <p:sldLayoutId id="2147488632" r:id="rId7"/>
    <p:sldLayoutId id="2147488633" r:id="rId8"/>
    <p:sldLayoutId id="2147488634" r:id="rId9"/>
    <p:sldLayoutId id="2147488635" r:id="rId10"/>
    <p:sldLayoutId id="2147488636" r:id="rId11"/>
    <p:sldLayoutId id="2147488637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EF820-74C2-9C4B-25B9-F3DA88C33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shallow focus photography of person raising hand">
            <a:extLst>
              <a:ext uri="{FF2B5EF4-FFF2-40B4-BE49-F238E27FC236}">
                <a16:creationId xmlns:a16="http://schemas.microsoft.com/office/drawing/2014/main" id="{B81498C7-0475-2A70-21B7-26125D772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77452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7D5B60CC-460F-5AFF-8CBF-B6E459383D1F}"/>
              </a:ext>
            </a:extLst>
          </p:cNvPr>
          <p:cNvSpPr/>
          <p:nvPr/>
        </p:nvSpPr>
        <p:spPr>
          <a:xfrm>
            <a:off x="5193275" y="1432290"/>
            <a:ext cx="6469438" cy="4038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8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나눔스퀘어라운드 ExtraBold" panose="020B0600000101010101" pitchFamily="50" charset="-127"/>
              <a:ea typeface="나눔스퀘어라운드 ExtraBold" panose="020B0600000101010101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8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나눔스퀘어라운드 ExtraBold" panose="020B0600000101010101" pitchFamily="50" charset="-127"/>
              <a:ea typeface="나눔스퀘어라운드 ExtraBold" panose="020B0600000101010101" pitchFamily="50" charset="-127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2DD334-BF78-BDF4-CA46-E13A9131A0D1}"/>
              </a:ext>
            </a:extLst>
          </p:cNvPr>
          <p:cNvSpPr txBox="1"/>
          <p:nvPr/>
        </p:nvSpPr>
        <p:spPr>
          <a:xfrm>
            <a:off x="5437433" y="2132856"/>
            <a:ext cx="598112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spc="-150" dirty="0">
                <a:solidFill>
                  <a:srgbClr val="E7E6E6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</a:rPr>
              <a:t>여호와는 나의 목자</a:t>
            </a:r>
            <a:endParaRPr kumimoji="0" lang="en-US" altLang="ko-KR" sz="6000" b="0" i="0" u="none" strike="noStrike" kern="1200" cap="none" spc="-15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나눔스퀘어라운드OTF ExtraBold" panose="020B0600000101010101" pitchFamily="34" charset="-127"/>
              <a:ea typeface="나눔스퀘어라운드OTF ExtraBold" panose="020B0600000101010101" pitchFamily="34" charset="-127"/>
              <a:cs typeface="+mn-cs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37F0B2F-4E85-54DB-13B8-9CDAAFE15F2D}"/>
              </a:ext>
            </a:extLst>
          </p:cNvPr>
          <p:cNvSpPr/>
          <p:nvPr/>
        </p:nvSpPr>
        <p:spPr>
          <a:xfrm>
            <a:off x="4895716" y="1108440"/>
            <a:ext cx="6893440" cy="139870"/>
          </a:xfrm>
          <a:prstGeom prst="rect">
            <a:avLst/>
          </a:prstGeom>
          <a:solidFill>
            <a:srgbClr val="D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203AAF6-86AB-5975-BFCD-D38CCF6E6636}"/>
              </a:ext>
            </a:extLst>
          </p:cNvPr>
          <p:cNvSpPr/>
          <p:nvPr/>
        </p:nvSpPr>
        <p:spPr>
          <a:xfrm>
            <a:off x="4895716" y="5635820"/>
            <a:ext cx="6893440" cy="139870"/>
          </a:xfrm>
          <a:prstGeom prst="rect">
            <a:avLst/>
          </a:prstGeom>
          <a:solidFill>
            <a:srgbClr val="D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8DAED649-E5A5-3344-67B8-8E5226FE6BD2}"/>
              </a:ext>
            </a:extLst>
          </p:cNvPr>
          <p:cNvSpPr/>
          <p:nvPr/>
        </p:nvSpPr>
        <p:spPr>
          <a:xfrm rot="5400000">
            <a:off x="9523319" y="3372255"/>
            <a:ext cx="4667250" cy="139619"/>
          </a:xfrm>
          <a:prstGeom prst="rect">
            <a:avLst/>
          </a:prstGeom>
          <a:solidFill>
            <a:srgbClr val="D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8B571B5-82D1-CB76-92FF-A41A71A0767F}"/>
              </a:ext>
            </a:extLst>
          </p:cNvPr>
          <p:cNvSpPr/>
          <p:nvPr/>
        </p:nvSpPr>
        <p:spPr>
          <a:xfrm rot="5400000">
            <a:off x="2664575" y="3339578"/>
            <a:ext cx="4597317" cy="135037"/>
          </a:xfrm>
          <a:prstGeom prst="rect">
            <a:avLst/>
          </a:prstGeom>
          <a:solidFill>
            <a:srgbClr val="D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51F6D2-54E4-AA3B-0063-21CE50B55BBE}"/>
              </a:ext>
            </a:extLst>
          </p:cNvPr>
          <p:cNvSpPr txBox="1"/>
          <p:nvPr/>
        </p:nvSpPr>
        <p:spPr>
          <a:xfrm>
            <a:off x="6300646" y="4005064"/>
            <a:ext cx="42546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4800" dirty="0">
                <a:solidFill>
                  <a:srgbClr val="E7E6E6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</a:rPr>
              <a:t>할렐루야 찬양대</a:t>
            </a:r>
            <a:endParaRPr kumimoji="0" lang="en-US" altLang="ko-KR" sz="48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나눔스퀘어라운드OTF ExtraBold" panose="020B0600000101010101" pitchFamily="34" charset="-127"/>
              <a:ea typeface="나눔스퀘어라운드OTF ExtraBold" panose="020B0600000101010101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1855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C4831CAC-7E1C-406D-A630-531861C02757}"/>
              </a:ext>
            </a:extLst>
          </p:cNvPr>
          <p:cNvSpPr/>
          <p:nvPr/>
        </p:nvSpPr>
        <p:spPr>
          <a:xfrm>
            <a:off x="0" y="5965304"/>
            <a:ext cx="12192000" cy="892696"/>
          </a:xfrm>
          <a:prstGeom prst="roundRect">
            <a:avLst>
              <a:gd name="adj" fmla="val 0"/>
            </a:avLst>
          </a:prstGeom>
          <a:gradFill flip="none" rotWithShape="1">
            <a:gsLst>
              <a:gs pos="80000">
                <a:schemeClr val="accent5">
                  <a:lumMod val="55000"/>
                </a:schemeClr>
              </a:gs>
              <a:gs pos="53000">
                <a:schemeClr val="accent5">
                  <a:lumMod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800" b="0" i="0" u="none" strike="noStrike" kern="1200" cap="none" spc="0" normalizeH="0" baseline="0" noProof="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+mn-cs"/>
              </a:rPr>
              <a:t>여호와는 나의 목자</a:t>
            </a:r>
          </a:p>
        </p:txBody>
      </p:sp>
    </p:spTree>
    <p:extLst>
      <p:ext uri="{BB962C8B-B14F-4D97-AF65-F5344CB8AC3E}">
        <p14:creationId xmlns:p14="http://schemas.microsoft.com/office/powerpoint/2010/main" val="3885757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77980">
                <a:lumMod val="89000"/>
                <a:lumOff val="11000"/>
              </a:srgbClr>
            </a:gs>
            <a:gs pos="100000">
              <a:srgbClr val="4CA6AF">
                <a:lumMod val="90000"/>
              </a:srgbClr>
            </a:gs>
            <a:gs pos="50000">
              <a:srgbClr val="377980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 bwMode="auto">
          <a:xfrm>
            <a:off x="10988" y="5229200"/>
            <a:ext cx="12192000" cy="34610290"/>
          </a:xfrm>
          <a:prstGeom prst="rect">
            <a:avLst/>
          </a:prstGeom>
          <a:gradFill>
            <a:gsLst>
              <a:gs pos="0">
                <a:srgbClr val="377980">
                  <a:lumMod val="92000"/>
                  <a:lumOff val="8000"/>
                </a:srgbClr>
              </a:gs>
              <a:gs pos="96000">
                <a:srgbClr val="4CA6AF">
                  <a:lumMod val="78000"/>
                </a:srgbClr>
              </a:gs>
              <a:gs pos="20000">
                <a:srgbClr val="377980">
                  <a:lumMod val="89000"/>
                </a:srgbClr>
              </a:gs>
            </a:gsLst>
            <a:lin ang="0" scaled="0"/>
          </a:gradFill>
          <a:ln w="9525">
            <a:noFill/>
            <a:miter lim="800000"/>
            <a:headEnd/>
            <a:tailEnd/>
          </a:ln>
        </p:spPr>
        <p:txBody>
          <a:bodyPr lIns="76964" tIns="38482" rIns="76964" bIns="38482"/>
          <a:lstStyle/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여호와는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나의목자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srgbClr val="FFC000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내게 부족함이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없으리로다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srgbClr val="FFC000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나로 하여금</a:t>
            </a:r>
            <a:endParaRPr lang="en-US" altLang="ko-KR" sz="4400" dirty="0">
              <a:ln w="12700">
                <a:solidFill>
                  <a:prstClr val="black"/>
                </a:solidFill>
              </a:ln>
              <a:solidFill>
                <a:srgbClr val="FFC000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푸른 초장에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눕게하시며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srgbClr val="FFC000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잔잔한 물가로 잔잔한 물가로</a:t>
            </a:r>
          </a:p>
          <a:p>
            <a:pPr algn="ctr">
              <a:defRPr/>
            </a:pP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인도하시는도다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여호와는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나의목자</a:t>
            </a:r>
            <a:endParaRPr lang="en-US" altLang="ko-KR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내게 부족함이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없으리로다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나로 하여금</a:t>
            </a:r>
            <a:endParaRPr lang="en-US" altLang="ko-KR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푸른 초장에 눕게 하시며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잔잔한 물가로 잔잔한 물가로</a:t>
            </a:r>
          </a:p>
          <a:p>
            <a:pPr algn="ctr">
              <a:defRPr/>
            </a:pP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인도하시는도다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진실로 선함과 인자하심이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나의 사는 날 나의 사는 날</a:t>
            </a:r>
            <a:endParaRPr lang="en-US" altLang="ko-KR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나의 사는 날까지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나를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따르리니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나를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따르리니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내가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내가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여호와 전에</a:t>
            </a:r>
            <a:endParaRPr lang="en-US" altLang="ko-KR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영원토록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거하리로다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여호와는 나의 목자</a:t>
            </a:r>
            <a:endParaRPr lang="en-US" altLang="ko-KR" sz="4400" dirty="0">
              <a:ln w="12700">
                <a:solidFill>
                  <a:prstClr val="black"/>
                </a:solidFill>
              </a:ln>
              <a:solidFill>
                <a:srgbClr val="FFC000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                여호와 나의 목자</a:t>
            </a:r>
            <a:endParaRPr lang="en-US" altLang="ko-KR" sz="4400" dirty="0">
              <a:ln w="12700">
                <a:solidFill>
                  <a:prstClr val="black"/>
                </a:solidFill>
              </a:ln>
              <a:solidFill>
                <a:srgbClr val="00B0F0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내게 부족함이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없으리로다</a:t>
            </a:r>
            <a:endParaRPr lang="en-US" altLang="ko-KR" sz="4400" dirty="0">
              <a:ln w="12700">
                <a:solidFill>
                  <a:prstClr val="black"/>
                </a:solidFill>
              </a:ln>
              <a:solidFill>
                <a:srgbClr val="FFC000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            부족함 없네</a:t>
            </a:r>
            <a:endParaRPr lang="en-US" altLang="ko-KR" sz="4400" dirty="0">
              <a:ln w="12700">
                <a:solidFill>
                  <a:prstClr val="black"/>
                </a:solidFill>
              </a:ln>
              <a:solidFill>
                <a:srgbClr val="00B0F0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나로 하여금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푸른초장에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눕게하시며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잔잔한 물가로 잔잔한 물가로</a:t>
            </a:r>
          </a:p>
          <a:p>
            <a:pPr algn="ctr">
              <a:defRPr/>
            </a:pP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인도하시는도다</a:t>
            </a: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진실로 선함과 인자하심이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나의 사는 날 나의 사는 날 나의 사는 날까지</a:t>
            </a:r>
            <a:endParaRPr lang="en-US" altLang="ko-KR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내가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내가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여호와 전에</a:t>
            </a:r>
            <a:endParaRPr lang="en-US" altLang="ko-KR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영원토록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거하리로다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아멘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아멘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</a:t>
            </a:r>
            <a:r>
              <a:rPr lang="ko-KR" altLang="en-US" sz="4400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아멘</a:t>
            </a: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</a:t>
            </a:r>
            <a:endParaRPr lang="en-US" altLang="ko-KR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아멘</a:t>
            </a:r>
            <a:r>
              <a:rPr lang="en-US" altLang="ko-KR" sz="4400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~</a:t>
            </a:r>
          </a:p>
          <a:p>
            <a:pPr algn="ctr">
              <a:defRPr/>
            </a:pPr>
            <a:endParaRPr lang="ko-KR" altLang="en-US" sz="4400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0" y="-1035496"/>
            <a:ext cx="12192000" cy="6336704"/>
          </a:xfrm>
          <a:prstGeom prst="rect">
            <a:avLst/>
          </a:prstGeom>
          <a:solidFill>
            <a:srgbClr val="100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696" tIns="22839" rIns="45696" bIns="22839" anchor="ctr"/>
          <a:lstStyle/>
          <a:p>
            <a:pPr algn="ctr">
              <a:defRPr/>
            </a:pPr>
            <a:endParaRPr lang="ko-KR" altLang="en-US" dirty="0">
              <a:solidFill>
                <a:prstClr val="white"/>
              </a:solidFill>
              <a:latin typeface="맑은 고딕"/>
              <a:ea typeface="맑은 고딕"/>
            </a:endParaRPr>
          </a:p>
        </p:txBody>
      </p:sp>
      <p:sp>
        <p:nvSpPr>
          <p:cNvPr id="7" name="제목 1"/>
          <p:cNvSpPr txBox="1">
            <a:spLocks/>
          </p:cNvSpPr>
          <p:nvPr/>
        </p:nvSpPr>
        <p:spPr bwMode="auto">
          <a:xfrm>
            <a:off x="-168697" y="6597352"/>
            <a:ext cx="12529392" cy="360040"/>
          </a:xfrm>
          <a:prstGeom prst="rect">
            <a:avLst/>
          </a:prstGeom>
          <a:solidFill>
            <a:srgbClr val="100110"/>
          </a:solidFill>
          <a:ln w="9525">
            <a:noFill/>
            <a:miter lim="800000"/>
            <a:headEnd/>
            <a:tailEnd/>
          </a:ln>
        </p:spPr>
        <p:txBody>
          <a:bodyPr lIns="76964" tIns="38482" rIns="76964" bIns="38482"/>
          <a:lstStyle/>
          <a:p>
            <a:pPr algn="ctr">
              <a:lnSpc>
                <a:spcPct val="98000"/>
              </a:lnSpc>
              <a:defRPr/>
            </a:pPr>
            <a:r>
              <a:rPr lang="en-US" altLang="ko-KR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37055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231 L 0 -0.2009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20092 L 0 -0.3923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39191 L 0 -0.59121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59122 L 0 -0.78798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8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78797 L 0 -0.97618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97619 L 0 -1.17665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7801 L 0 -1.36875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36875 L 0 -1.56829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56828 L 0 -1.75787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75787 L 0 -1.9537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537 L 0 -2.15625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15625 L 0 -2.34491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4491 L 0 -2.54491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4491 L 0 -2.74352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74352 L 0 -2.93495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3495 L 0 -3.12245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12245 L 0 -3.33079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079 L 0 -3.5243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5243 L 0 -3.71041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1041 L 0 -3.90972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90972 L 0 -4.10579 " pathEditMode="relative" rAng="0" ptsTypes="AA">
                                      <p:cBhvr>
                                        <p:cTn id="8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10579 L 0 -4.30486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30486 L 0 -4.49791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9791 L 0 -4.70787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70787 L 0 -4.89676 " pathEditMode="relative" rAng="0" ptsTypes="AA">
                                      <p:cBhvr>
                                        <p:cTn id="10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231 L 0 -0.20097 " pathEditMode="relative" rAng="0" ptsTypes="AA">
                                      <p:cBhvr>
                                        <p:cTn id="10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20092 L 0 -0.39236 " pathEditMode="relative" rAng="0" ptsTypes="AA">
                                      <p:cBhvr>
                                        <p:cTn id="1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39191 L 0 -0.59121 " pathEditMode="relative" rAng="0" ptsTypes="AA">
                                      <p:cBhvr>
                                        <p:cTn id="1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59122 L 0 -0.78798 " pathEditMode="relative" rAng="0" ptsTypes="AA">
                                      <p:cBhvr>
                                        <p:cTn id="1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8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78797 L 0 -0.97618 " pathEditMode="relative" rAng="0" ptsTypes="AA">
                                      <p:cBhvr>
                                        <p:cTn id="1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97619 L 0 -1.17665 " pathEditMode="relative" rAng="0" ptsTypes="AA">
                                      <p:cBhvr>
                                        <p:cTn id="1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7801 L 0 -1.36875 " pathEditMode="relative" rAng="0" ptsTypes="AA">
                                      <p:cBhvr>
                                        <p:cTn id="1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36875 L 0 -1.56829 " pathEditMode="relative" rAng="0" ptsTypes="AA">
                                      <p:cBhvr>
                                        <p:cTn id="1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56828 L 0 -1.75787 " pathEditMode="relative" rAng="0" ptsTypes="AA">
                                      <p:cBhvr>
                                        <p:cTn id="1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75787 L 0 -1.9537 " pathEditMode="relative" rAng="0" ptsTypes="AA">
                                      <p:cBhvr>
                                        <p:cTn id="1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537 L 0 -2.15625 " pathEditMode="relative" rAng="0" ptsTypes="AA">
                                      <p:cBhvr>
                                        <p:cTn id="1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15625 L 0 -2.34491 " pathEditMode="relative" rAng="0" ptsTypes="AA">
                                      <p:cBhvr>
                                        <p:cTn id="1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4491 L 0 -2.54491 " pathEditMode="relative" rAng="0" ptsTypes="AA">
                                      <p:cBhvr>
                                        <p:cTn id="1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4491 L 0 -2.74352 " pathEditMode="relative" rAng="0" ptsTypes="AA">
                                      <p:cBhvr>
                                        <p:cTn id="1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74352 L 0 -2.93495 " pathEditMode="relative" rAng="0" ptsTypes="AA">
                                      <p:cBhvr>
                                        <p:cTn id="1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3495 L 0 -3.12245 " pathEditMode="relative" rAng="0" ptsTypes="AA">
                                      <p:cBhvr>
                                        <p:cTn id="1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12245 L 0 -3.33079 " pathEditMode="relative" rAng="0" ptsTypes="AA">
                                      <p:cBhvr>
                                        <p:cTn id="17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079 L 0 -3.5243 " pathEditMode="relative" rAng="0" ptsTypes="AA">
                                      <p:cBhvr>
                                        <p:cTn id="1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5243 L 0 -3.71041 " pathEditMode="relative" rAng="0" ptsTypes="AA">
                                      <p:cBhvr>
                                        <p:cTn id="17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1041 L 0 -3.90972 " pathEditMode="relative" rAng="0" ptsTypes="AA">
                                      <p:cBhvr>
                                        <p:cTn id="18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90972 L 0 -4.10579 " pathEditMode="relative" rAng="0" ptsTypes="AA">
                                      <p:cBhvr>
                                        <p:cTn id="18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10579 L 0 -4.30486 " pathEditMode="relative" rAng="0" ptsTypes="AA">
                                      <p:cBhvr>
                                        <p:cTn id="19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30486 L 0 -4.49791 " pathEditMode="relative" rAng="0" ptsTypes="AA">
                                      <p:cBhvr>
                                        <p:cTn id="19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9791 L 0 -4.70787 " pathEditMode="relative" rAng="0" ptsTypes="AA">
                                      <p:cBhvr>
                                        <p:cTn id="19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70787 L 0 -4.89676 " pathEditMode="relative" rAng="0" ptsTypes="AA">
                                      <p:cBhvr>
                                        <p:cTn id="20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330064439</TotalTime>
  <Words>125</Words>
  <Application>Microsoft Office PowerPoint</Application>
  <PresentationFormat>와이드스크린</PresentationFormat>
  <Paragraphs>41</Paragraphs>
  <Slides>3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3</vt:i4>
      </vt:variant>
    </vt:vector>
  </HeadingPairs>
  <TitlesOfParts>
    <vt:vector size="10" baseType="lpstr">
      <vt:lpstr>HY울릉도B</vt:lpstr>
      <vt:lpstr>굴림</vt:lpstr>
      <vt:lpstr>나눔스퀘어라운드 ExtraBold</vt:lpstr>
      <vt:lpstr>나눔스퀘어라운드OTF ExtraBold</vt:lpstr>
      <vt:lpstr>맑은 고딕</vt:lpstr>
      <vt:lpstr>1_기본 디자인</vt:lpstr>
      <vt:lpstr>기본 디자인</vt:lpstr>
      <vt:lpstr>PowerPoint 프레젠테이션</vt:lpstr>
      <vt:lpstr>PowerPoint 프레젠테이션</vt:lpstr>
      <vt:lpstr>PowerPoint 프레젠테이션</vt:lpstr>
    </vt:vector>
  </TitlesOfParts>
  <Company>지산교회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사랑</dc:creator>
  <cp:lastModifiedBy>Tony Hong</cp:lastModifiedBy>
  <cp:revision>4603</cp:revision>
  <dcterms:created xsi:type="dcterms:W3CDTF">2007-07-04T10:04:14Z</dcterms:created>
  <dcterms:modified xsi:type="dcterms:W3CDTF">2026-06-14T07:40:28Z</dcterms:modified>
</cp:coreProperties>
</file>