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73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94" y="8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5E21-455A-4EFC-8E1F-4B740D7DE3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89D7-8030-443B-B092-6D15BF190B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700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EF0F6-5EB1-46D3-838A-4732F0557D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01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FC8-CC4D-43FD-B964-02DC7C8FA7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71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388FD-4ED1-4A7B-90DC-A97A1B9BA2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2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B5A90-6E1B-4774-9AC5-F32BE71913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16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38164-9458-46BF-829A-5FD8B48991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60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8D2BB-99BF-434D-BAED-6DBB3D1A8F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77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FA8FB-66F7-46D0-9AC5-A2F3D8D253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106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032C2-40CF-4547-898B-69FADB62EE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761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2FA6-3B6D-4765-8ADD-1643247D3F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692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AAB63-52CD-4B88-A370-0093D4269A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굴림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김동인목사</cp:lastModifiedBy>
  <cp:revision>12</cp:revision>
  <dcterms:created xsi:type="dcterms:W3CDTF">2014-07-22T01:22:16Z</dcterms:created>
  <dcterms:modified xsi:type="dcterms:W3CDTF">2020-01-22T08:36:04Z</dcterms:modified>
</cp:coreProperties>
</file>