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60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78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85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4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91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8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21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4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84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06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25F8-709C-4A65-B137-EDE5849ADFD1}" type="datetimeFigureOut">
              <a:rPr lang="ko-KR" altLang="en-US" smtClean="0"/>
              <a:t>2018-07-14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F752-33FC-49F8-ABDD-89D5715A1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7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33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31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66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95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32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92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49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48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1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5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607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주안</dc:creator>
  <cp:lastModifiedBy>이 주안</cp:lastModifiedBy>
  <cp:revision>12</cp:revision>
  <dcterms:created xsi:type="dcterms:W3CDTF">2018-07-13T05:29:09Z</dcterms:created>
  <dcterms:modified xsi:type="dcterms:W3CDTF">2018-07-14T13:06:46Z</dcterms:modified>
</cp:coreProperties>
</file>