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맑은 고딕" panose="020B0503020000020004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660"/>
  </p:normalViewPr>
  <p:slideViewPr>
    <p:cSldViewPr snapToGrid="0">
      <p:cViewPr>
        <p:scale>
          <a:sx n="50" d="100"/>
          <a:sy n="50" d="100"/>
        </p:scale>
        <p:origin x="2904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50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510F32-0969-494A-99FC-137123F01BE4}"/>
              </a:ext>
            </a:extLst>
          </p:cNvPr>
          <p:cNvSpPr txBox="1"/>
          <p:nvPr userDrawn="1"/>
        </p:nvSpPr>
        <p:spPr>
          <a:xfrm>
            <a:off x="6911752" y="6180891"/>
            <a:ext cx="2232248" cy="5386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>
                <a:solidFill>
                  <a:schemeClr val="bg1">
                    <a:lumMod val="50000"/>
                  </a:schemeClr>
                </a:solidFill>
                <a:latin typeface="Stencil" panose="040409050D0802020404" pitchFamily="82" charset="0"/>
              </a:rPr>
              <a:t>Praise</a:t>
            </a:r>
            <a:r>
              <a:rPr lang="ko-KR" altLang="en-US" dirty="0">
                <a:solidFill>
                  <a:schemeClr val="bg1">
                    <a:lumMod val="50000"/>
                  </a:schemeClr>
                </a:solidFill>
                <a:latin typeface="Stencil" panose="040409050D0802020404" pitchFamily="82" charset="0"/>
              </a:rPr>
              <a:t> </a:t>
            </a:r>
            <a:r>
              <a:rPr lang="en-US" altLang="ko-KR" dirty="0">
                <a:solidFill>
                  <a:schemeClr val="bg1">
                    <a:lumMod val="50000"/>
                  </a:schemeClr>
                </a:solidFill>
                <a:latin typeface="Stencil" panose="040409050D0802020404" pitchFamily="82" charset="0"/>
              </a:rPr>
              <a:t>The</a:t>
            </a:r>
            <a:r>
              <a:rPr lang="ko-KR" altLang="en-US" dirty="0">
                <a:solidFill>
                  <a:schemeClr val="bg1">
                    <a:lumMod val="50000"/>
                  </a:schemeClr>
                </a:solidFill>
                <a:latin typeface="Stencil" panose="040409050D0802020404" pitchFamily="82" charset="0"/>
              </a:rPr>
              <a:t> </a:t>
            </a:r>
            <a:r>
              <a:rPr lang="en-US" altLang="ko-KR" dirty="0">
                <a:solidFill>
                  <a:schemeClr val="bg1">
                    <a:lumMod val="50000"/>
                  </a:schemeClr>
                </a:solidFill>
                <a:latin typeface="Stencil" panose="040409050D0802020404" pitchFamily="82" charset="0"/>
              </a:rPr>
              <a:t>Lord</a:t>
            </a:r>
          </a:p>
          <a:p>
            <a:pPr algn="ctr"/>
            <a:r>
              <a:rPr lang="en-US" altLang="ko-KR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GGYU </a:t>
            </a:r>
            <a:r>
              <a:rPr lang="en-US" altLang="ko-KR" sz="1100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GGYU</a:t>
            </a:r>
            <a:r>
              <a:rPr lang="en-US" altLang="ko-KR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STOTY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2E3AA74-6A75-4B4F-BD78-19EE6B31C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501" r="1291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>
            <a:extLst>
              <a:ext uri="{FF2B5EF4-FFF2-40B4-BE49-F238E27FC236}">
                <a16:creationId xmlns:a16="http://schemas.microsoft.com/office/drawing/2014/main" id="{A63656D5-462D-4647-BA14-657DE8B189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그림 1">
            <a:extLst>
              <a:ext uri="{FF2B5EF4-FFF2-40B4-BE49-F238E27FC236}">
                <a16:creationId xmlns:a16="http://schemas.microsoft.com/office/drawing/2014/main" id="{0CE08266-932A-43A2-A6FF-5A210DF73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그림 1">
            <a:extLst>
              <a:ext uri="{FF2B5EF4-FFF2-40B4-BE49-F238E27FC236}">
                <a16:creationId xmlns:a16="http://schemas.microsoft.com/office/drawing/2014/main" id="{F0C4BF91-5839-4A9F-8E1D-E341FA2D8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그림 1">
            <a:extLst>
              <a:ext uri="{FF2B5EF4-FFF2-40B4-BE49-F238E27FC236}">
                <a16:creationId xmlns:a16="http://schemas.microsoft.com/office/drawing/2014/main" id="{8C0BD34A-2F03-46A0-801E-047F882A0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그림 1">
            <a:extLst>
              <a:ext uri="{FF2B5EF4-FFF2-40B4-BE49-F238E27FC236}">
                <a16:creationId xmlns:a16="http://schemas.microsoft.com/office/drawing/2014/main" id="{298D6F4E-1A51-4E14-9F73-0FE8E12FC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그림 1">
            <a:extLst>
              <a:ext uri="{FF2B5EF4-FFF2-40B4-BE49-F238E27FC236}">
                <a16:creationId xmlns:a16="http://schemas.microsoft.com/office/drawing/2014/main" id="{7044B913-68F9-4BA6-BADB-1D20F27EB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그림 1">
            <a:extLst>
              <a:ext uri="{FF2B5EF4-FFF2-40B4-BE49-F238E27FC236}">
                <a16:creationId xmlns:a16="http://schemas.microsoft.com/office/drawing/2014/main" id="{B9818DB6-2E02-493F-A3F4-CBCD881C4D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화면 슬라이드 쇼(4:3)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Calibri</vt:lpstr>
      <vt:lpstr>맑은 고딕</vt:lpstr>
      <vt:lpstr>Arial</vt:lpstr>
      <vt:lpstr>Calibri Light</vt:lpstr>
      <vt:lpstr>Times New Roman</vt:lpstr>
      <vt:lpstr>바탕체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뀨뀨</dc:creator>
  <cp:lastModifiedBy>user</cp:lastModifiedBy>
  <cp:revision>6</cp:revision>
  <dcterms:created xsi:type="dcterms:W3CDTF">2014-12-14T08:54:16Z</dcterms:created>
  <dcterms:modified xsi:type="dcterms:W3CDTF">2023-01-03T00:49:33Z</dcterms:modified>
</cp:coreProperties>
</file>