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5143500" type="screen16x9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85" userDrawn="1">
          <p15:clr>
            <a:srgbClr val="A4A3A4"/>
          </p15:clr>
        </p15:guide>
        <p15:guide id="2" pos="1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55" autoAdjust="0"/>
  </p:normalViewPr>
  <p:slideViewPr>
    <p:cSldViewPr>
      <p:cViewPr>
        <p:scale>
          <a:sx n="100" d="100"/>
          <a:sy n="100" d="100"/>
        </p:scale>
        <p:origin x="150" y="486"/>
      </p:cViewPr>
      <p:guideLst>
        <p:guide orient="horz" pos="3185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53087-4BA4-46C0-B3E5-C4EA03EE6010}" type="datetimeFigureOut">
              <a:rPr lang="ko-KR" altLang="en-US" smtClean="0"/>
              <a:t>2024-01-31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0C3A1-5E1B-4A55-B93C-5A40A7EF3B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671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0C3A1-5E1B-4A55-B93C-5A40A7EF3BD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794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0C3A1-5E1B-4A55-B93C-5A40A7EF3BD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292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0C3A1-5E1B-4A55-B93C-5A40A7EF3BD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0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E5350E-35DB-B075-DDA2-603A1A8395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D58A9-370F-FA0F-96DB-E6F8E062B6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C392A8-10FE-9278-2D33-F25DD6357B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93086-50E6-47FD-A06B-C123EBC32E2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595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7AE772-B7CA-812D-96FF-1D00389BD5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A3C4F7-ABDC-A741-BE07-A4D184E8C0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53FF53-B8E0-FB12-9B67-D0BB09139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743AAC-C464-4CC0-8E95-E57D8DCEA7A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1123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FF2705-D18D-B328-98C6-7BDAADAC51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1085AD-CC06-F387-EA51-BBDE4F8BF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AB13F5-CC73-1D0D-C5E5-255E00A6D1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39F47F-C9D0-4135-87EF-02FA7BDB287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8351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E65FF5-C24B-D3E0-02FE-782A2AA4C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B70C22-DEF8-BB85-5693-C828BB963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96DAC6-2E87-E87D-2993-1719F05F31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F019D6-86A4-43D8-A0FA-7AFB2C1C157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5802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CE1B6F-C000-27BA-EE12-E426BBBA66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7F206E-55D8-C1E6-A624-1CE1C12436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96BD65-285C-78BD-73F0-15FE1ACA1B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1050E5-BD1B-45D8-840B-8A96DA310AC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8084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717AC1-CC68-CA3F-3D04-837DFEF9C5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2C4167-A489-F0C3-DC4C-9CA51B64A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A56C9D-AF2C-82AF-7E7F-907EC62736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4CA50-8647-47C2-B26B-D9120ADAA35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7350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232CB9-4967-DEFB-0E5F-C25FE94C8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DB055A-2172-8EA4-41BA-709A9F7B1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B26BFC5-3273-CDDE-826B-F84A11697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29531-56C8-4516-B170-E5D35D79822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7397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881D1FF-4C30-D2A7-3ADC-4241809D8A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BCFC54-5F2E-BBE5-F51D-34B96B7BAC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CE4F59D-E668-2927-121A-09B97F78DD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7E280-D71D-44AB-872C-45EECCE6227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06725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3F9098-3934-236D-5EA8-F4CE7572BE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7A28A8-3EC2-49DE-B43E-67EF8A39C0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B954D52-B5F0-0368-B1C2-D6F75F9D0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C33A0-576C-453A-8A87-FAB12AED511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3256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7BAB18-4DE7-97F8-5FCA-C4CF5D4D1C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5E4BD1-442F-3E4E-367F-97CE4D3A1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41F57A-C4B4-E245-1C5B-A841CD6EC6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711D7-C9C3-4A7A-9222-0EFD0D9E257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04867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518B94-E921-7066-DF17-79B3081462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70ABD9-9B94-FDE7-82E4-ABD95789B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8B6CBF-7977-6DB9-B06B-89274525B9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495F7D-6B25-44DD-8635-02C37806222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8111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4000"/>
            <a:lum/>
          </a:blip>
          <a:srcRect/>
          <a:stretch>
            <a:fillRect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E2DE9BF-C38F-A918-EBB9-387206B17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DEFBA0-1904-8C7A-BDA4-84A78EF3AD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4B6D305-D891-9396-4816-F00B85BD43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05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DDF418B-1C92-3663-22AF-A54DF2C6ECA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05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BE0DF65-D1D8-A8F4-D8A3-324A63E4F5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050"/>
            </a:lvl1pPr>
          </a:lstStyle>
          <a:p>
            <a:fld id="{8F6EE274-E65E-4353-830A-B9BB33124FE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5pPr>
      <a:lvl6pPr marL="342900" algn="ctr" rtl="0" fontAlgn="base" latinLnBrk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6pPr>
      <a:lvl7pPr marL="685800" algn="ctr" rtl="0" fontAlgn="base" latinLnBrk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7pPr>
      <a:lvl8pPr marL="1028700" algn="ctr" rtl="0" fontAlgn="base" latinLnBrk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8pPr>
      <a:lvl9pPr marL="1371600" algn="ctr" rtl="0" fontAlgn="base" latinLnBrk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257175" indent="-257175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50" indent="-17145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50" indent="-1714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 latinLnBrk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 latinLnBrk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 latinLnBrk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 latinLnBrk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2B0E82C4-BB37-4154-3022-846BE778E56C}"/>
              </a:ext>
            </a:extLst>
          </p:cNvPr>
          <p:cNvGrpSpPr/>
          <p:nvPr/>
        </p:nvGrpSpPr>
        <p:grpSpPr>
          <a:xfrm>
            <a:off x="163272" y="2590604"/>
            <a:ext cx="8792191" cy="994989"/>
            <a:chOff x="323529" y="1914154"/>
            <a:chExt cx="6886364" cy="752475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7" t="51605" r="1945" b="28889"/>
            <a:stretch/>
          </p:blipFill>
          <p:spPr bwMode="auto">
            <a:xfrm>
              <a:off x="4313115" y="1914154"/>
              <a:ext cx="2896778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그림 1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4" t="16790" r="29861" b="63951"/>
            <a:stretch/>
          </p:blipFill>
          <p:spPr bwMode="auto">
            <a:xfrm>
              <a:off x="323529" y="1923678"/>
              <a:ext cx="4032448" cy="742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Freeform 222">
            <a:extLst>
              <a:ext uri="{FF2B5EF4-FFF2-40B4-BE49-F238E27FC236}">
                <a16:creationId xmlns:a16="http://schemas.microsoft.com/office/drawing/2014/main" id="{1F70415B-5C35-488C-F36C-FFAAC723ADF7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2463CE5A-73F5-DECF-3A44-E71930F5206D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E7A16A01-1419-2E86-1FC4-D81843527E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923B723F-16D3-CDAC-2680-22EE968F7D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8B968B27-8482-421E-0F4E-FCABF7F67A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505E94FC-1169-4AAE-6CA6-02D71694D9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5772177-0A11-B200-C6A3-FE84D8C868A2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21721C51-0C6B-E8D8-E67C-84856A74C990}"/>
              </a:ext>
            </a:extLst>
          </p:cNvPr>
          <p:cNvGrpSpPr/>
          <p:nvPr/>
        </p:nvGrpSpPr>
        <p:grpSpPr>
          <a:xfrm>
            <a:off x="8132363" y="379276"/>
            <a:ext cx="368138" cy="376928"/>
            <a:chOff x="10628431" y="5878757"/>
            <a:chExt cx="490850" cy="502571"/>
          </a:xfrm>
        </p:grpSpPr>
        <p:pic>
          <p:nvPicPr>
            <p:cNvPr id="14" name="Picture 10" descr="Green">
              <a:extLst>
                <a:ext uri="{FF2B5EF4-FFF2-40B4-BE49-F238E27FC236}">
                  <a16:creationId xmlns:a16="http://schemas.microsoft.com/office/drawing/2014/main" id="{C409B9F9-D923-0A0A-0CF4-D2857DB03C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073D4AF5-55AD-0AEC-04BE-93940BC05FDA}"/>
                </a:ext>
              </a:extLst>
            </p:cNvPr>
            <p:cNvSpPr/>
            <p:nvPr/>
          </p:nvSpPr>
          <p:spPr>
            <a:xfrm>
              <a:off x="10752087" y="5878757"/>
              <a:ext cx="245370" cy="461667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A545E17D-5D60-E38B-87D0-B37D324528A8}"/>
              </a:ext>
            </a:extLst>
          </p:cNvPr>
          <p:cNvGrpSpPr/>
          <p:nvPr/>
        </p:nvGrpSpPr>
        <p:grpSpPr>
          <a:xfrm>
            <a:off x="7714582" y="333916"/>
            <a:ext cx="476458" cy="476456"/>
            <a:chOff x="10884719" y="6051461"/>
            <a:chExt cx="768712" cy="768710"/>
          </a:xfrm>
        </p:grpSpPr>
        <p:pic>
          <p:nvPicPr>
            <p:cNvPr id="17" name="Picture 2" descr="Amber">
              <a:extLst>
                <a:ext uri="{FF2B5EF4-FFF2-40B4-BE49-F238E27FC236}">
                  <a16:creationId xmlns:a16="http://schemas.microsoft.com/office/drawing/2014/main" id="{1A839248-50DA-3F09-98C5-84CE71B28C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5F2C028D-7F89-8647-F087-46CB82F4F1D7}"/>
                </a:ext>
              </a:extLst>
            </p:cNvPr>
            <p:cNvSpPr/>
            <p:nvPr/>
          </p:nvSpPr>
          <p:spPr>
            <a:xfrm>
              <a:off x="11081058" y="6057783"/>
              <a:ext cx="332888" cy="72455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A3902792-2C15-6334-D4EE-C59A28B74DF2}"/>
              </a:ext>
            </a:extLst>
          </p:cNvPr>
          <p:cNvGrpSpPr/>
          <p:nvPr/>
        </p:nvGrpSpPr>
        <p:grpSpPr>
          <a:xfrm>
            <a:off x="8452334" y="384041"/>
            <a:ext cx="368138" cy="372169"/>
            <a:chOff x="10628431" y="5885103"/>
            <a:chExt cx="490850" cy="496225"/>
          </a:xfrm>
        </p:grpSpPr>
        <p:pic>
          <p:nvPicPr>
            <p:cNvPr id="20" name="Picture 10" descr="Green">
              <a:extLst>
                <a:ext uri="{FF2B5EF4-FFF2-40B4-BE49-F238E27FC236}">
                  <a16:creationId xmlns:a16="http://schemas.microsoft.com/office/drawing/2014/main" id="{2895C90E-1B92-EE0F-21C5-C4F5A4E7A9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E72DB4D4-0AEF-26E6-4393-CABC3EB50BFC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76F4A935-CF63-F016-E8EF-40184C9BF87E}"/>
              </a:ext>
            </a:extLst>
          </p:cNvPr>
          <p:cNvGrpSpPr/>
          <p:nvPr/>
        </p:nvGrpSpPr>
        <p:grpSpPr>
          <a:xfrm>
            <a:off x="154875" y="1064955"/>
            <a:ext cx="8819443" cy="1093783"/>
            <a:chOff x="154875" y="1064955"/>
            <a:chExt cx="8819443" cy="10400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10FE4AAF-71A5-BC13-0077-6A8F6616342F}"/>
                </a:ext>
              </a:extLst>
            </p:cNvPr>
            <p:cNvGrpSpPr/>
            <p:nvPr/>
          </p:nvGrpSpPr>
          <p:grpSpPr>
            <a:xfrm>
              <a:off x="154875" y="1093090"/>
              <a:ext cx="8819443" cy="990234"/>
              <a:chOff x="539553" y="1995686"/>
              <a:chExt cx="6823889" cy="770111"/>
            </a:xfrm>
          </p:grpSpPr>
          <p:pic>
            <p:nvPicPr>
              <p:cNvPr id="2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502" t="52050" r="2165" b="28156"/>
              <a:stretch/>
            </p:blipFill>
            <p:spPr bwMode="auto">
              <a:xfrm>
                <a:off x="4211960" y="2002226"/>
                <a:ext cx="3151482" cy="7635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0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28" t="16862" r="34605" b="63589"/>
              <a:stretch/>
            </p:blipFill>
            <p:spPr bwMode="auto">
              <a:xfrm>
                <a:off x="539553" y="1995686"/>
                <a:ext cx="3744416" cy="754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3" name="그림 1">
              <a:extLst>
                <a:ext uri="{FF2B5EF4-FFF2-40B4-BE49-F238E27FC236}">
                  <a16:creationId xmlns:a16="http://schemas.microsoft.com/office/drawing/2014/main" id="{B06826ED-3AB8-4392-520B-3031217C9C85}"/>
                </a:ext>
              </a:extLst>
            </p:cNvPr>
            <p:cNvPicPr>
              <a:picLocks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56" t="16347" r="87544" b="62810"/>
            <a:stretch/>
          </p:blipFill>
          <p:spPr bwMode="auto">
            <a:xfrm>
              <a:off x="761436" y="1064955"/>
              <a:ext cx="251356" cy="1040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922F745-9B6D-A772-27BD-3E7936FFE4B1}"/>
              </a:ext>
            </a:extLst>
          </p:cNvPr>
          <p:cNvSpPr/>
          <p:nvPr/>
        </p:nvSpPr>
        <p:spPr>
          <a:xfrm>
            <a:off x="830454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 에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썩 은  내  육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을   주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쓰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시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려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했 네 </a:t>
            </a:r>
            <a:r>
              <a:rPr lang="en-US" altLang="ko-KR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 -</a:t>
            </a:r>
            <a:endParaRPr lang="ko-KR" altLang="en-US" sz="3000" b="1" spc="-300" dirty="0">
              <a:ln w="0">
                <a:solidFill>
                  <a:schemeClr val="bg1"/>
                </a:solidFill>
              </a:ln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46758138-4623-1456-18E8-D844C186A096}"/>
              </a:ext>
            </a:extLst>
          </p:cNvPr>
          <p:cNvGrpSpPr/>
          <p:nvPr/>
        </p:nvGrpSpPr>
        <p:grpSpPr>
          <a:xfrm>
            <a:off x="313511" y="2080142"/>
            <a:ext cx="514073" cy="476456"/>
            <a:chOff x="10884719" y="6051461"/>
            <a:chExt cx="768712" cy="768710"/>
          </a:xfrm>
        </p:grpSpPr>
        <p:pic>
          <p:nvPicPr>
            <p:cNvPr id="26" name="Picture 2" descr="Amber">
              <a:extLst>
                <a:ext uri="{FF2B5EF4-FFF2-40B4-BE49-F238E27FC236}">
                  <a16:creationId xmlns:a16="http://schemas.microsoft.com/office/drawing/2014/main" id="{A63D6A7C-DF9F-13F5-2044-30156290B4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B78B48B0-AA96-94C3-B63D-AA2EC40D0B4C}"/>
                </a:ext>
              </a:extLst>
            </p:cNvPr>
            <p:cNvSpPr/>
            <p:nvPr/>
          </p:nvSpPr>
          <p:spPr>
            <a:xfrm>
              <a:off x="11081058" y="6057783"/>
              <a:ext cx="332888" cy="72455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4350C71C-EFC3-E38C-3D3A-7CC4A2B3BE80}"/>
              </a:ext>
            </a:extLst>
          </p:cNvPr>
          <p:cNvSpPr/>
          <p:nvPr/>
        </p:nvSpPr>
        <p:spPr>
          <a:xfrm>
            <a:off x="813205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죽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음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  덫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에  걸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려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있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  몸   주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쓰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시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려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했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네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9C6A299-D15B-463F-4FF2-6F16D3E25FAE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22">
            <a:extLst>
              <a:ext uri="{FF2B5EF4-FFF2-40B4-BE49-F238E27FC236}">
                <a16:creationId xmlns:a16="http://schemas.microsoft.com/office/drawing/2014/main" id="{63ACBF77-C27D-4BFC-4E02-9CEA329D0B23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C9811AD9-6884-F63F-2D00-8D5592DAAF57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1AED6EB0-9C69-5BF8-12F7-D3E82FBA3D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447728F2-4F38-D080-00E8-E803CE6E6B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E91CD0F3-17AB-9DC0-4A8E-384246C7B6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02E4B8C8-8797-CC1D-1405-0DD60AC968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7BF7EC2-F97B-F162-B16F-3805B174213E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B625669C-65A9-F800-7B0A-811DD4DF2A6F}"/>
              </a:ext>
            </a:extLst>
          </p:cNvPr>
          <p:cNvGrpSpPr/>
          <p:nvPr/>
        </p:nvGrpSpPr>
        <p:grpSpPr>
          <a:xfrm>
            <a:off x="8132363" y="379276"/>
            <a:ext cx="368138" cy="376928"/>
            <a:chOff x="10628431" y="5878757"/>
            <a:chExt cx="490850" cy="502571"/>
          </a:xfrm>
        </p:grpSpPr>
        <p:pic>
          <p:nvPicPr>
            <p:cNvPr id="14" name="Picture 10" descr="Green">
              <a:extLst>
                <a:ext uri="{FF2B5EF4-FFF2-40B4-BE49-F238E27FC236}">
                  <a16:creationId xmlns:a16="http://schemas.microsoft.com/office/drawing/2014/main" id="{5F29CE9B-B61B-A754-0E79-FEC2C18C3F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274F0D14-ED8C-64C9-A7F0-BC7444CE13C7}"/>
                </a:ext>
              </a:extLst>
            </p:cNvPr>
            <p:cNvSpPr/>
            <p:nvPr/>
          </p:nvSpPr>
          <p:spPr>
            <a:xfrm>
              <a:off x="10752087" y="5878757"/>
              <a:ext cx="245370" cy="461667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CAA6EFED-EAD7-C87E-0B0C-D4EEFC18BF5A}"/>
              </a:ext>
            </a:extLst>
          </p:cNvPr>
          <p:cNvGrpSpPr/>
          <p:nvPr/>
        </p:nvGrpSpPr>
        <p:grpSpPr>
          <a:xfrm>
            <a:off x="7714582" y="333916"/>
            <a:ext cx="476458" cy="476456"/>
            <a:chOff x="10884719" y="6051461"/>
            <a:chExt cx="768712" cy="768710"/>
          </a:xfrm>
        </p:grpSpPr>
        <p:pic>
          <p:nvPicPr>
            <p:cNvPr id="17" name="Picture 2" descr="Amber">
              <a:extLst>
                <a:ext uri="{FF2B5EF4-FFF2-40B4-BE49-F238E27FC236}">
                  <a16:creationId xmlns:a16="http://schemas.microsoft.com/office/drawing/2014/main" id="{06818EB5-D49E-48F7-B996-29CDFB031D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C0904083-ED13-3ADA-B823-683B00A71BC4}"/>
                </a:ext>
              </a:extLst>
            </p:cNvPr>
            <p:cNvSpPr/>
            <p:nvPr/>
          </p:nvSpPr>
          <p:spPr>
            <a:xfrm>
              <a:off x="11081058" y="6057783"/>
              <a:ext cx="332888" cy="72455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F1B84256-0A65-626F-5C03-ABB30D3F98B2}"/>
              </a:ext>
            </a:extLst>
          </p:cNvPr>
          <p:cNvGrpSpPr/>
          <p:nvPr/>
        </p:nvGrpSpPr>
        <p:grpSpPr>
          <a:xfrm>
            <a:off x="8452334" y="384041"/>
            <a:ext cx="368138" cy="372169"/>
            <a:chOff x="10628431" y="5885103"/>
            <a:chExt cx="490850" cy="496225"/>
          </a:xfrm>
        </p:grpSpPr>
        <p:pic>
          <p:nvPicPr>
            <p:cNvPr id="20" name="Picture 10" descr="Green">
              <a:extLst>
                <a:ext uri="{FF2B5EF4-FFF2-40B4-BE49-F238E27FC236}">
                  <a16:creationId xmlns:a16="http://schemas.microsoft.com/office/drawing/2014/main" id="{DFDB9984-024B-6C6D-A695-4DC6BE0B9E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56FAEA96-02AE-F90C-371B-BA804AD63C85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37CFEB37-9F69-6AAB-9164-BEA15734D1D8}"/>
              </a:ext>
            </a:extLst>
          </p:cNvPr>
          <p:cNvGrpSpPr/>
          <p:nvPr/>
        </p:nvGrpSpPr>
        <p:grpSpPr>
          <a:xfrm>
            <a:off x="130190" y="1046375"/>
            <a:ext cx="8872408" cy="1084083"/>
            <a:chOff x="539553" y="1609450"/>
            <a:chExt cx="6960551" cy="800100"/>
          </a:xfrm>
        </p:grpSpPr>
        <p:pic>
          <p:nvPicPr>
            <p:cNvPr id="31" name="그림 30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67" t="51111" r="2083" b="28149"/>
            <a:stretch/>
          </p:blipFill>
          <p:spPr bwMode="auto">
            <a:xfrm>
              <a:off x="4207198" y="1609450"/>
              <a:ext cx="3292906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그림 1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45" t="16790" r="31250" b="63704"/>
            <a:stretch/>
          </p:blipFill>
          <p:spPr bwMode="auto">
            <a:xfrm>
              <a:off x="539553" y="1635646"/>
              <a:ext cx="3744416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96DA9D13-5FB2-74EB-9D02-4E5754E89079}"/>
              </a:ext>
            </a:extLst>
          </p:cNvPr>
          <p:cNvGrpSpPr/>
          <p:nvPr/>
        </p:nvGrpSpPr>
        <p:grpSpPr>
          <a:xfrm>
            <a:off x="175313" y="2558123"/>
            <a:ext cx="8793427" cy="1042915"/>
            <a:chOff x="392907" y="1781175"/>
            <a:chExt cx="6853258" cy="812874"/>
          </a:xfrm>
        </p:grpSpPr>
        <p:pic>
          <p:nvPicPr>
            <p:cNvPr id="33" name="그림 32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054" t="50617" r="3836" b="28396"/>
            <a:stretch/>
          </p:blipFill>
          <p:spPr bwMode="auto">
            <a:xfrm>
              <a:off x="4514851" y="1784424"/>
              <a:ext cx="2731314" cy="809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그림 1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1" t="15556" r="24028" b="63950"/>
            <a:stretch/>
          </p:blipFill>
          <p:spPr bwMode="auto">
            <a:xfrm>
              <a:off x="392907" y="1781175"/>
              <a:ext cx="4179094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3642EAE-8B26-7942-6724-913D06F622BB}"/>
              </a:ext>
            </a:extLst>
          </p:cNvPr>
          <p:cNvSpPr/>
          <p:nvPr/>
        </p:nvSpPr>
        <p:spPr>
          <a:xfrm>
            <a:off x="744729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속죄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하는  손  치유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하시고   속죄 하는  발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치유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하셨네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67649304-C075-8620-3986-B869F12FEB44}"/>
              </a:ext>
            </a:extLst>
          </p:cNvPr>
          <p:cNvSpPr/>
          <p:nvPr/>
        </p:nvSpPr>
        <p:spPr>
          <a:xfrm>
            <a:off x="765580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새 생 명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얻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은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몸  바 쳐 서   주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께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영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광  돌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리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리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DCAE92B-39FA-5075-AFC9-14357DDA1F00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2B0E82C4-BB37-4154-3022-846BE778E56C}"/>
              </a:ext>
            </a:extLst>
          </p:cNvPr>
          <p:cNvGrpSpPr/>
          <p:nvPr/>
        </p:nvGrpSpPr>
        <p:grpSpPr>
          <a:xfrm>
            <a:off x="163272" y="2590604"/>
            <a:ext cx="8792191" cy="994989"/>
            <a:chOff x="323529" y="1914154"/>
            <a:chExt cx="6886364" cy="752475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7" t="51605" r="1945" b="28889"/>
            <a:stretch/>
          </p:blipFill>
          <p:spPr bwMode="auto">
            <a:xfrm>
              <a:off x="4313115" y="1914154"/>
              <a:ext cx="2896778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그림 1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4" t="16790" r="29861" b="63951"/>
            <a:stretch/>
          </p:blipFill>
          <p:spPr bwMode="auto">
            <a:xfrm>
              <a:off x="323529" y="1923678"/>
              <a:ext cx="4032448" cy="742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Freeform 222">
            <a:extLst>
              <a:ext uri="{FF2B5EF4-FFF2-40B4-BE49-F238E27FC236}">
                <a16:creationId xmlns:a16="http://schemas.microsoft.com/office/drawing/2014/main" id="{1F70415B-5C35-488C-F36C-FFAAC723ADF7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2463CE5A-73F5-DECF-3A44-E71930F5206D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E7A16A01-1419-2E86-1FC4-D81843527E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923B723F-16D3-CDAC-2680-22EE968F7D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8B968B27-8482-421E-0F4E-FCABF7F67A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505E94FC-1169-4AAE-6CA6-02D71694D9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5772177-0A11-B200-C6A3-FE84D8C868A2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76F4A935-CF63-F016-E8EF-40184C9BF87E}"/>
              </a:ext>
            </a:extLst>
          </p:cNvPr>
          <p:cNvGrpSpPr/>
          <p:nvPr/>
        </p:nvGrpSpPr>
        <p:grpSpPr>
          <a:xfrm>
            <a:off x="154875" y="1064955"/>
            <a:ext cx="8819443" cy="1093783"/>
            <a:chOff x="154875" y="1064955"/>
            <a:chExt cx="8819443" cy="10400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10FE4AAF-71A5-BC13-0077-6A8F6616342F}"/>
                </a:ext>
              </a:extLst>
            </p:cNvPr>
            <p:cNvGrpSpPr/>
            <p:nvPr/>
          </p:nvGrpSpPr>
          <p:grpSpPr>
            <a:xfrm>
              <a:off x="154875" y="1093090"/>
              <a:ext cx="8819443" cy="990234"/>
              <a:chOff x="539553" y="1995686"/>
              <a:chExt cx="6823889" cy="770111"/>
            </a:xfrm>
          </p:grpSpPr>
          <p:pic>
            <p:nvPicPr>
              <p:cNvPr id="2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502" t="52050" r="2165" b="28156"/>
              <a:stretch/>
            </p:blipFill>
            <p:spPr bwMode="auto">
              <a:xfrm>
                <a:off x="4211960" y="2002226"/>
                <a:ext cx="3151482" cy="7635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0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28" t="16862" r="34605" b="63589"/>
              <a:stretch/>
            </p:blipFill>
            <p:spPr bwMode="auto">
              <a:xfrm>
                <a:off x="539553" y="1995686"/>
                <a:ext cx="3744416" cy="754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3" name="그림 1">
              <a:extLst>
                <a:ext uri="{FF2B5EF4-FFF2-40B4-BE49-F238E27FC236}">
                  <a16:creationId xmlns:a16="http://schemas.microsoft.com/office/drawing/2014/main" id="{B06826ED-3AB8-4392-520B-3031217C9C85}"/>
                </a:ext>
              </a:extLst>
            </p:cNvPr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56" t="16347" r="87544" b="62810"/>
            <a:stretch/>
          </p:blipFill>
          <p:spPr bwMode="auto">
            <a:xfrm>
              <a:off x="761436" y="1064955"/>
              <a:ext cx="251356" cy="1040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922F745-9B6D-A772-27BD-3E7936FFE4B1}"/>
              </a:ext>
            </a:extLst>
          </p:cNvPr>
          <p:cNvSpPr/>
          <p:nvPr/>
        </p:nvSpPr>
        <p:spPr>
          <a:xfrm>
            <a:off x="830454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먹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물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로  칠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한  내  육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을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  희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게 하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셨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네 </a:t>
            </a:r>
            <a:r>
              <a:rPr lang="en-US" altLang="ko-KR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 -</a:t>
            </a:r>
            <a:endParaRPr lang="ko-KR" altLang="en-US" sz="3000" b="1" spc="-300" dirty="0">
              <a:ln w="0">
                <a:solidFill>
                  <a:schemeClr val="bg1"/>
                </a:solidFill>
              </a:ln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46758138-4623-1456-18E8-D844C186A096}"/>
              </a:ext>
            </a:extLst>
          </p:cNvPr>
          <p:cNvGrpSpPr/>
          <p:nvPr/>
        </p:nvGrpSpPr>
        <p:grpSpPr>
          <a:xfrm>
            <a:off x="313511" y="2079296"/>
            <a:ext cx="514073" cy="477300"/>
            <a:chOff x="10884719" y="6050099"/>
            <a:chExt cx="768712" cy="770072"/>
          </a:xfrm>
        </p:grpSpPr>
        <p:pic>
          <p:nvPicPr>
            <p:cNvPr id="26" name="Picture 2" descr="Amber">
              <a:extLst>
                <a:ext uri="{FF2B5EF4-FFF2-40B4-BE49-F238E27FC236}">
                  <a16:creationId xmlns:a16="http://schemas.microsoft.com/office/drawing/2014/main" id="{A63D6A7C-DF9F-13F5-2044-30156290B4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B78B48B0-AA96-94C3-B63D-AA2EC40D0B4C}"/>
                </a:ext>
              </a:extLst>
            </p:cNvPr>
            <p:cNvSpPr/>
            <p:nvPr/>
          </p:nvSpPr>
          <p:spPr>
            <a:xfrm>
              <a:off x="11098860" y="6050099"/>
              <a:ext cx="332887" cy="707604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4350C71C-EFC3-E38C-3D3A-7CC4A2B3BE80}"/>
              </a:ext>
            </a:extLst>
          </p:cNvPr>
          <p:cNvSpPr/>
          <p:nvPr/>
        </p:nvSpPr>
        <p:spPr>
          <a:xfrm>
            <a:off x="794155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십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  보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혈  증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거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하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라  고   주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  살 </a:t>
            </a:r>
            <a:r>
              <a:rPr lang="en-US" altLang="ko-KR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리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셨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네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9C6A299-D15B-463F-4FF2-6F16D3E25FAE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EB53F6FE-6C4B-6E3A-84C0-F234108EBCCF}"/>
              </a:ext>
            </a:extLst>
          </p:cNvPr>
          <p:cNvGrpSpPr/>
          <p:nvPr/>
        </p:nvGrpSpPr>
        <p:grpSpPr>
          <a:xfrm>
            <a:off x="7721742" y="380921"/>
            <a:ext cx="368138" cy="373753"/>
            <a:chOff x="10628431" y="5882990"/>
            <a:chExt cx="490850" cy="498338"/>
          </a:xfrm>
        </p:grpSpPr>
        <p:pic>
          <p:nvPicPr>
            <p:cNvPr id="31" name="Picture 10" descr="Green">
              <a:extLst>
                <a:ext uri="{FF2B5EF4-FFF2-40B4-BE49-F238E27FC236}">
                  <a16:creationId xmlns:a16="http://schemas.microsoft.com/office/drawing/2014/main" id="{467E8587-E5E7-6D17-2D32-8C7CB4028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95DA2D2E-F184-195D-7BF6-7D0CBEB5E1F9}"/>
                </a:ext>
              </a:extLst>
            </p:cNvPr>
            <p:cNvSpPr/>
            <p:nvPr/>
          </p:nvSpPr>
          <p:spPr>
            <a:xfrm>
              <a:off x="10743620" y="5882990"/>
              <a:ext cx="245370" cy="46166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ABACFD03-680B-E663-8824-5FD6458B257D}"/>
              </a:ext>
            </a:extLst>
          </p:cNvPr>
          <p:cNvGrpSpPr/>
          <p:nvPr/>
        </p:nvGrpSpPr>
        <p:grpSpPr>
          <a:xfrm>
            <a:off x="8032878" y="339502"/>
            <a:ext cx="476458" cy="478888"/>
            <a:chOff x="10884719" y="6047537"/>
            <a:chExt cx="768712" cy="772634"/>
          </a:xfrm>
        </p:grpSpPr>
        <p:pic>
          <p:nvPicPr>
            <p:cNvPr id="34" name="Picture 2" descr="Amber">
              <a:extLst>
                <a:ext uri="{FF2B5EF4-FFF2-40B4-BE49-F238E27FC236}">
                  <a16:creationId xmlns:a16="http://schemas.microsoft.com/office/drawing/2014/main" id="{87BF89AE-C539-1F22-2982-CE4247C575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0E6E9E3D-32A6-AB1A-C076-B20E9A40A140}"/>
                </a:ext>
              </a:extLst>
            </p:cNvPr>
            <p:cNvSpPr/>
            <p:nvPr/>
          </p:nvSpPr>
          <p:spPr>
            <a:xfrm>
              <a:off x="11096426" y="6047537"/>
              <a:ext cx="332887" cy="70760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4324F809-A8E6-017B-5B35-F0936602CFE3}"/>
              </a:ext>
            </a:extLst>
          </p:cNvPr>
          <p:cNvGrpSpPr/>
          <p:nvPr/>
        </p:nvGrpSpPr>
        <p:grpSpPr>
          <a:xfrm>
            <a:off x="8452334" y="379024"/>
            <a:ext cx="368138" cy="372169"/>
            <a:chOff x="10628431" y="5885103"/>
            <a:chExt cx="490850" cy="496225"/>
          </a:xfrm>
        </p:grpSpPr>
        <p:pic>
          <p:nvPicPr>
            <p:cNvPr id="37" name="Picture 10" descr="Green">
              <a:extLst>
                <a:ext uri="{FF2B5EF4-FFF2-40B4-BE49-F238E27FC236}">
                  <a16:creationId xmlns:a16="http://schemas.microsoft.com/office/drawing/2014/main" id="{B7824071-4BF5-F806-69B4-AC4CAA4841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FFF569BD-9380-B3D5-4CFA-CBCBB97D916A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169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22">
            <a:extLst>
              <a:ext uri="{FF2B5EF4-FFF2-40B4-BE49-F238E27FC236}">
                <a16:creationId xmlns:a16="http://schemas.microsoft.com/office/drawing/2014/main" id="{63ACBF77-C27D-4BFC-4E02-9CEA329D0B23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C9811AD9-6884-F63F-2D00-8D5592DAAF57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1AED6EB0-9C69-5BF8-12F7-D3E82FBA3D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447728F2-4F38-D080-00E8-E803CE6E6B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E91CD0F3-17AB-9DC0-4A8E-384246C7B6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02E4B8C8-8797-CC1D-1405-0DD60AC968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7BF7EC2-F97B-F162-B16F-3805B174213E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37CFEB37-9F69-6AAB-9164-BEA15734D1D8}"/>
              </a:ext>
            </a:extLst>
          </p:cNvPr>
          <p:cNvGrpSpPr/>
          <p:nvPr/>
        </p:nvGrpSpPr>
        <p:grpSpPr>
          <a:xfrm>
            <a:off x="130190" y="1046375"/>
            <a:ext cx="8872408" cy="1084083"/>
            <a:chOff x="539553" y="1609450"/>
            <a:chExt cx="6960551" cy="800100"/>
          </a:xfrm>
        </p:grpSpPr>
        <p:pic>
          <p:nvPicPr>
            <p:cNvPr id="31" name="그림 30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67" t="51111" r="2083" b="28149"/>
            <a:stretch/>
          </p:blipFill>
          <p:spPr bwMode="auto">
            <a:xfrm>
              <a:off x="4207198" y="1609450"/>
              <a:ext cx="3292906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그림 1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45" t="16790" r="31250" b="63704"/>
            <a:stretch/>
          </p:blipFill>
          <p:spPr bwMode="auto">
            <a:xfrm>
              <a:off x="539553" y="1635646"/>
              <a:ext cx="3744416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96DA9D13-5FB2-74EB-9D02-4E5754E89079}"/>
              </a:ext>
            </a:extLst>
          </p:cNvPr>
          <p:cNvGrpSpPr/>
          <p:nvPr/>
        </p:nvGrpSpPr>
        <p:grpSpPr>
          <a:xfrm>
            <a:off x="175313" y="2558123"/>
            <a:ext cx="8793427" cy="1042915"/>
            <a:chOff x="392907" y="1781175"/>
            <a:chExt cx="6853258" cy="812874"/>
          </a:xfrm>
        </p:grpSpPr>
        <p:pic>
          <p:nvPicPr>
            <p:cNvPr id="33" name="그림 32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054" t="50617" r="3836" b="28396"/>
            <a:stretch/>
          </p:blipFill>
          <p:spPr bwMode="auto">
            <a:xfrm>
              <a:off x="4514851" y="1784424"/>
              <a:ext cx="2731314" cy="809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그림 1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1" t="15556" r="24028" b="63950"/>
            <a:stretch/>
          </p:blipFill>
          <p:spPr bwMode="auto">
            <a:xfrm>
              <a:off x="392907" y="1781175"/>
              <a:ext cx="4179094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3642EAE-8B26-7942-6724-913D06F622BB}"/>
              </a:ext>
            </a:extLst>
          </p:cNvPr>
          <p:cNvSpPr/>
          <p:nvPr/>
        </p:nvSpPr>
        <p:spPr>
          <a:xfrm>
            <a:off x="744729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기도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할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때 에  음성 주시고 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찬송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할때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에  기쁨 주시네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67649304-C075-8620-3986-B869F12FEB44}"/>
              </a:ext>
            </a:extLst>
          </p:cNvPr>
          <p:cNvSpPr/>
          <p:nvPr/>
        </p:nvSpPr>
        <p:spPr>
          <a:xfrm>
            <a:off x="765580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내 작 은  입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내  작  은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몸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   주님의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붙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들  린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라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661CB32D-E174-4074-302F-EC64BEB0C1A1}"/>
              </a:ext>
            </a:extLst>
          </p:cNvPr>
          <p:cNvGrpSpPr/>
          <p:nvPr/>
        </p:nvGrpSpPr>
        <p:grpSpPr>
          <a:xfrm>
            <a:off x="7721742" y="380921"/>
            <a:ext cx="368138" cy="373753"/>
            <a:chOff x="10628431" y="5882990"/>
            <a:chExt cx="490850" cy="498338"/>
          </a:xfrm>
        </p:grpSpPr>
        <p:pic>
          <p:nvPicPr>
            <p:cNvPr id="3" name="Picture 10" descr="Green">
              <a:extLst>
                <a:ext uri="{FF2B5EF4-FFF2-40B4-BE49-F238E27FC236}">
                  <a16:creationId xmlns:a16="http://schemas.microsoft.com/office/drawing/2014/main" id="{F0BDE33C-D28E-5E9B-D24F-31C1EAF952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F3F52AF-0731-7686-8952-9B0472C18970}"/>
                </a:ext>
              </a:extLst>
            </p:cNvPr>
            <p:cNvSpPr/>
            <p:nvPr/>
          </p:nvSpPr>
          <p:spPr>
            <a:xfrm>
              <a:off x="10743620" y="5882990"/>
              <a:ext cx="245370" cy="46166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B22E85E0-12A6-1002-236E-45524A478E12}"/>
              </a:ext>
            </a:extLst>
          </p:cNvPr>
          <p:cNvGrpSpPr/>
          <p:nvPr/>
        </p:nvGrpSpPr>
        <p:grpSpPr>
          <a:xfrm>
            <a:off x="8032878" y="339502"/>
            <a:ext cx="476458" cy="478888"/>
            <a:chOff x="10884719" y="6047537"/>
            <a:chExt cx="768712" cy="772634"/>
          </a:xfrm>
        </p:grpSpPr>
        <p:pic>
          <p:nvPicPr>
            <p:cNvPr id="22" name="Picture 2" descr="Amber">
              <a:extLst>
                <a:ext uri="{FF2B5EF4-FFF2-40B4-BE49-F238E27FC236}">
                  <a16:creationId xmlns:a16="http://schemas.microsoft.com/office/drawing/2014/main" id="{90732349-3FAB-C7C4-A716-114B0CE405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D604DAEE-009E-2F13-4656-675DD2434E5F}"/>
                </a:ext>
              </a:extLst>
            </p:cNvPr>
            <p:cNvSpPr/>
            <p:nvPr/>
          </p:nvSpPr>
          <p:spPr>
            <a:xfrm>
              <a:off x="11096426" y="6047537"/>
              <a:ext cx="332887" cy="70760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A3C72575-B0D3-0066-8D53-3AF21CBA0156}"/>
              </a:ext>
            </a:extLst>
          </p:cNvPr>
          <p:cNvGrpSpPr/>
          <p:nvPr/>
        </p:nvGrpSpPr>
        <p:grpSpPr>
          <a:xfrm>
            <a:off x="8452334" y="379024"/>
            <a:ext cx="368138" cy="372169"/>
            <a:chOff x="10628431" y="5885103"/>
            <a:chExt cx="490850" cy="496225"/>
          </a:xfrm>
        </p:grpSpPr>
        <p:pic>
          <p:nvPicPr>
            <p:cNvPr id="29" name="Picture 10" descr="Green">
              <a:extLst>
                <a:ext uri="{FF2B5EF4-FFF2-40B4-BE49-F238E27FC236}">
                  <a16:creationId xmlns:a16="http://schemas.microsoft.com/office/drawing/2014/main" id="{AFFACBC7-B7B4-7201-D70E-6E170643F0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직사각형 33">
              <a:extLst>
                <a:ext uri="{FF2B5EF4-FFF2-40B4-BE49-F238E27FC236}">
                  <a16:creationId xmlns:a16="http://schemas.microsoft.com/office/drawing/2014/main" id="{8C4A124C-AB47-E298-C13B-842C0F36B7A9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3F9BA0CB-0CF9-AC1F-585E-31508D7B17E2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556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id="{2B0E82C4-BB37-4154-3022-846BE778E56C}"/>
              </a:ext>
            </a:extLst>
          </p:cNvPr>
          <p:cNvGrpSpPr/>
          <p:nvPr/>
        </p:nvGrpSpPr>
        <p:grpSpPr>
          <a:xfrm>
            <a:off x="163272" y="2590604"/>
            <a:ext cx="8792191" cy="994989"/>
            <a:chOff x="323529" y="1914154"/>
            <a:chExt cx="6886364" cy="752475"/>
          </a:xfrm>
        </p:grpSpPr>
        <p:pic>
          <p:nvPicPr>
            <p:cNvPr id="5" name="그림 4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67" t="51605" r="1945" b="28889"/>
            <a:stretch/>
          </p:blipFill>
          <p:spPr bwMode="auto">
            <a:xfrm>
              <a:off x="4313115" y="1914154"/>
              <a:ext cx="2896778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4" name="그림 1">
              <a:extLst>
                <a:ext uri="{FF2B5EF4-FFF2-40B4-BE49-F238E27FC236}">
                  <a16:creationId xmlns:a16="http://schemas.microsoft.com/office/drawing/2014/main" id="{9B9D128A-4691-8937-11B9-BA9FA3C065E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84" t="16790" r="29861" b="63951"/>
            <a:stretch/>
          </p:blipFill>
          <p:spPr bwMode="auto">
            <a:xfrm>
              <a:off x="323529" y="1923678"/>
              <a:ext cx="4032448" cy="742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Freeform 222">
            <a:extLst>
              <a:ext uri="{FF2B5EF4-FFF2-40B4-BE49-F238E27FC236}">
                <a16:creationId xmlns:a16="http://schemas.microsoft.com/office/drawing/2014/main" id="{1F70415B-5C35-488C-F36C-FFAAC723ADF7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2463CE5A-73F5-DECF-3A44-E71930F5206D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E7A16A01-1419-2E86-1FC4-D81843527E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923B723F-16D3-CDAC-2680-22EE968F7D6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8B968B27-8482-421E-0F4E-FCABF7F67A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505E94FC-1169-4AAE-6CA6-02D71694D9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5772177-0A11-B200-C6A3-FE84D8C868A2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76F4A935-CF63-F016-E8EF-40184C9BF87E}"/>
              </a:ext>
            </a:extLst>
          </p:cNvPr>
          <p:cNvGrpSpPr/>
          <p:nvPr/>
        </p:nvGrpSpPr>
        <p:grpSpPr>
          <a:xfrm>
            <a:off x="154875" y="1064955"/>
            <a:ext cx="8819443" cy="1093783"/>
            <a:chOff x="154875" y="1064955"/>
            <a:chExt cx="8819443" cy="1040069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10FE4AAF-71A5-BC13-0077-6A8F6616342F}"/>
                </a:ext>
              </a:extLst>
            </p:cNvPr>
            <p:cNvGrpSpPr/>
            <p:nvPr/>
          </p:nvGrpSpPr>
          <p:grpSpPr>
            <a:xfrm>
              <a:off x="154875" y="1093090"/>
              <a:ext cx="8819443" cy="990234"/>
              <a:chOff x="539553" y="1995686"/>
              <a:chExt cx="6823889" cy="770111"/>
            </a:xfrm>
          </p:grpSpPr>
          <p:pic>
            <p:nvPicPr>
              <p:cNvPr id="2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502" t="52050" r="2165" b="28156"/>
              <a:stretch/>
            </p:blipFill>
            <p:spPr bwMode="auto">
              <a:xfrm>
                <a:off x="4211960" y="2002226"/>
                <a:ext cx="3151482" cy="7635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0" name="그림 1">
                <a:extLst>
                  <a:ext uri="{FF2B5EF4-FFF2-40B4-BE49-F238E27FC236}">
                    <a16:creationId xmlns:a16="http://schemas.microsoft.com/office/drawing/2014/main" id="{9F7A072D-7116-B0D3-9587-581F5450E7F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28" t="16862" r="34605" b="63589"/>
              <a:stretch/>
            </p:blipFill>
            <p:spPr bwMode="auto">
              <a:xfrm>
                <a:off x="539553" y="1995686"/>
                <a:ext cx="3744416" cy="754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3" name="그림 1">
              <a:extLst>
                <a:ext uri="{FF2B5EF4-FFF2-40B4-BE49-F238E27FC236}">
                  <a16:creationId xmlns:a16="http://schemas.microsoft.com/office/drawing/2014/main" id="{B06826ED-3AB8-4392-520B-3031217C9C85}"/>
                </a:ext>
              </a:extLst>
            </p:cNvPr>
            <p:cNvPicPr>
              <a:picLocks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56" t="16347" r="87544" b="62810"/>
            <a:stretch/>
          </p:blipFill>
          <p:spPr bwMode="auto">
            <a:xfrm>
              <a:off x="761436" y="1064955"/>
              <a:ext cx="251356" cy="10400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922F745-9B6D-A772-27BD-3E7936FFE4B1}"/>
              </a:ext>
            </a:extLst>
          </p:cNvPr>
          <p:cNvSpPr/>
          <p:nvPr/>
        </p:nvSpPr>
        <p:spPr>
          <a:xfrm>
            <a:off x="830454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평생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갚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아 도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빚진자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되어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 의  빚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진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자  되 어 </a:t>
            </a:r>
            <a:r>
              <a:rPr lang="en-US" altLang="ko-KR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 -</a:t>
            </a:r>
            <a:endParaRPr lang="ko-KR" altLang="en-US" sz="3000" b="1" spc="-300" dirty="0">
              <a:ln w="0">
                <a:solidFill>
                  <a:schemeClr val="bg1"/>
                </a:solidFill>
              </a:ln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46758138-4623-1456-18E8-D844C186A096}"/>
              </a:ext>
            </a:extLst>
          </p:cNvPr>
          <p:cNvGrpSpPr/>
          <p:nvPr/>
        </p:nvGrpSpPr>
        <p:grpSpPr>
          <a:xfrm>
            <a:off x="313511" y="2079296"/>
            <a:ext cx="514073" cy="477300"/>
            <a:chOff x="10884719" y="6050099"/>
            <a:chExt cx="768712" cy="770072"/>
          </a:xfrm>
        </p:grpSpPr>
        <p:pic>
          <p:nvPicPr>
            <p:cNvPr id="26" name="Picture 2" descr="Amber">
              <a:extLst>
                <a:ext uri="{FF2B5EF4-FFF2-40B4-BE49-F238E27FC236}">
                  <a16:creationId xmlns:a16="http://schemas.microsoft.com/office/drawing/2014/main" id="{A63D6A7C-DF9F-13F5-2044-30156290B4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직사각형 26">
              <a:extLst>
                <a:ext uri="{FF2B5EF4-FFF2-40B4-BE49-F238E27FC236}">
                  <a16:creationId xmlns:a16="http://schemas.microsoft.com/office/drawing/2014/main" id="{B78B48B0-AA96-94C3-B63D-AA2EC40D0B4C}"/>
                </a:ext>
              </a:extLst>
            </p:cNvPr>
            <p:cNvSpPr/>
            <p:nvPr/>
          </p:nvSpPr>
          <p:spPr>
            <a:xfrm>
              <a:off x="11098860" y="6050099"/>
              <a:ext cx="332887" cy="707604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4350C71C-EFC3-E38C-3D3A-7CC4A2B3BE80}"/>
              </a:ext>
            </a:extLst>
          </p:cNvPr>
          <p:cNvSpPr/>
          <p:nvPr/>
        </p:nvSpPr>
        <p:spPr>
          <a:xfrm>
            <a:off x="813205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님</a:t>
            </a:r>
            <a:r>
              <a:rPr lang="ko-KR" altLang="en-US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  신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길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택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였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건  만   눈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물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만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솟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구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치 네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9C6A299-D15B-463F-4FF2-6F16D3E25FAE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E72695F6-C7F1-0E2B-0832-DB404BCB9B1D}"/>
              </a:ext>
            </a:extLst>
          </p:cNvPr>
          <p:cNvGrpSpPr/>
          <p:nvPr/>
        </p:nvGrpSpPr>
        <p:grpSpPr>
          <a:xfrm>
            <a:off x="7714493" y="383762"/>
            <a:ext cx="368138" cy="373753"/>
            <a:chOff x="10628431" y="5882990"/>
            <a:chExt cx="490850" cy="498338"/>
          </a:xfrm>
        </p:grpSpPr>
        <p:pic>
          <p:nvPicPr>
            <p:cNvPr id="31" name="Picture 10" descr="Green">
              <a:extLst>
                <a:ext uri="{FF2B5EF4-FFF2-40B4-BE49-F238E27FC236}">
                  <a16:creationId xmlns:a16="http://schemas.microsoft.com/office/drawing/2014/main" id="{4F758575-92EA-F08F-9D83-1F24C8B77F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315866F8-83C5-3723-8CC0-D4FD917924FD}"/>
                </a:ext>
              </a:extLst>
            </p:cNvPr>
            <p:cNvSpPr/>
            <p:nvPr/>
          </p:nvSpPr>
          <p:spPr>
            <a:xfrm>
              <a:off x="10743620" y="5882990"/>
              <a:ext cx="245370" cy="46166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45F5C7DD-2D90-730C-C4C7-32BAD6E1DAB4}"/>
              </a:ext>
            </a:extLst>
          </p:cNvPr>
          <p:cNvGrpSpPr/>
          <p:nvPr/>
        </p:nvGrpSpPr>
        <p:grpSpPr>
          <a:xfrm>
            <a:off x="8344014" y="339502"/>
            <a:ext cx="476458" cy="478888"/>
            <a:chOff x="10884719" y="6047537"/>
            <a:chExt cx="768712" cy="772634"/>
          </a:xfrm>
        </p:grpSpPr>
        <p:pic>
          <p:nvPicPr>
            <p:cNvPr id="34" name="Picture 2" descr="Amber">
              <a:extLst>
                <a:ext uri="{FF2B5EF4-FFF2-40B4-BE49-F238E27FC236}">
                  <a16:creationId xmlns:a16="http://schemas.microsoft.com/office/drawing/2014/main" id="{BEE71590-FD1F-EB3A-496A-FBFA07344D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A106784F-700B-B874-295F-D5B4EB53D429}"/>
                </a:ext>
              </a:extLst>
            </p:cNvPr>
            <p:cNvSpPr/>
            <p:nvPr/>
          </p:nvSpPr>
          <p:spPr>
            <a:xfrm>
              <a:off x="11096426" y="6047537"/>
              <a:ext cx="332887" cy="707604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53B1E3BF-EB6D-778D-B2FF-3FE5F98768E5}"/>
              </a:ext>
            </a:extLst>
          </p:cNvPr>
          <p:cNvGrpSpPr/>
          <p:nvPr/>
        </p:nvGrpSpPr>
        <p:grpSpPr>
          <a:xfrm>
            <a:off x="8034987" y="383028"/>
            <a:ext cx="368138" cy="372169"/>
            <a:chOff x="10628431" y="5885103"/>
            <a:chExt cx="490850" cy="496225"/>
          </a:xfrm>
        </p:grpSpPr>
        <p:pic>
          <p:nvPicPr>
            <p:cNvPr id="37" name="Picture 10" descr="Green">
              <a:extLst>
                <a:ext uri="{FF2B5EF4-FFF2-40B4-BE49-F238E27FC236}">
                  <a16:creationId xmlns:a16="http://schemas.microsoft.com/office/drawing/2014/main" id="{B8A0F9AF-47AA-BFF5-9FE8-8A20E1443F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직사각형 37">
              <a:extLst>
                <a:ext uri="{FF2B5EF4-FFF2-40B4-BE49-F238E27FC236}">
                  <a16:creationId xmlns:a16="http://schemas.microsoft.com/office/drawing/2014/main" id="{DD4CDDDC-FA67-AF15-FC56-CB696A96B69D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6916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22">
            <a:extLst>
              <a:ext uri="{FF2B5EF4-FFF2-40B4-BE49-F238E27FC236}">
                <a16:creationId xmlns:a16="http://schemas.microsoft.com/office/drawing/2014/main" id="{63ACBF77-C27D-4BFC-4E02-9CEA329D0B23}"/>
              </a:ext>
            </a:extLst>
          </p:cNvPr>
          <p:cNvSpPr>
            <a:spLocks/>
          </p:cNvSpPr>
          <p:nvPr/>
        </p:nvSpPr>
        <p:spPr bwMode="auto">
          <a:xfrm flipV="1">
            <a:off x="705512" y="723212"/>
            <a:ext cx="5580899" cy="84226"/>
          </a:xfrm>
          <a:custGeom>
            <a:avLst/>
            <a:gdLst>
              <a:gd name="T0" fmla="*/ 0 w 3853"/>
              <a:gd name="T1" fmla="*/ 476250 h 301"/>
              <a:gd name="T2" fmla="*/ 0 w 3853"/>
              <a:gd name="T3" fmla="*/ 9525 h 301"/>
              <a:gd name="T4" fmla="*/ 3291353 w 3853"/>
              <a:gd name="T5" fmla="*/ 0 h 301"/>
              <a:gd name="T6" fmla="*/ 3260205 w 3853"/>
              <a:gd name="T7" fmla="*/ 47625 h 301"/>
              <a:gd name="T8" fmla="*/ 3327693 w 3853"/>
              <a:gd name="T9" fmla="*/ 66675 h 301"/>
              <a:gd name="T10" fmla="*/ 3244631 w 3853"/>
              <a:gd name="T11" fmla="*/ 123825 h 301"/>
              <a:gd name="T12" fmla="*/ 3223865 w 3853"/>
              <a:gd name="T13" fmla="*/ 190500 h 301"/>
              <a:gd name="T14" fmla="*/ 3156377 w 3853"/>
              <a:gd name="T15" fmla="*/ 190500 h 301"/>
              <a:gd name="T16" fmla="*/ 3192717 w 3853"/>
              <a:gd name="T17" fmla="*/ 228600 h 301"/>
              <a:gd name="T18" fmla="*/ 3296545 w 3853"/>
              <a:gd name="T19" fmla="*/ 238125 h 301"/>
              <a:gd name="T20" fmla="*/ 3249822 w 3853"/>
              <a:gd name="T21" fmla="*/ 257175 h 301"/>
              <a:gd name="T22" fmla="*/ 3332885 w 3853"/>
              <a:gd name="T23" fmla="*/ 304800 h 301"/>
              <a:gd name="T24" fmla="*/ 3229057 w 3853"/>
              <a:gd name="T25" fmla="*/ 342900 h 301"/>
              <a:gd name="T26" fmla="*/ 3291353 w 3853"/>
              <a:gd name="T27" fmla="*/ 361950 h 301"/>
              <a:gd name="T28" fmla="*/ 3182334 w 3853"/>
              <a:gd name="T29" fmla="*/ 409575 h 301"/>
              <a:gd name="T30" fmla="*/ 3234248 w 3853"/>
              <a:gd name="T31" fmla="*/ 438150 h 301"/>
              <a:gd name="T32" fmla="*/ 3265396 w 3853"/>
              <a:gd name="T33" fmla="*/ 466725 h 301"/>
              <a:gd name="T34" fmla="*/ 3244631 w 3853"/>
              <a:gd name="T35" fmla="*/ 476250 h 301"/>
              <a:gd name="T36" fmla="*/ 0 w 3853"/>
              <a:gd name="T37" fmla="*/ 476250 h 30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53" h="301">
                <a:moveTo>
                  <a:pt x="0" y="300"/>
                </a:moveTo>
                <a:lnTo>
                  <a:pt x="0" y="6"/>
                </a:lnTo>
                <a:lnTo>
                  <a:pt x="3804" y="0"/>
                </a:lnTo>
                <a:lnTo>
                  <a:pt x="3768" y="30"/>
                </a:lnTo>
                <a:lnTo>
                  <a:pt x="3846" y="42"/>
                </a:lnTo>
                <a:lnTo>
                  <a:pt x="3750" y="78"/>
                </a:lnTo>
                <a:lnTo>
                  <a:pt x="3726" y="120"/>
                </a:lnTo>
                <a:lnTo>
                  <a:pt x="3648" y="120"/>
                </a:lnTo>
                <a:lnTo>
                  <a:pt x="3690" y="144"/>
                </a:lnTo>
                <a:lnTo>
                  <a:pt x="3810" y="150"/>
                </a:lnTo>
                <a:lnTo>
                  <a:pt x="3756" y="162"/>
                </a:lnTo>
                <a:lnTo>
                  <a:pt x="3852" y="192"/>
                </a:lnTo>
                <a:lnTo>
                  <a:pt x="3732" y="216"/>
                </a:lnTo>
                <a:lnTo>
                  <a:pt x="3804" y="228"/>
                </a:lnTo>
                <a:lnTo>
                  <a:pt x="3678" y="258"/>
                </a:lnTo>
                <a:lnTo>
                  <a:pt x="3738" y="276"/>
                </a:lnTo>
                <a:lnTo>
                  <a:pt x="3774" y="294"/>
                </a:lnTo>
                <a:lnTo>
                  <a:pt x="3750" y="300"/>
                </a:lnTo>
                <a:lnTo>
                  <a:pt x="0" y="300"/>
                </a:lnTo>
              </a:path>
            </a:pathLst>
          </a:custGeom>
          <a:gradFill rotWithShape="0">
            <a:gsLst>
              <a:gs pos="0">
                <a:srgbClr val="0019D1"/>
              </a:gs>
              <a:gs pos="100000">
                <a:srgbClr val="99A3E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C9811AD9-6884-F63F-2D00-8D5592DAAF57}"/>
              </a:ext>
            </a:extLst>
          </p:cNvPr>
          <p:cNvGrpSpPr/>
          <p:nvPr/>
        </p:nvGrpSpPr>
        <p:grpSpPr>
          <a:xfrm>
            <a:off x="467544" y="314992"/>
            <a:ext cx="531923" cy="466346"/>
            <a:chOff x="611289" y="639832"/>
            <a:chExt cx="709231" cy="621795"/>
          </a:xfrm>
        </p:grpSpPr>
        <p:sp>
          <p:nvSpPr>
            <p:cNvPr id="8" name="Rectangle 301">
              <a:extLst>
                <a:ext uri="{FF2B5EF4-FFF2-40B4-BE49-F238E27FC236}">
                  <a16:creationId xmlns:a16="http://schemas.microsoft.com/office/drawing/2014/main" id="{1AED6EB0-9C69-5BF8-12F7-D3E82FBA3D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50946">
              <a:off x="611289" y="650023"/>
              <a:ext cx="371367" cy="356584"/>
            </a:xfrm>
            <a:prstGeom prst="rect">
              <a:avLst/>
            </a:prstGeom>
            <a:solidFill>
              <a:srgbClr val="0000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9" name="Rectangle 299">
              <a:extLst>
                <a:ext uri="{FF2B5EF4-FFF2-40B4-BE49-F238E27FC236}">
                  <a16:creationId xmlns:a16="http://schemas.microsoft.com/office/drawing/2014/main" id="{447728F2-4F38-D080-00E8-E803CE6E6B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11130">
              <a:off x="688917" y="903787"/>
              <a:ext cx="371367" cy="35784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0" name="Rectangle 302">
              <a:extLst>
                <a:ext uri="{FF2B5EF4-FFF2-40B4-BE49-F238E27FC236}">
                  <a16:creationId xmlns:a16="http://schemas.microsoft.com/office/drawing/2014/main" id="{E91CD0F3-17AB-9DC0-4A8E-384246C7B6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4585">
              <a:off x="947907" y="863243"/>
              <a:ext cx="372613" cy="356584"/>
            </a:xfrm>
            <a:prstGeom prst="rect">
              <a:avLst/>
            </a:prstGeom>
            <a:solidFill>
              <a:srgbClr val="00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  <p:sp>
          <p:nvSpPr>
            <p:cNvPr id="11" name="Rectangle 300">
              <a:extLst>
                <a:ext uri="{FF2B5EF4-FFF2-40B4-BE49-F238E27FC236}">
                  <a16:creationId xmlns:a16="http://schemas.microsoft.com/office/drawing/2014/main" id="{02E4B8C8-8797-CC1D-1405-0DD60AC968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9518305">
              <a:off x="898433" y="639832"/>
              <a:ext cx="372613" cy="359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1pPr>
              <a:lvl2pPr marL="742950" indent="-28575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2pPr>
              <a:lvl3pPr marL="11430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3pPr>
              <a:lvl4pPr marL="16002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4pPr>
              <a:lvl5pPr marL="2057400" indent="-228600" algn="ctr">
                <a:spcBef>
                  <a:spcPct val="50000"/>
                </a:spcBef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1400">
                  <a:solidFill>
                    <a:schemeClr val="tx1"/>
                  </a:solidFill>
                  <a:latin typeface="Arial" panose="020B0604020202020204" pitchFamily="34" charset="0"/>
                  <a:ea typeface="돋움체" panose="020B0609000101010101" pitchFamily="49" charset="-127"/>
                </a:defRPr>
              </a:lvl9pPr>
            </a:lstStyle>
            <a:p>
              <a:endParaRPr lang="ko-KR" altLang="en-US" sz="1050"/>
            </a:p>
          </p:txBody>
        </p:sp>
      </p:grp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7BF7EC2-F97B-F162-B16F-3805B174213E}"/>
              </a:ext>
            </a:extLst>
          </p:cNvPr>
          <p:cNvSpPr/>
          <p:nvPr/>
        </p:nvSpPr>
        <p:spPr>
          <a:xfrm>
            <a:off x="1115616" y="284630"/>
            <a:ext cx="5098787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2400" dirty="0">
                <a:ln w="0"/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주님의 빚진 자 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죄악에 썩은</a:t>
            </a:r>
            <a:r>
              <a:rPr lang="en-US" altLang="ko-KR" sz="2000" dirty="0">
                <a:ln w="0"/>
                <a:solidFill>
                  <a:srgbClr val="0070C0"/>
                </a:solidFill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400" dirty="0">
              <a:ln w="0"/>
              <a:solidFill>
                <a:srgbClr val="0070C0"/>
              </a:solidFill>
              <a:effectLst>
                <a:glow rad="127000">
                  <a:schemeClr val="bg1"/>
                </a:glo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37CFEB37-9F69-6AAB-9164-BEA15734D1D8}"/>
              </a:ext>
            </a:extLst>
          </p:cNvPr>
          <p:cNvGrpSpPr/>
          <p:nvPr/>
        </p:nvGrpSpPr>
        <p:grpSpPr>
          <a:xfrm>
            <a:off x="130190" y="1046375"/>
            <a:ext cx="8872408" cy="1084083"/>
            <a:chOff x="539553" y="1609450"/>
            <a:chExt cx="6960551" cy="800100"/>
          </a:xfrm>
        </p:grpSpPr>
        <p:pic>
          <p:nvPicPr>
            <p:cNvPr id="31" name="그림 30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67" t="51111" r="2083" b="28149"/>
            <a:stretch/>
          </p:blipFill>
          <p:spPr bwMode="auto">
            <a:xfrm>
              <a:off x="4207198" y="1609450"/>
              <a:ext cx="3292906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그림 1">
              <a:extLst>
                <a:ext uri="{FF2B5EF4-FFF2-40B4-BE49-F238E27FC236}">
                  <a16:creationId xmlns:a16="http://schemas.microsoft.com/office/drawing/2014/main" id="{A5F40C00-89DF-F58F-CE13-86780B66FF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45" t="16790" r="31250" b="63704"/>
            <a:stretch/>
          </p:blipFill>
          <p:spPr bwMode="auto">
            <a:xfrm>
              <a:off x="539553" y="1635646"/>
              <a:ext cx="3744416" cy="752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96DA9D13-5FB2-74EB-9D02-4E5754E89079}"/>
              </a:ext>
            </a:extLst>
          </p:cNvPr>
          <p:cNvGrpSpPr/>
          <p:nvPr/>
        </p:nvGrpSpPr>
        <p:grpSpPr>
          <a:xfrm>
            <a:off x="175313" y="2558123"/>
            <a:ext cx="8761297" cy="1042915"/>
            <a:chOff x="392907" y="1781175"/>
            <a:chExt cx="6889632" cy="812874"/>
          </a:xfrm>
        </p:grpSpPr>
        <p:pic>
          <p:nvPicPr>
            <p:cNvPr id="33" name="그림 32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053" t="50617" r="3196" b="28396"/>
            <a:stretch/>
          </p:blipFill>
          <p:spPr bwMode="auto">
            <a:xfrm>
              <a:off x="4514850" y="1784424"/>
              <a:ext cx="2767689" cy="809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그림 1">
              <a:extLst>
                <a:ext uri="{FF2B5EF4-FFF2-40B4-BE49-F238E27FC236}">
                  <a16:creationId xmlns:a16="http://schemas.microsoft.com/office/drawing/2014/main" id="{F41BCA12-9C60-E5FF-99BB-1605CDA05E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1" t="15556" r="24028" b="63950"/>
            <a:stretch/>
          </p:blipFill>
          <p:spPr bwMode="auto">
            <a:xfrm>
              <a:off x="392907" y="1781175"/>
              <a:ext cx="4179094" cy="790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3642EAE-8B26-7942-6724-913D06F622BB}"/>
              </a:ext>
            </a:extLst>
          </p:cNvPr>
          <p:cNvSpPr/>
          <p:nvPr/>
        </p:nvSpPr>
        <p:spPr>
          <a:xfrm>
            <a:off x="744729" y="2023967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생명 주신 이  주님 이시 라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능력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주신 이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주님 이시라</a:t>
            </a: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67649304-C075-8620-3986-B869F12FEB44}"/>
              </a:ext>
            </a:extLst>
          </p:cNvPr>
          <p:cNvSpPr/>
          <p:nvPr/>
        </p:nvSpPr>
        <p:spPr>
          <a:xfrm>
            <a:off x="765580" y="3488712"/>
            <a:ext cx="8143864" cy="530915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</p:spPr>
        <p:txBody>
          <a:bodyPr wrap="square" lIns="68580" tIns="34290" rIns="68580" bIns="34290">
            <a:spAutoFit/>
          </a:bodyPr>
          <a:lstStyle/>
          <a:p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말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씀 전 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여  복 음   전 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여   주님 의</a:t>
            </a:r>
            <a:r>
              <a:rPr lang="ko-KR" altLang="en-US" sz="24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빚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을</a:t>
            </a:r>
            <a:r>
              <a:rPr lang="ko-KR" altLang="en-US" sz="28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ko-KR" altLang="en-US" sz="3000" b="1" spc="-300" dirty="0" err="1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갚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으</a:t>
            </a:r>
            <a:r>
              <a:rPr lang="ko-KR" altLang="en-US" sz="2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000" b="1" spc="-300" dirty="0">
                <a:ln w="0">
                  <a:solidFill>
                    <a:schemeClr val="bg1"/>
                  </a:solidFill>
                </a:ln>
                <a:effectLst>
                  <a:glow rad="127000">
                    <a:schemeClr val="bg1"/>
                  </a:glo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리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2B9FE3EE-5C38-54BC-D14B-35B7D00B974C}"/>
              </a:ext>
            </a:extLst>
          </p:cNvPr>
          <p:cNvGrpSpPr/>
          <p:nvPr/>
        </p:nvGrpSpPr>
        <p:grpSpPr>
          <a:xfrm>
            <a:off x="7714493" y="383762"/>
            <a:ext cx="368138" cy="373753"/>
            <a:chOff x="10628431" y="5882990"/>
            <a:chExt cx="490850" cy="498338"/>
          </a:xfrm>
        </p:grpSpPr>
        <p:pic>
          <p:nvPicPr>
            <p:cNvPr id="3" name="Picture 10" descr="Green">
              <a:extLst>
                <a:ext uri="{FF2B5EF4-FFF2-40B4-BE49-F238E27FC236}">
                  <a16:creationId xmlns:a16="http://schemas.microsoft.com/office/drawing/2014/main" id="{06DBAF60-72F7-7C1B-AD0D-E5A9032182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395768E4-5E2E-D564-C36E-0E69BF229242}"/>
                </a:ext>
              </a:extLst>
            </p:cNvPr>
            <p:cNvSpPr/>
            <p:nvPr/>
          </p:nvSpPr>
          <p:spPr>
            <a:xfrm>
              <a:off x="10743620" y="5882990"/>
              <a:ext cx="245370" cy="461666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</a:t>
              </a: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B5B257B7-6BE2-99A1-FFD3-7D597EBADF43}"/>
              </a:ext>
            </a:extLst>
          </p:cNvPr>
          <p:cNvGrpSpPr/>
          <p:nvPr/>
        </p:nvGrpSpPr>
        <p:grpSpPr>
          <a:xfrm>
            <a:off x="8344014" y="339502"/>
            <a:ext cx="476458" cy="478888"/>
            <a:chOff x="10884719" y="6047537"/>
            <a:chExt cx="768712" cy="772634"/>
          </a:xfrm>
        </p:grpSpPr>
        <p:pic>
          <p:nvPicPr>
            <p:cNvPr id="22" name="Picture 2" descr="Amber">
              <a:extLst>
                <a:ext uri="{FF2B5EF4-FFF2-40B4-BE49-F238E27FC236}">
                  <a16:creationId xmlns:a16="http://schemas.microsoft.com/office/drawing/2014/main" id="{0D13EDB4-DE0E-6B40-770D-FDAC0014CB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4719" y="6051461"/>
              <a:ext cx="768712" cy="768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43A7E22E-DC67-7A13-78ED-8567D91CF8AA}"/>
                </a:ext>
              </a:extLst>
            </p:cNvPr>
            <p:cNvSpPr/>
            <p:nvPr/>
          </p:nvSpPr>
          <p:spPr>
            <a:xfrm>
              <a:off x="11096426" y="6047537"/>
              <a:ext cx="332887" cy="707604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sz="2400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3</a:t>
              </a:r>
            </a:p>
          </p:txBody>
        </p:sp>
      </p:grpSp>
      <p:grpSp>
        <p:nvGrpSpPr>
          <p:cNvPr id="24" name="그룹 23">
            <a:extLst>
              <a:ext uri="{FF2B5EF4-FFF2-40B4-BE49-F238E27FC236}">
                <a16:creationId xmlns:a16="http://schemas.microsoft.com/office/drawing/2014/main" id="{DB949148-F5E4-A864-7473-A9B44EB71BF7}"/>
              </a:ext>
            </a:extLst>
          </p:cNvPr>
          <p:cNvGrpSpPr/>
          <p:nvPr/>
        </p:nvGrpSpPr>
        <p:grpSpPr>
          <a:xfrm>
            <a:off x="8034987" y="383028"/>
            <a:ext cx="368138" cy="372169"/>
            <a:chOff x="10628431" y="5885103"/>
            <a:chExt cx="490850" cy="496225"/>
          </a:xfrm>
        </p:grpSpPr>
        <p:pic>
          <p:nvPicPr>
            <p:cNvPr id="29" name="Picture 10" descr="Green">
              <a:extLst>
                <a:ext uri="{FF2B5EF4-FFF2-40B4-BE49-F238E27FC236}">
                  <a16:creationId xmlns:a16="http://schemas.microsoft.com/office/drawing/2014/main" id="{185A1792-77AC-34D0-B4AB-8F8EB69C8D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28431" y="5890478"/>
              <a:ext cx="490850" cy="49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직사각형 33">
              <a:extLst>
                <a:ext uri="{FF2B5EF4-FFF2-40B4-BE49-F238E27FC236}">
                  <a16:creationId xmlns:a16="http://schemas.microsoft.com/office/drawing/2014/main" id="{BDF11810-C55D-6645-6E0B-95288EAD7E16}"/>
                </a:ext>
              </a:extLst>
            </p:cNvPr>
            <p:cNvSpPr/>
            <p:nvPr/>
          </p:nvSpPr>
          <p:spPr>
            <a:xfrm>
              <a:off x="10755261" y="5885103"/>
              <a:ext cx="245370" cy="46166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en-US" altLang="ko-KR" b="1" dirty="0">
                  <a:ln w="13462">
                    <a:solidFill>
                      <a:schemeClr val="bg1"/>
                    </a:solidFill>
                    <a:prstDash val="solid"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</a:t>
              </a:r>
            </a:p>
          </p:txBody>
        </p:sp>
      </p:grp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58E2F8C1-6BA8-C011-56BB-3280314CA9EB}"/>
              </a:ext>
            </a:extLst>
          </p:cNvPr>
          <p:cNvSpPr/>
          <p:nvPr/>
        </p:nvSpPr>
        <p:spPr>
          <a:xfrm>
            <a:off x="71782" y="4693444"/>
            <a:ext cx="750850" cy="370629"/>
          </a:xfrm>
          <a:prstGeom prst="rect">
            <a:avLst/>
          </a:prstGeom>
          <a:solidFill>
            <a:srgbClr val="CCFFC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2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en-US" altLang="ko-KR" sz="2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/6</a:t>
            </a:r>
            <a:endParaRPr lang="ko-KR" altLang="en-US" sz="2200" dirty="0">
              <a:solidFill>
                <a:schemeClr val="tx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0108121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261</Words>
  <Application>Microsoft Office PowerPoint</Application>
  <PresentationFormat>화면 슬라이드 쇼(16:9)</PresentationFormat>
  <Paragraphs>48</Paragraphs>
  <Slides>6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굴림</vt:lpstr>
      <vt:lpstr>맑은 고딕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영환 임</cp:lastModifiedBy>
  <cp:revision>27</cp:revision>
  <dcterms:created xsi:type="dcterms:W3CDTF">2014-07-22T01:22:16Z</dcterms:created>
  <dcterms:modified xsi:type="dcterms:W3CDTF">2024-01-31T02:50:50Z</dcterms:modified>
</cp:coreProperties>
</file>