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  /><Relationship Id="rId2" Type="http://schemas.openxmlformats.org/package/2006/relationships/metadata/thumbnail" Target="docProps/thumbnail.jpeg"  /><Relationship Id="rId3" Type="http://schemas.openxmlformats.org/package/2006/relationships/metadata/core-properties" Target="docProps/core.xml"  /><Relationship Id="rId4" Type="http://schemas.openxmlformats.org/officeDocument/2006/relationships/extended-properties" Target="docProps/app.xml"  /></Relationships>
</file>

<file path=ppt/presentation.xml><?xml version="1.0" encoding="utf-8"?>
<p:presentation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saveSubsetFonts="1">
  <p:sldMasterIdLst>
    <p:sldMasterId id="2147483703"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Lst>
  <p:sldSz cx="9144000" cy="6858000" type="screen4x3"/>
  <p:notesSz cx="6858000" cy="9144000"/>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presentation>
</file>

<file path=ppt/presProps.xml><?xml version="1.0" encoding="utf-8"?>
<p:presentationPr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file>

<file path=ppt/tableStyles.xml><?xml version="1.0" encoding="utf-8"?>
<a:tblStyleLst xmlns:r="http://schemas.openxmlformats.org/officeDocument/2006/relationships" xmlns:c="http://schemas.openxmlformats.org/drawingml/2006/chart" xmlns:dgm="http://schemas.openxmlformats.org/drawingml/2006/diagram" xmlns:dsp="http://schemas.microsoft.com/office/drawing/2008/diagram" xmlns:a="http://schemas.openxmlformats.org/drawingml/2006/main" xmlns:pic="http://schemas.openxmlformats.org/drawingml/2006/picture" xmlns:wp="http://schemas.openxmlformats.org/drawingml/2006/wordprocessingDrawing" xmlns:xdr="http://schemas.openxmlformats.org/drawingml/2006/spreadsheetDrawing" def="{5C22544A-7EE6-4342-B048-85BDC9FD1C3A}"/>
</file>

<file path=ppt/viewProps.xml><?xml version="1.0" encoding="utf-8"?>
<p:viewPr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normalViewPr showOutlineIcons="0" vertBarState="maximized">
    <p:restoredLeft sz="15620"/>
    <p:restoredTop sz="94877"/>
  </p:normalViewPr>
  <p:slideViewPr>
    <p:cSldViewPr>
      <p:cViewPr varScale="1">
        <p:scale>
          <a:sx n="104" d="100"/>
          <a:sy n="104" d="100"/>
        </p:scale>
        <p:origin x="-1764" y="-96"/>
      </p:cViewPr>
      <p:guideLst>
        <p:guide orient="horz" pos="2158"/>
        <p:guide pos="2878"/>
      </p:guideLst>
    </p:cSldViewPr>
  </p:slideViewPr>
  <p:notesTextViewPr>
    <p:cViewPr>
      <p:scale>
        <a:sx n="100" d="100"/>
        <a:sy n="100" d="100"/>
      </p:scale>
      <p:origin x="0" y="0"/>
    </p:cViewPr>
  </p:notesTextViewPr>
  <p:gridSpacing cx="36868100" cy="368681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  /><Relationship Id="rId10" Type="http://schemas.openxmlformats.org/officeDocument/2006/relationships/slide" Target="slides/slide9.xml"  /><Relationship Id="rId11" Type="http://schemas.openxmlformats.org/officeDocument/2006/relationships/slide" Target="slides/slide10.xml"  /><Relationship Id="rId12" Type="http://schemas.openxmlformats.org/officeDocument/2006/relationships/slide" Target="slides/slide11.xml"  /><Relationship Id="rId13" Type="http://schemas.openxmlformats.org/officeDocument/2006/relationships/slide" Target="slides/slide12.xml"  /><Relationship Id="rId14" Type="http://schemas.openxmlformats.org/officeDocument/2006/relationships/slide" Target="slides/slide13.xml"  /><Relationship Id="rId15" Type="http://schemas.openxmlformats.org/officeDocument/2006/relationships/slide" Target="slides/slide14.xml"  /><Relationship Id="rId16" Type="http://schemas.openxmlformats.org/officeDocument/2006/relationships/slide" Target="slides/slide15.xml"  /><Relationship Id="rId17" Type="http://schemas.openxmlformats.org/officeDocument/2006/relationships/slide" Target="slides/slide16.xml"  /><Relationship Id="rId18" Type="http://schemas.openxmlformats.org/officeDocument/2006/relationships/slide" Target="slides/slide17.xml"  /><Relationship Id="rId19" Type="http://schemas.openxmlformats.org/officeDocument/2006/relationships/slide" Target="slides/slide18.xml"  /><Relationship Id="rId2" Type="http://schemas.openxmlformats.org/officeDocument/2006/relationships/slide" Target="slides/slide1.xml"  /><Relationship Id="rId20" Type="http://schemas.openxmlformats.org/officeDocument/2006/relationships/slide" Target="slides/slide19.xml"  /><Relationship Id="rId21" Type="http://schemas.openxmlformats.org/officeDocument/2006/relationships/slide" Target="slides/slide20.xml"  /><Relationship Id="rId22" Type="http://schemas.openxmlformats.org/officeDocument/2006/relationships/slide" Target="slides/slide21.xml"  /><Relationship Id="rId23" Type="http://schemas.openxmlformats.org/officeDocument/2006/relationships/slide" Target="slides/slide22.xml"  /><Relationship Id="rId24" Type="http://schemas.openxmlformats.org/officeDocument/2006/relationships/slide" Target="slides/slide23.xml"  /><Relationship Id="rId25" Type="http://schemas.openxmlformats.org/officeDocument/2006/relationships/slide" Target="slides/slide24.xml"  /><Relationship Id="rId26" Type="http://schemas.openxmlformats.org/officeDocument/2006/relationships/presProps" Target="presProps.xml"  /><Relationship Id="rId27" Type="http://schemas.openxmlformats.org/officeDocument/2006/relationships/viewProps" Target="viewProps.xml"  /><Relationship Id="rId28" Type="http://schemas.openxmlformats.org/officeDocument/2006/relationships/theme" Target="theme/theme1.xml"  /><Relationship Id="rId29" Type="http://schemas.openxmlformats.org/officeDocument/2006/relationships/tableStyles" Target="tableStyles.xml"  /><Relationship Id="rId3" Type="http://schemas.openxmlformats.org/officeDocument/2006/relationships/slide" Target="slides/slide2.xml"  /><Relationship Id="rId4" Type="http://schemas.openxmlformats.org/officeDocument/2006/relationships/slide" Target="slides/slide3.xml"  /><Relationship Id="rId5" Type="http://schemas.openxmlformats.org/officeDocument/2006/relationships/slide" Target="slides/slide4.xml"  /><Relationship Id="rId6" Type="http://schemas.openxmlformats.org/officeDocument/2006/relationships/slide" Target="slides/slide5.xml"  /><Relationship Id="rId7" Type="http://schemas.openxmlformats.org/officeDocument/2006/relationships/slide" Target="slides/slide6.xml"  /><Relationship Id="rId8" Type="http://schemas.openxmlformats.org/officeDocument/2006/relationships/slide" Target="slides/slide7.xml"  /><Relationship Id="rId9" Type="http://schemas.openxmlformats.org/officeDocument/2006/relationships/slide" Target="slides/slide8.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showMasterPhAnim="1" matchingName="제목 슬라이드" type="title" preserve="1">
  <p:cSld name="제목 슬라이드">
    <p:spTree>
      <p:nvGrpSpPr>
        <p:cNvPr id="1" name=""/>
        <p:cNvGrpSpPr/>
        <p:nvPr/>
      </p:nvGrpSpPr>
      <p:grpSpPr>
        <a:xfrm>
          <a:off x="0" y="0"/>
          <a:ext cx="0" cy="0"/>
          <a:chOff x="0" y="0"/>
          <a:chExt cx="0" cy="0"/>
        </a:xfrm>
      </p:grpSpPr>
      <p:sp>
        <p:nvSpPr>
          <p:cNvPr id="2" name="제목 1"/>
          <p:cNvSpPr>
            <a:spLocks noGrp="1"/>
          </p:cNvSpPr>
          <p:nvPr>
            <p:ph type="ctrTitle" idx="0"/>
          </p:nvPr>
        </p:nvSpPr>
        <p:spPr>
          <a:xfrm>
            <a:off x="685800" y="2130425"/>
            <a:ext cx="7772400" cy="1470025"/>
          </a:xfrm>
        </p:spPr>
        <p:txBody>
          <a:bodyPr/>
          <a:lstStyle/>
          <a:p>
            <a:pPr lvl="0">
              <a:defRPr lang="ko-KR" altLang="en-US"/>
            </a:pPr>
            <a:r>
              <a:rPr lang="ko-KR" altLang="en-US"/>
              <a:t>마스터 제목 스타일 편집</a:t>
            </a:r>
            <a:endParaRPr lang="ko-KR" altLang="en-US"/>
          </a:p>
        </p:txBody>
      </p:sp>
      <p:sp>
        <p:nvSpPr>
          <p:cNvPr id="3" name="부제목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lvl="0">
              <a:defRPr lang="ko-KR" altLang="en-US"/>
            </a:pPr>
            <a:r>
              <a:rPr lang="ko-KR" altLang="en-US"/>
              <a:t>마스터 부제목 스타일 편집</a:t>
            </a:r>
            <a:endParaRPr lang="ko-KR" altLang="en-US"/>
          </a:p>
        </p:txBody>
      </p:sp>
      <p:sp>
        <p:nvSpPr>
          <p:cNvPr id="4" name="날짜 개체 틀 3"/>
          <p:cNvSpPr>
            <a:spLocks noGrp="1"/>
          </p:cNvSpPr>
          <p:nvPr>
            <p:ph type="dt" sz="half" idx="10"/>
          </p:nvPr>
        </p:nvSpPr>
        <p:spPr/>
        <p:txBody>
          <a:bodyPr/>
          <a:lstStyle/>
          <a:p>
            <a:pPr lvl="0">
              <a:defRPr lang="ko-KR" altLang="en-US"/>
            </a:pPr>
            <a:fld id="{940A130E-E3B8-4EBE-931F-81B26B8448AA}" type="datetime1">
              <a:rPr lang="ko-KR" altLang="en-US"/>
              <a:pPr lvl="0">
                <a:defRPr lang="ko-KR" altLang="en-US"/>
              </a:pPr>
              <a:t>2026-06-19</a:t>
            </a:fld>
            <a:endParaRPr lang="ko-KR" altLang="en-US"/>
          </a:p>
        </p:txBody>
      </p:sp>
      <p:sp>
        <p:nvSpPr>
          <p:cNvPr id="5" name="바닥글 개체 틀 4"/>
          <p:cNvSpPr>
            <a:spLocks noGrp="1"/>
          </p:cNvSpPr>
          <p:nvPr>
            <p:ph type="ftr" sz="quarter" idx="11"/>
          </p:nvPr>
        </p:nvSpPr>
        <p:spPr/>
        <p:txBody>
          <a:bodyPr/>
          <a:lstStyle/>
          <a:p>
            <a:pPr lvl="0">
              <a:defRPr lang="ko-KR" altLang="en-US"/>
            </a:pPr>
            <a:r>
              <a:rPr lang="ko-KR" altLang="en-US"/>
              <a:t/>
            </a:r>
            <a:endParaRPr lang="ko-KR" altLang="en-US"/>
          </a:p>
        </p:txBody>
      </p:sp>
      <p:sp>
        <p:nvSpPr>
          <p:cNvPr id="6" name="슬라이드 번호 개체 틀 5"/>
          <p:cNvSpPr>
            <a:spLocks noGrp="1"/>
          </p:cNvSpPr>
          <p:nvPr>
            <p:ph type="sldNum" sz="quarter" idx="12"/>
          </p:nvPr>
        </p:nvSpPr>
        <p:spPr/>
        <p:txBody>
          <a:bodyPr/>
          <a:lstStyle/>
          <a:p>
            <a:pPr lvl="0">
              <a:defRPr lang="ko-KR" altLang="en-US"/>
            </a:pPr>
            <a:fld id="{800C6A38-4290-41DD-B95C-4155372FD4AF}" type="slidenum">
              <a:rPr lang="ko-KR" altLang="en-US"/>
              <a:pPr lvl="0">
                <a:defRPr lang="ko-KR" altLang="en-US"/>
              </a:pPr>
              <a:t>‹#›</a:t>
            </a:fld>
            <a:endParaRPr lang="ko-KR" altLang="en-US"/>
          </a:p>
        </p:txBody>
      </p:sp>
    </p:spTree>
  </p:cSld>
  <p:clrMapOvr>
    <a:masterClrMapping/>
  </p:clrMapOvr>
  <p:transition xmlns:mc="http://schemas.openxmlformats.org/markup-compatibility/2006" xmlns:hp="http://schemas.haansoft.com/office/presentation/8.0" mc:Ignorable="hp" hp:hslDur="500"/>
</p:sldLayout>
</file>

<file path=ppt/slideLayouts/slideLayout10.xml><?xml version="1.0" encoding="utf-8"?>
<p:sldLayout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showMasterPhAnim="1" matchingName="간지" type="objOnly" preserve="1">
  <p:cSld name="간지">
    <p:spTree>
      <p:nvGrpSpPr>
        <p:cNvPr id="1" name=""/>
        <p:cNvGrpSpPr/>
        <p:nvPr/>
      </p:nvGrpSpPr>
      <p:grpSpPr>
        <a:xfrm>
          <a:off x="0" y="0"/>
          <a:ext cx="0" cy="0"/>
          <a:chOff x="0" y="0"/>
          <a:chExt cx="0" cy="0"/>
        </a:xfrm>
      </p:grpSpPr>
      <p:sp>
        <p:nvSpPr>
          <p:cNvPr id="2" name="제목 1"/>
          <p:cNvSpPr>
            <a:spLocks noGrp="1"/>
          </p:cNvSpPr>
          <p:nvPr>
            <p:ph type="ctrTitle" idx="0"/>
          </p:nvPr>
        </p:nvSpPr>
        <p:spPr>
          <a:xfrm>
            <a:off x="0" y="2130425"/>
            <a:ext cx="9144000" cy="1470025"/>
          </a:xfrm>
        </p:spPr>
        <p:txBody>
          <a:bodyPr>
            <a:normAutofit/>
          </a:bodyPr>
          <a:lstStyle>
            <a:lvl1pPr>
              <a:defRPr sz="4400" b="1"/>
            </a:lvl1pPr>
          </a:lstStyle>
          <a:p>
            <a:pPr lvl="0">
              <a:defRPr lang="ko-KR" altLang="en-US"/>
            </a:pPr>
            <a:r>
              <a:rPr lang="ko-KR" altLang="en-US"/>
              <a:t>마스터 제목 스타일 편집</a:t>
            </a:r>
            <a:endParaRPr lang="ko-KR" altLang="en-US"/>
          </a:p>
        </p:txBody>
      </p:sp>
      <p:sp>
        <p:nvSpPr>
          <p:cNvPr id="3" name="날짜 개체 틀 3"/>
          <p:cNvSpPr>
            <a:spLocks noGrp="1"/>
          </p:cNvSpPr>
          <p:nvPr>
            <p:ph type="dt" sz="half" idx="10"/>
          </p:nvPr>
        </p:nvSpPr>
        <p:spPr/>
        <p:txBody>
          <a:bodyPr/>
          <a:lstStyle/>
          <a:p>
            <a:pPr lvl="0">
              <a:defRPr lang="ko-KR" altLang="en-US"/>
            </a:pPr>
            <a:fld id="{CA348888-F454-4AD2-BA62-3AF29D9807C0}" type="datetime1">
              <a:rPr lang="ko-KR" altLang="en-US"/>
              <a:pPr lvl="0">
                <a:defRPr lang="ko-KR" altLang="en-US"/>
              </a:pPr>
              <a:t>2026-06-19</a:t>
            </a:fld>
            <a:endParaRPr lang="ko-KR" altLang="en-US"/>
          </a:p>
        </p:txBody>
      </p:sp>
      <p:sp>
        <p:nvSpPr>
          <p:cNvPr id="4" name="바닥글 개체 틀 4"/>
          <p:cNvSpPr>
            <a:spLocks noGrp="1"/>
          </p:cNvSpPr>
          <p:nvPr>
            <p:ph type="ftr" sz="quarter" idx="11"/>
          </p:nvPr>
        </p:nvSpPr>
        <p:spPr/>
        <p:txBody>
          <a:bodyPr/>
          <a:lstStyle/>
          <a:p>
            <a:pPr lvl="0">
              <a:defRPr lang="ko-KR" altLang="en-US"/>
            </a:pPr>
            <a:r>
              <a:rPr lang="ko-KR" altLang="en-US"/>
              <a:t/>
            </a:r>
            <a:endParaRPr lang="ko-KR" altLang="en-US"/>
          </a:p>
        </p:txBody>
      </p:sp>
      <p:sp>
        <p:nvSpPr>
          <p:cNvPr id="5" name="슬라이드 번호 개체 틀 5"/>
          <p:cNvSpPr>
            <a:spLocks noGrp="1"/>
          </p:cNvSpPr>
          <p:nvPr>
            <p:ph type="sldNum" sz="quarter" idx="12"/>
          </p:nvPr>
        </p:nvSpPr>
        <p:spPr/>
        <p:txBody>
          <a:bodyPr/>
          <a:lstStyle/>
          <a:p>
            <a:pPr lvl="0">
              <a:defRPr lang="ko-KR" altLang="en-US"/>
            </a:pPr>
            <a:fld id="{AD22CD3B-FDDF-4998-970C-76E6E0BEC65F}" type="slidenum">
              <a:rPr lang="ko-KR" altLang="en-US"/>
              <a:pPr lvl="0">
                <a:defRPr lang="ko-KR" altLang="en-US"/>
              </a:pPr>
              <a:t>‹#›</a:t>
            </a:fld>
            <a:endParaRPr lang="ko-KR" altLang="en-US"/>
          </a:p>
        </p:txBody>
      </p:sp>
    </p:spTree>
  </p:cSld>
  <p:clrMapOvr>
    <a:masterClrMapping/>
  </p:clrMapOvr>
  <p:transition xmlns:mc="http://schemas.openxmlformats.org/markup-compatibility/2006" xmlns:hp="http://schemas.haansoft.com/office/presentation/8.0" mc:Ignorable="hp" hp:hslDur="500"/>
</p:sldLayout>
</file>

<file path=ppt/slideLayouts/slideLayout11.xml><?xml version="1.0" encoding="utf-8"?>
<p:sldLayout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showMasterPhAnim="1" matchingName="목차" type="clipArtAndTx" preserve="1">
  <p:cSld name="목차">
    <p:spTree>
      <p:nvGrpSpPr>
        <p:cNvPr id="1" name=""/>
        <p:cNvGrpSpPr/>
        <p:nvPr/>
      </p:nvGrpSpPr>
      <p:grpSpPr>
        <a:xfrm>
          <a:off x="0" y="0"/>
          <a:ext cx="0" cy="0"/>
          <a:chOff x="0" y="0"/>
          <a:chExt cx="0" cy="0"/>
        </a:xfrm>
      </p:grpSpPr>
      <p:sp>
        <p:nvSpPr>
          <p:cNvPr id="2" name="제목 1"/>
          <p:cNvSpPr>
            <a:spLocks noGrp="1"/>
          </p:cNvSpPr>
          <p:nvPr>
            <p:ph type="title" idx="0"/>
          </p:nvPr>
        </p:nvSpPr>
        <p:spPr>
          <a:xfrm>
            <a:off x="457200" y="274638"/>
            <a:ext cx="8229600" cy="1143000"/>
          </a:xfrm>
        </p:spPr>
        <p:txBody>
          <a:bodyPr/>
          <a:lstStyle>
            <a:lvl1pPr>
              <a:defRPr/>
            </a:lvl1pPr>
          </a:lstStyle>
          <a:p>
            <a:pPr lvl="0">
              <a:defRPr lang="ko-KR" altLang="en-US"/>
            </a:pPr>
            <a:r>
              <a:rPr lang="ko-KR" altLang="en-US"/>
              <a:t>마스터 제목 스타일 편집</a:t>
            </a:r>
            <a:endParaRPr lang="ko-KR" altLang="en-US"/>
          </a:p>
        </p:txBody>
      </p:sp>
      <p:sp>
        <p:nvSpPr>
          <p:cNvPr id="8" name="텍스트 개체 틀 7"/>
          <p:cNvSpPr>
            <a:spLocks noGrp="1"/>
          </p:cNvSpPr>
          <p:nvPr>
            <p:ph type="body" sz="quarter" idx="14" hasCustomPrompt="1"/>
          </p:nvPr>
        </p:nvSpPr>
        <p:spPr>
          <a:xfrm>
            <a:off x="2143108" y="2214563"/>
            <a:ext cx="4857767" cy="3214687"/>
          </a:xfrm>
        </p:spPr>
        <p:txBody>
          <a:bodyPr>
            <a:normAutofit/>
          </a:bodyPr>
          <a:lstStyle>
            <a:lvl1pPr>
              <a:lnSpc>
                <a:spcPct val="150000"/>
              </a:lnSpc>
              <a:defRPr sz="2400"/>
            </a:lvl1pPr>
          </a:lstStyle>
          <a:p>
            <a:pPr lvl="0">
              <a:defRPr lang="ko-KR" altLang="en-US"/>
            </a:pPr>
            <a:r>
              <a:rPr lang="ko-KR" altLang="en-US"/>
              <a:t>첫째 목차</a:t>
            </a:r>
            <a:endParaRPr lang="ko-KR" altLang="en-US"/>
          </a:p>
          <a:p>
            <a:pPr lvl="0">
              <a:defRPr lang="ko-KR" altLang="en-US"/>
            </a:pPr>
            <a:r>
              <a:rPr lang="ko-KR" altLang="en-US"/>
              <a:t>둘째 목차</a:t>
            </a:r>
            <a:endParaRPr lang="ko-KR" altLang="en-US"/>
          </a:p>
          <a:p>
            <a:pPr lvl="0">
              <a:defRPr lang="ko-KR" altLang="en-US"/>
            </a:pPr>
            <a:r>
              <a:rPr lang="ko-KR" altLang="en-US"/>
              <a:t>셋째 목차</a:t>
            </a:r>
            <a:endParaRPr lang="ko-KR" altLang="en-US"/>
          </a:p>
          <a:p>
            <a:pPr lvl="0">
              <a:defRPr lang="ko-KR" altLang="en-US"/>
            </a:pPr>
            <a:r>
              <a:rPr lang="ko-KR" altLang="en-US"/>
              <a:t>넷째 목차</a:t>
            </a:r>
            <a:endParaRPr lang="ko-KR" altLang="en-US"/>
          </a:p>
          <a:p>
            <a:pPr lvl="0">
              <a:defRPr lang="ko-KR" altLang="en-US"/>
            </a:pPr>
            <a:r>
              <a:rPr lang="ko-KR" altLang="en-US"/>
              <a:t>다섯째 목차</a:t>
            </a:r>
            <a:endParaRPr lang="ko-KR" altLang="en-US"/>
          </a:p>
        </p:txBody>
      </p:sp>
      <p:sp>
        <p:nvSpPr>
          <p:cNvPr id="4" name="날짜 개체 틀 3"/>
          <p:cNvSpPr>
            <a:spLocks noGrp="1"/>
          </p:cNvSpPr>
          <p:nvPr>
            <p:ph type="dt" sz="half" idx="10"/>
          </p:nvPr>
        </p:nvSpPr>
        <p:spPr/>
        <p:txBody>
          <a:bodyPr/>
          <a:lstStyle/>
          <a:p>
            <a:pPr lvl="0">
              <a:defRPr lang="ko-KR" altLang="en-US"/>
            </a:pPr>
            <a:fld id="{956FEC12-A4C9-4837-AF94-AD867782C04C}" type="datetime1">
              <a:rPr lang="ko-KR" altLang="en-US"/>
              <a:pPr lvl="0">
                <a:defRPr lang="ko-KR" altLang="en-US"/>
              </a:pPr>
              <a:t>2026-06-19</a:t>
            </a:fld>
            <a:endParaRPr lang="ko-KR" altLang="en-US"/>
          </a:p>
        </p:txBody>
      </p:sp>
      <p:sp>
        <p:nvSpPr>
          <p:cNvPr id="5" name="바닥글 개체 틀 4"/>
          <p:cNvSpPr>
            <a:spLocks noGrp="1"/>
          </p:cNvSpPr>
          <p:nvPr>
            <p:ph type="ftr" sz="quarter" idx="11"/>
          </p:nvPr>
        </p:nvSpPr>
        <p:spPr/>
        <p:txBody>
          <a:bodyPr/>
          <a:lstStyle/>
          <a:p>
            <a:pPr lvl="0">
              <a:defRPr lang="ko-KR" altLang="en-US"/>
            </a:pPr>
            <a:r>
              <a:rPr lang="ko-KR" altLang="en-US"/>
              <a:t/>
            </a:r>
            <a:endParaRPr lang="ko-KR" altLang="en-US"/>
          </a:p>
        </p:txBody>
      </p:sp>
      <p:sp>
        <p:nvSpPr>
          <p:cNvPr id="6" name="슬라이드 번호 개체 틀 5"/>
          <p:cNvSpPr>
            <a:spLocks noGrp="1"/>
          </p:cNvSpPr>
          <p:nvPr>
            <p:ph type="sldNum" sz="quarter" idx="12"/>
          </p:nvPr>
        </p:nvSpPr>
        <p:spPr/>
        <p:txBody>
          <a:bodyPr/>
          <a:lstStyle/>
          <a:p>
            <a:pPr lvl="0">
              <a:defRPr lang="ko-KR" altLang="en-US"/>
            </a:pPr>
            <a:fld id="{AD22CD3B-FDDF-4998-970C-76E6E0BEC65F}" type="slidenum">
              <a:rPr lang="ko-KR" altLang="en-US"/>
              <a:pPr lvl="0">
                <a:defRPr lang="ko-KR" altLang="en-US"/>
              </a:pPr>
              <a:t>‹#›</a:t>
            </a:fld>
            <a:endParaRPr lang="ko-KR" altLang="en-US"/>
          </a:p>
        </p:txBody>
      </p:sp>
    </p:spTree>
  </p:cSld>
  <p:clrMapOvr>
    <a:masterClrMapping/>
  </p:clrMapOvr>
  <p:transition xmlns:mc="http://schemas.openxmlformats.org/markup-compatibility/2006" xmlns:hp="http://schemas.haansoft.com/office/presentation/8.0" mc:Ignorable="hp" hp:hslDur="500"/>
</p:sldLayout>
</file>

<file path=ppt/slideLayouts/slideLayout12.xml><?xml version="1.0" encoding="utf-8"?>
<p:sldLayout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showMasterPhAnim="1" matchingName="세로 제목 및 본문" type="vertTitleAndTx" preserve="1">
  <p:cSld name="세로 제목 및 본문">
    <p:spTree>
      <p:nvGrpSpPr>
        <p:cNvPr id="1" name=""/>
        <p:cNvGrpSpPr/>
        <p:nvPr/>
      </p:nvGrpSpPr>
      <p:grpSpPr>
        <a:xfrm>
          <a:off x="0" y="0"/>
          <a:ext cx="0" cy="0"/>
          <a:chOff x="0" y="0"/>
          <a:chExt cx="0" cy="0"/>
        </a:xfrm>
      </p:grpSpPr>
      <p:sp>
        <p:nvSpPr>
          <p:cNvPr id="2" name="세로 제목 1"/>
          <p:cNvSpPr>
            <a:spLocks noGrp="1"/>
          </p:cNvSpPr>
          <p:nvPr>
            <p:ph type="title" orient="vert" idx="0"/>
          </p:nvPr>
        </p:nvSpPr>
        <p:spPr>
          <a:xfrm>
            <a:off x="6629400" y="274638"/>
            <a:ext cx="2057400" cy="5851525"/>
          </a:xfrm>
        </p:spPr>
        <p:txBody>
          <a:bodyPr vert="eaVert"/>
          <a:lstStyle/>
          <a:p>
            <a:pPr lvl="0">
              <a:defRPr lang="ko-KR" altLang="en-US"/>
            </a:pPr>
            <a:r>
              <a:rPr lang="ko-KR" altLang="en-US"/>
              <a:t>마스터 제목 스타일 편집</a:t>
            </a:r>
            <a:endParaRPr lang="ko-KR" altLang="en-US"/>
          </a:p>
        </p:txBody>
      </p:sp>
      <p:sp>
        <p:nvSpPr>
          <p:cNvPr id="3" name="세로 텍스트 개체 틀 2"/>
          <p:cNvSpPr>
            <a:spLocks noGrp="1"/>
          </p:cNvSpPr>
          <p:nvPr>
            <p:ph type="body" orient="vert" idx="1"/>
          </p:nvPr>
        </p:nvSpPr>
        <p:spPr>
          <a:xfrm>
            <a:off x="457200" y="274638"/>
            <a:ext cx="6019800" cy="5851525"/>
          </a:xfrm>
        </p:spPr>
        <p:txBody>
          <a:bodyPr vert="eaVert"/>
          <a:lstStyle/>
          <a:p>
            <a:pPr lvl="0">
              <a:defRPr lang="ko-KR" altLang="en-US"/>
            </a:pPr>
            <a:r>
              <a:rPr lang="ko-KR" altLang="en-US"/>
              <a:t>마스터 텍스트 스타일을 편집합니다</a:t>
            </a:r>
            <a:endParaRPr lang="ko-KR" altLang="en-US"/>
          </a:p>
          <a:p>
            <a:pPr lvl="1">
              <a:defRPr lang="ko-KR" altLang="en-US"/>
            </a:pPr>
            <a:r>
              <a:rPr lang="ko-KR" altLang="en-US"/>
              <a:t>둘째 수준</a:t>
            </a:r>
            <a:endParaRPr lang="ko-KR" altLang="en-US"/>
          </a:p>
          <a:p>
            <a:pPr lvl="2">
              <a:defRPr lang="ko-KR" altLang="en-US"/>
            </a:pPr>
            <a:r>
              <a:rPr lang="ko-KR" altLang="en-US"/>
              <a:t>셋째 수준</a:t>
            </a:r>
            <a:endParaRPr lang="ko-KR" altLang="en-US"/>
          </a:p>
          <a:p>
            <a:pPr lvl="3">
              <a:defRPr lang="ko-KR" altLang="en-US"/>
            </a:pPr>
            <a:r>
              <a:rPr lang="ko-KR" altLang="en-US"/>
              <a:t>넷째 수준</a:t>
            </a:r>
            <a:endParaRPr lang="ko-KR" altLang="en-US"/>
          </a:p>
          <a:p>
            <a:pPr lvl="4">
              <a:defRPr lang="ko-KR" altLang="en-US"/>
            </a:pPr>
            <a:r>
              <a:rPr lang="ko-KR" altLang="en-US"/>
              <a:t>다섯째 수준</a:t>
            </a:r>
            <a:endParaRPr lang="ko-KR" altLang="en-US"/>
          </a:p>
        </p:txBody>
      </p:sp>
      <p:sp>
        <p:nvSpPr>
          <p:cNvPr id="4" name="날짜 개체 틀 3"/>
          <p:cNvSpPr>
            <a:spLocks noGrp="1"/>
          </p:cNvSpPr>
          <p:nvPr>
            <p:ph type="dt" sz="half" idx="10"/>
          </p:nvPr>
        </p:nvSpPr>
        <p:spPr/>
        <p:txBody>
          <a:bodyPr/>
          <a:lstStyle/>
          <a:p>
            <a:pPr lvl="0">
              <a:defRPr lang="ko-KR" altLang="en-US"/>
            </a:pPr>
            <a:fld id="{957F84A3-4F29-4053-ACFD-1BAF2D3F140C}" type="datetime1">
              <a:rPr lang="ko-KR" altLang="en-US"/>
              <a:pPr lvl="0">
                <a:defRPr lang="ko-KR" altLang="en-US"/>
              </a:pPr>
              <a:t>2026-06-19</a:t>
            </a:fld>
            <a:endParaRPr lang="ko-KR" altLang="en-US"/>
          </a:p>
        </p:txBody>
      </p:sp>
      <p:sp>
        <p:nvSpPr>
          <p:cNvPr id="5" name="바닥글 개체 틀 4"/>
          <p:cNvSpPr>
            <a:spLocks noGrp="1"/>
          </p:cNvSpPr>
          <p:nvPr>
            <p:ph type="ftr" sz="quarter" idx="11"/>
          </p:nvPr>
        </p:nvSpPr>
        <p:spPr/>
        <p:txBody>
          <a:bodyPr/>
          <a:lstStyle/>
          <a:p>
            <a:pPr lvl="0">
              <a:defRPr lang="ko-KR" altLang="en-US"/>
            </a:pPr>
            <a:r>
              <a:rPr lang="ko-KR" altLang="en-US"/>
              <a:t/>
            </a:r>
            <a:endParaRPr lang="ko-KR" altLang="en-US"/>
          </a:p>
        </p:txBody>
      </p:sp>
      <p:sp>
        <p:nvSpPr>
          <p:cNvPr id="6" name="슬라이드 번호 개체 틀 5"/>
          <p:cNvSpPr>
            <a:spLocks noGrp="1"/>
          </p:cNvSpPr>
          <p:nvPr>
            <p:ph type="sldNum" sz="quarter" idx="12"/>
          </p:nvPr>
        </p:nvSpPr>
        <p:spPr/>
        <p:txBody>
          <a:bodyPr/>
          <a:lstStyle/>
          <a:p>
            <a:pPr lvl="0">
              <a:defRPr lang="ko-KR" altLang="en-US"/>
            </a:pPr>
            <a:fld id="{AD22CD3B-FDDF-4998-970C-76E6E0BEC65F}" type="slidenum">
              <a:rPr lang="ko-KR" altLang="en-US"/>
              <a:pPr lvl="0">
                <a:defRPr lang="ko-KR" altLang="en-US"/>
              </a:pPr>
              <a:t>‹#›</a:t>
            </a:fld>
            <a:endParaRPr lang="ko-KR" altLang="en-US"/>
          </a:p>
        </p:txBody>
      </p:sp>
    </p:spTree>
  </p:cSld>
  <p:clrMapOvr>
    <a:masterClrMapping/>
  </p:clrMapOvr>
  <p:transition xmlns:mc="http://schemas.openxmlformats.org/markup-compatibility/2006" xmlns:hp="http://schemas.haansoft.com/office/presentation/8.0" mc:Ignorable="hp" hp:hslDur="500"/>
</p:sldLayout>
</file>

<file path=ppt/slideLayouts/slideLayout2.xml><?xml version="1.0" encoding="utf-8"?>
<p:sldLayout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showMasterPhAnim="1" matchingName="제목 및 내용" type="obj" preserve="1">
  <p:cSld name="제목 및 내용">
    <p:spTree>
      <p:nvGrpSpPr>
        <p:cNvPr id="1" name=""/>
        <p:cNvGrpSpPr/>
        <p:nvPr/>
      </p:nvGrpSpPr>
      <p:grpSpPr>
        <a:xfrm>
          <a:off x="0" y="0"/>
          <a:ext cx="0" cy="0"/>
          <a:chOff x="0" y="0"/>
          <a:chExt cx="0" cy="0"/>
        </a:xfrm>
      </p:grpSpPr>
      <p:sp>
        <p:nvSpPr>
          <p:cNvPr id="2" name="제목 1"/>
          <p:cNvSpPr>
            <a:spLocks noGrp="1"/>
          </p:cNvSpPr>
          <p:nvPr>
            <p:ph type="title" idx="0"/>
          </p:nvPr>
        </p:nvSpPr>
        <p:spPr/>
        <p:txBody>
          <a:bodyPr/>
          <a:lstStyle/>
          <a:p>
            <a:pPr lvl="0">
              <a:defRPr lang="ko-KR" altLang="en-US"/>
            </a:pPr>
            <a:r>
              <a:rPr lang="ko-KR" altLang="en-US"/>
              <a:t>마스터 제목 스타일 편집</a:t>
            </a:r>
            <a:endParaRPr lang="ko-KR" altLang="en-US"/>
          </a:p>
        </p:txBody>
      </p:sp>
      <p:sp>
        <p:nvSpPr>
          <p:cNvPr id="3" name="내용 개체 틀 2"/>
          <p:cNvSpPr>
            <a:spLocks noGrp="1"/>
          </p:cNvSpPr>
          <p:nvPr>
            <p:ph idx="1"/>
          </p:nvPr>
        </p:nvSpPr>
        <p:spPr/>
        <p:txBody>
          <a:bodyPr/>
          <a:lstStyle/>
          <a:p>
            <a:pPr lvl="0">
              <a:defRPr lang="ko-KR" altLang="en-US"/>
            </a:pPr>
            <a:r>
              <a:rPr lang="ko-KR" altLang="en-US"/>
              <a:t>마스터 텍스트 스타일을 편집합니다</a:t>
            </a:r>
            <a:endParaRPr lang="ko-KR" altLang="en-US"/>
          </a:p>
          <a:p>
            <a:pPr lvl="1">
              <a:defRPr lang="ko-KR" altLang="en-US"/>
            </a:pPr>
            <a:r>
              <a:rPr lang="ko-KR" altLang="en-US"/>
              <a:t>둘째 수준</a:t>
            </a:r>
            <a:endParaRPr lang="ko-KR" altLang="en-US"/>
          </a:p>
          <a:p>
            <a:pPr lvl="2">
              <a:defRPr lang="ko-KR" altLang="en-US"/>
            </a:pPr>
            <a:r>
              <a:rPr lang="ko-KR" altLang="en-US"/>
              <a:t>셋째 수준</a:t>
            </a:r>
            <a:endParaRPr lang="ko-KR" altLang="en-US"/>
          </a:p>
          <a:p>
            <a:pPr lvl="3">
              <a:defRPr lang="ko-KR" altLang="en-US"/>
            </a:pPr>
            <a:r>
              <a:rPr lang="ko-KR" altLang="en-US"/>
              <a:t>넷째 수준</a:t>
            </a:r>
            <a:endParaRPr lang="ko-KR" altLang="en-US"/>
          </a:p>
          <a:p>
            <a:pPr lvl="4">
              <a:defRPr lang="ko-KR" altLang="en-US"/>
            </a:pPr>
            <a:r>
              <a:rPr lang="ko-KR" altLang="en-US"/>
              <a:t>다섯째 수준</a:t>
            </a:r>
            <a:endParaRPr lang="ko-KR" altLang="en-US"/>
          </a:p>
        </p:txBody>
      </p:sp>
      <p:sp>
        <p:nvSpPr>
          <p:cNvPr id="4" name="날짜 개체 틀 3"/>
          <p:cNvSpPr>
            <a:spLocks noGrp="1"/>
          </p:cNvSpPr>
          <p:nvPr>
            <p:ph type="dt" sz="half" idx="10"/>
          </p:nvPr>
        </p:nvSpPr>
        <p:spPr/>
        <p:txBody>
          <a:bodyPr/>
          <a:lstStyle/>
          <a:p>
            <a:pPr lvl="0">
              <a:defRPr lang="ko-KR" altLang="en-US"/>
            </a:pPr>
            <a:fld id="{4953836A-82A3-4C8B-9D31-CD724F3673ED}" type="datetime1">
              <a:rPr lang="ko-KR" altLang="en-US"/>
              <a:pPr lvl="0">
                <a:defRPr lang="ko-KR" altLang="en-US"/>
              </a:pPr>
              <a:t>2026-06-19</a:t>
            </a:fld>
            <a:endParaRPr lang="ko-KR" altLang="en-US"/>
          </a:p>
        </p:txBody>
      </p:sp>
      <p:sp>
        <p:nvSpPr>
          <p:cNvPr id="5" name="바닥글 개체 틀 4"/>
          <p:cNvSpPr>
            <a:spLocks noGrp="1"/>
          </p:cNvSpPr>
          <p:nvPr>
            <p:ph type="ftr" sz="quarter" idx="11"/>
          </p:nvPr>
        </p:nvSpPr>
        <p:spPr/>
        <p:txBody>
          <a:bodyPr/>
          <a:lstStyle/>
          <a:p>
            <a:pPr lvl="0">
              <a:defRPr lang="ko-KR" altLang="en-US"/>
            </a:pPr>
            <a:r>
              <a:rPr lang="ko-KR" altLang="en-US"/>
              <a:t/>
            </a:r>
            <a:endParaRPr lang="ko-KR" altLang="en-US"/>
          </a:p>
        </p:txBody>
      </p:sp>
      <p:sp>
        <p:nvSpPr>
          <p:cNvPr id="6" name="슬라이드 번호 개체 틀 5"/>
          <p:cNvSpPr>
            <a:spLocks noGrp="1"/>
          </p:cNvSpPr>
          <p:nvPr>
            <p:ph type="sldNum" sz="quarter" idx="12"/>
          </p:nvPr>
        </p:nvSpPr>
        <p:spPr/>
        <p:txBody>
          <a:bodyPr/>
          <a:lstStyle/>
          <a:p>
            <a:pPr lvl="0">
              <a:defRPr lang="ko-KR" altLang="en-US"/>
            </a:pPr>
            <a:fld id="{AD22CD3B-FDDF-4998-970C-76E6E0BEC65F}" type="slidenum">
              <a:rPr lang="ko-KR" altLang="en-US"/>
              <a:pPr lvl="0">
                <a:defRPr lang="ko-KR" altLang="en-US"/>
              </a:pPr>
              <a:t>‹#›</a:t>
            </a:fld>
            <a:endParaRPr lang="ko-KR" altLang="en-US"/>
          </a:p>
        </p:txBody>
      </p:sp>
    </p:spTree>
  </p:cSld>
  <p:clrMapOvr>
    <a:masterClrMapping/>
  </p:clrMapOvr>
  <p:transition xmlns:mc="http://schemas.openxmlformats.org/markup-compatibility/2006" xmlns:hp="http://schemas.haansoft.com/office/presentation/8.0" mc:Ignorable="hp" hp:hslDur="500"/>
</p:sldLayout>
</file>

<file path=ppt/slideLayouts/slideLayout3.xml><?xml version="1.0" encoding="utf-8"?>
<p:sldLayout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showMasterPhAnim="1" matchingName="빈 화면" type="blank" preserve="1">
  <p:cSld name="빈 화면">
    <p:spTree>
      <p:nvGrpSpPr>
        <p:cNvPr id="1" name=""/>
        <p:cNvGrpSpPr/>
        <p:nvPr/>
      </p:nvGrpSpPr>
      <p:grpSpPr>
        <a:xfrm>
          <a:off x="0" y="0"/>
          <a:ext cx="0" cy="0"/>
          <a:chOff x="0" y="0"/>
          <a:chExt cx="0" cy="0"/>
        </a:xfrm>
      </p:grpSpPr>
      <p:sp>
        <p:nvSpPr>
          <p:cNvPr id="2" name="날짜 개체 틀 3"/>
          <p:cNvSpPr>
            <a:spLocks noGrp="1"/>
          </p:cNvSpPr>
          <p:nvPr>
            <p:ph type="dt" sz="half" idx="10"/>
          </p:nvPr>
        </p:nvSpPr>
        <p:spPr/>
        <p:txBody>
          <a:bodyPr/>
          <a:lstStyle/>
          <a:p>
            <a:pPr lvl="0">
              <a:defRPr lang="ko-KR" altLang="en-US"/>
            </a:pPr>
            <a:fld id="{AD2EBAF6-36D0-4DD8-B695-D4C1B37E35D6}" type="datetime1">
              <a:rPr lang="ko-KR" altLang="en-US"/>
              <a:pPr lvl="0">
                <a:defRPr lang="ko-KR" altLang="en-US"/>
              </a:pPr>
              <a:t>2026-06-19</a:t>
            </a:fld>
            <a:endParaRPr lang="ko-KR" altLang="en-US"/>
          </a:p>
        </p:txBody>
      </p:sp>
      <p:sp>
        <p:nvSpPr>
          <p:cNvPr id="3" name="바닥글 개체 틀 4"/>
          <p:cNvSpPr>
            <a:spLocks noGrp="1"/>
          </p:cNvSpPr>
          <p:nvPr>
            <p:ph type="ftr" sz="quarter" idx="11"/>
          </p:nvPr>
        </p:nvSpPr>
        <p:spPr/>
        <p:txBody>
          <a:bodyPr/>
          <a:lstStyle/>
          <a:p>
            <a:pPr lvl="0">
              <a:defRPr lang="ko-KR" altLang="en-US"/>
            </a:pPr>
            <a:r>
              <a:rPr lang="ko-KR" altLang="en-US"/>
              <a:t/>
            </a:r>
            <a:endParaRPr lang="ko-KR" altLang="en-US"/>
          </a:p>
        </p:txBody>
      </p:sp>
      <p:sp>
        <p:nvSpPr>
          <p:cNvPr id="4" name="슬라이드 번호 개체 틀 5"/>
          <p:cNvSpPr>
            <a:spLocks noGrp="1"/>
          </p:cNvSpPr>
          <p:nvPr>
            <p:ph type="sldNum" sz="quarter" idx="12"/>
          </p:nvPr>
        </p:nvSpPr>
        <p:spPr/>
        <p:txBody>
          <a:bodyPr/>
          <a:lstStyle/>
          <a:p>
            <a:pPr lvl="0">
              <a:defRPr lang="ko-KR" altLang="en-US"/>
            </a:pPr>
            <a:fld id="{AD22CD3B-FDDF-4998-970C-76E6E0BEC65F}" type="slidenum">
              <a:rPr lang="ko-KR" altLang="en-US"/>
              <a:pPr lvl="0">
                <a:defRPr lang="ko-KR" altLang="en-US"/>
              </a:pPr>
              <a:t>‹#›</a:t>
            </a:fld>
            <a:endParaRPr lang="ko-KR" altLang="en-US"/>
          </a:p>
        </p:txBody>
      </p:sp>
    </p:spTree>
  </p:cSld>
  <p:clrMapOvr>
    <a:masterClrMapping/>
  </p:clrMapOvr>
  <p:transition xmlns:mc="http://schemas.openxmlformats.org/markup-compatibility/2006" xmlns:hp="http://schemas.haansoft.com/office/presentation/8.0" mc:Ignorable="hp" hp:hslDur="500"/>
</p:sldLayout>
</file>

<file path=ppt/slideLayouts/slideLayout4.xml><?xml version="1.0" encoding="utf-8"?>
<p:sldLayout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showMasterPhAnim="1" matchingName="구역 머리글" type="secHead" preserve="1">
  <p:cSld name="구역 머리글">
    <p:spTree>
      <p:nvGrpSpPr>
        <p:cNvPr id="1" name=""/>
        <p:cNvGrpSpPr/>
        <p:nvPr/>
      </p:nvGrpSpPr>
      <p:grpSpPr>
        <a:xfrm>
          <a:off x="0" y="0"/>
          <a:ext cx="0" cy="0"/>
          <a:chOff x="0" y="0"/>
          <a:chExt cx="0" cy="0"/>
        </a:xfrm>
      </p:grpSpPr>
      <p:sp>
        <p:nvSpPr>
          <p:cNvPr id="2" name="제목 1"/>
          <p:cNvSpPr>
            <a:spLocks noGrp="1"/>
          </p:cNvSpPr>
          <p:nvPr>
            <p:ph type="title" idx="0"/>
          </p:nvPr>
        </p:nvSpPr>
        <p:spPr>
          <a:xfrm>
            <a:off x="722313" y="4406900"/>
            <a:ext cx="7772400" cy="1362075"/>
          </a:xfrm>
        </p:spPr>
        <p:txBody>
          <a:bodyPr anchor="t"/>
          <a:lstStyle>
            <a:lvl1pPr algn="l">
              <a:defRPr sz="4000" b="1" cap="all"/>
            </a:lvl1pPr>
          </a:lstStyle>
          <a:p>
            <a:pPr lvl="0">
              <a:defRPr lang="ko-KR" altLang="en-US"/>
            </a:pPr>
            <a:r>
              <a:rPr lang="ko-KR" altLang="en-US"/>
              <a:t>마스터 제목 스타일 편집</a:t>
            </a:r>
            <a:endParaRPr lang="ko-KR" altLang="en-US"/>
          </a:p>
        </p:txBody>
      </p:sp>
      <p:sp>
        <p:nvSpPr>
          <p:cNvPr id="3" name="텍스트 개체 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defRPr lang="ko-KR" altLang="en-US"/>
            </a:pPr>
            <a:r>
              <a:rPr lang="ko-KR" altLang="en-US"/>
              <a:t>마스터 텍스트 스타일을 편집합니다</a:t>
            </a:r>
            <a:endParaRPr lang="ko-KR" altLang="en-US"/>
          </a:p>
        </p:txBody>
      </p:sp>
      <p:sp>
        <p:nvSpPr>
          <p:cNvPr id="4" name="날짜 개체 틀 3"/>
          <p:cNvSpPr>
            <a:spLocks noGrp="1"/>
          </p:cNvSpPr>
          <p:nvPr>
            <p:ph type="dt" sz="half" idx="10"/>
          </p:nvPr>
        </p:nvSpPr>
        <p:spPr/>
        <p:txBody>
          <a:bodyPr/>
          <a:lstStyle/>
          <a:p>
            <a:pPr lvl="0">
              <a:defRPr lang="ko-KR" altLang="en-US"/>
            </a:pPr>
            <a:fld id="{60728D28-603B-4EFC-80F8-17E5E9107035}" type="datetime1">
              <a:rPr lang="ko-KR" altLang="en-US"/>
              <a:pPr lvl="0">
                <a:defRPr lang="ko-KR" altLang="en-US"/>
              </a:pPr>
              <a:t>2026-06-19</a:t>
            </a:fld>
            <a:endParaRPr lang="ko-KR" altLang="en-US"/>
          </a:p>
        </p:txBody>
      </p:sp>
      <p:sp>
        <p:nvSpPr>
          <p:cNvPr id="5" name="바닥글 개체 틀 4"/>
          <p:cNvSpPr>
            <a:spLocks noGrp="1"/>
          </p:cNvSpPr>
          <p:nvPr>
            <p:ph type="ftr" sz="quarter" idx="11"/>
          </p:nvPr>
        </p:nvSpPr>
        <p:spPr/>
        <p:txBody>
          <a:bodyPr/>
          <a:lstStyle/>
          <a:p>
            <a:pPr lvl="0">
              <a:defRPr lang="ko-KR" altLang="en-US"/>
            </a:pPr>
            <a:r>
              <a:rPr lang="ko-KR" altLang="en-US"/>
              <a:t/>
            </a:r>
            <a:endParaRPr lang="ko-KR" altLang="en-US"/>
          </a:p>
        </p:txBody>
      </p:sp>
      <p:sp>
        <p:nvSpPr>
          <p:cNvPr id="6" name="슬라이드 번호 개체 틀 5"/>
          <p:cNvSpPr>
            <a:spLocks noGrp="1"/>
          </p:cNvSpPr>
          <p:nvPr>
            <p:ph type="sldNum" sz="quarter" idx="12"/>
          </p:nvPr>
        </p:nvSpPr>
        <p:spPr/>
        <p:txBody>
          <a:bodyPr/>
          <a:lstStyle/>
          <a:p>
            <a:pPr lvl="0">
              <a:defRPr lang="ko-KR" altLang="en-US"/>
            </a:pPr>
            <a:fld id="{AD22CD3B-FDDF-4998-970C-76E6E0BEC65F}" type="slidenum">
              <a:rPr lang="ko-KR" altLang="en-US"/>
              <a:pPr lvl="0">
                <a:defRPr lang="ko-KR" altLang="en-US"/>
              </a:pPr>
              <a:t>‹#›</a:t>
            </a:fld>
            <a:endParaRPr lang="ko-KR" altLang="en-US"/>
          </a:p>
        </p:txBody>
      </p:sp>
    </p:spTree>
  </p:cSld>
  <p:clrMapOvr>
    <a:masterClrMapping/>
  </p:clrMapOvr>
  <p:transition xmlns:mc="http://schemas.openxmlformats.org/markup-compatibility/2006" xmlns:hp="http://schemas.haansoft.com/office/presentation/8.0" mc:Ignorable="hp" hp:hslDur="500"/>
</p:sldLayout>
</file>

<file path=ppt/slideLayouts/slideLayout5.xml><?xml version="1.0" encoding="utf-8"?>
<p:sldLayout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showMasterPhAnim="1" matchingName="제목 및 내용 2개" type="twoObj" preserve="1">
  <p:cSld name="제목 및 내용 2개">
    <p:spTree>
      <p:nvGrpSpPr>
        <p:cNvPr id="1" name=""/>
        <p:cNvGrpSpPr/>
        <p:nvPr/>
      </p:nvGrpSpPr>
      <p:grpSpPr>
        <a:xfrm>
          <a:off x="0" y="0"/>
          <a:ext cx="0" cy="0"/>
          <a:chOff x="0" y="0"/>
          <a:chExt cx="0" cy="0"/>
        </a:xfrm>
      </p:grpSpPr>
      <p:sp>
        <p:nvSpPr>
          <p:cNvPr id="2" name="제목 1"/>
          <p:cNvSpPr>
            <a:spLocks noGrp="1"/>
          </p:cNvSpPr>
          <p:nvPr>
            <p:ph type="title" idx="0"/>
          </p:nvPr>
        </p:nvSpPr>
        <p:spPr/>
        <p:txBody>
          <a:bodyPr/>
          <a:lstStyle/>
          <a:p>
            <a:pPr lvl="0">
              <a:defRPr lang="ko-KR" altLang="en-US"/>
            </a:pPr>
            <a:r>
              <a:rPr lang="ko-KR" altLang="en-US"/>
              <a:t>마스터 제목 스타일 편집</a:t>
            </a:r>
            <a:endParaRPr lang="ko-KR" altLang="en-US"/>
          </a:p>
        </p:txBody>
      </p:sp>
      <p:sp>
        <p:nvSpPr>
          <p:cNvPr id="3" name="내용 개체 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2800"/>
            </a:lvl9pPr>
          </a:lstStyle>
          <a:p>
            <a:pPr lvl="0">
              <a:defRPr lang="ko-KR" altLang="en-US"/>
            </a:pPr>
            <a:r>
              <a:rPr lang="ko-KR" altLang="en-US"/>
              <a:t>마스터 텍스트 스타일을 편집합니다</a:t>
            </a:r>
            <a:endParaRPr lang="ko-KR" altLang="en-US"/>
          </a:p>
          <a:p>
            <a:pPr lvl="1">
              <a:defRPr lang="ko-KR" altLang="en-US"/>
            </a:pPr>
            <a:r>
              <a:rPr lang="ko-KR" altLang="en-US"/>
              <a:t>둘째 수준</a:t>
            </a:r>
            <a:endParaRPr lang="ko-KR" altLang="en-US"/>
          </a:p>
          <a:p>
            <a:pPr lvl="2">
              <a:defRPr lang="ko-KR" altLang="en-US"/>
            </a:pPr>
            <a:r>
              <a:rPr lang="ko-KR" altLang="en-US"/>
              <a:t>셋째 수준</a:t>
            </a:r>
            <a:endParaRPr lang="ko-KR" altLang="en-US"/>
          </a:p>
          <a:p>
            <a:pPr lvl="3">
              <a:defRPr lang="ko-KR" altLang="en-US"/>
            </a:pPr>
            <a:r>
              <a:rPr lang="ko-KR" altLang="en-US"/>
              <a:t>넷째 수준</a:t>
            </a:r>
            <a:endParaRPr lang="ko-KR" altLang="en-US"/>
          </a:p>
          <a:p>
            <a:pPr lvl="4">
              <a:defRPr lang="ko-KR" altLang="en-US"/>
            </a:pPr>
            <a:r>
              <a:rPr lang="ko-KR" altLang="en-US"/>
              <a:t>다섯째 수준</a:t>
            </a:r>
            <a:endParaRPr lang="ko-KR" altLang="en-US"/>
          </a:p>
        </p:txBody>
      </p:sp>
      <p:sp>
        <p:nvSpPr>
          <p:cNvPr id="4" name="내용 개체 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2800"/>
            </a:lvl9pPr>
          </a:lstStyle>
          <a:p>
            <a:pPr lvl="0">
              <a:defRPr lang="ko-KR" altLang="en-US"/>
            </a:pPr>
            <a:r>
              <a:rPr lang="ko-KR" altLang="en-US"/>
              <a:t>마스터 텍스트 스타일을 편집합니다</a:t>
            </a:r>
            <a:endParaRPr lang="ko-KR" altLang="en-US"/>
          </a:p>
          <a:p>
            <a:pPr lvl="1">
              <a:defRPr lang="ko-KR" altLang="en-US"/>
            </a:pPr>
            <a:r>
              <a:rPr lang="ko-KR" altLang="en-US"/>
              <a:t>둘째 수준</a:t>
            </a:r>
            <a:endParaRPr lang="ko-KR" altLang="en-US"/>
          </a:p>
          <a:p>
            <a:pPr lvl="2">
              <a:defRPr lang="ko-KR" altLang="en-US"/>
            </a:pPr>
            <a:r>
              <a:rPr lang="ko-KR" altLang="en-US"/>
              <a:t>셋째 수준</a:t>
            </a:r>
            <a:endParaRPr lang="ko-KR" altLang="en-US"/>
          </a:p>
          <a:p>
            <a:pPr lvl="3">
              <a:defRPr lang="ko-KR" altLang="en-US"/>
            </a:pPr>
            <a:r>
              <a:rPr lang="ko-KR" altLang="en-US"/>
              <a:t>넷째 수준</a:t>
            </a:r>
            <a:endParaRPr lang="ko-KR" altLang="en-US"/>
          </a:p>
          <a:p>
            <a:pPr lvl="4">
              <a:defRPr lang="ko-KR" altLang="en-US"/>
            </a:pPr>
            <a:r>
              <a:rPr lang="ko-KR" altLang="en-US"/>
              <a:t>다섯째 수준</a:t>
            </a:r>
            <a:endParaRPr lang="ko-KR" altLang="en-US"/>
          </a:p>
        </p:txBody>
      </p:sp>
      <p:sp>
        <p:nvSpPr>
          <p:cNvPr id="5" name="날짜 개체 틀 3"/>
          <p:cNvSpPr>
            <a:spLocks noGrp="1"/>
          </p:cNvSpPr>
          <p:nvPr>
            <p:ph type="dt" sz="half" idx="10"/>
          </p:nvPr>
        </p:nvSpPr>
        <p:spPr/>
        <p:txBody>
          <a:bodyPr/>
          <a:lstStyle/>
          <a:p>
            <a:pPr lvl="0">
              <a:defRPr lang="ko-KR" altLang="en-US"/>
            </a:pPr>
            <a:fld id="{A27A1F4E-0809-4239-8034-C38E431DAF92}" type="datetime1">
              <a:rPr lang="ko-KR" altLang="en-US"/>
              <a:pPr lvl="0">
                <a:defRPr lang="ko-KR" altLang="en-US"/>
              </a:pPr>
              <a:t>2026-06-19</a:t>
            </a:fld>
            <a:endParaRPr lang="ko-KR" altLang="en-US"/>
          </a:p>
        </p:txBody>
      </p:sp>
      <p:sp>
        <p:nvSpPr>
          <p:cNvPr id="6" name="바닥글 개체 틀 4"/>
          <p:cNvSpPr>
            <a:spLocks noGrp="1"/>
          </p:cNvSpPr>
          <p:nvPr>
            <p:ph type="ftr" sz="quarter" idx="11"/>
          </p:nvPr>
        </p:nvSpPr>
        <p:spPr/>
        <p:txBody>
          <a:bodyPr/>
          <a:lstStyle/>
          <a:p>
            <a:pPr lvl="0">
              <a:defRPr lang="ko-KR" altLang="en-US"/>
            </a:pPr>
            <a:r>
              <a:rPr lang="ko-KR" altLang="en-US"/>
              <a:t/>
            </a:r>
            <a:endParaRPr lang="ko-KR" altLang="en-US"/>
          </a:p>
        </p:txBody>
      </p:sp>
      <p:sp>
        <p:nvSpPr>
          <p:cNvPr id="7" name="슬라이드 번호 개체 틀 5"/>
          <p:cNvSpPr>
            <a:spLocks noGrp="1"/>
          </p:cNvSpPr>
          <p:nvPr>
            <p:ph type="sldNum" sz="quarter" idx="12"/>
          </p:nvPr>
        </p:nvSpPr>
        <p:spPr/>
        <p:txBody>
          <a:bodyPr/>
          <a:lstStyle/>
          <a:p>
            <a:pPr lvl="0">
              <a:defRPr lang="ko-KR" altLang="en-US"/>
            </a:pPr>
            <a:fld id="{AD22CD3B-FDDF-4998-970C-76E6E0BEC65F}" type="slidenum">
              <a:rPr lang="ko-KR" altLang="en-US"/>
              <a:pPr lvl="0">
                <a:defRPr lang="ko-KR" altLang="en-US"/>
              </a:pPr>
              <a:t>‹#›</a:t>
            </a:fld>
            <a:endParaRPr lang="ko-KR" altLang="en-US"/>
          </a:p>
        </p:txBody>
      </p:sp>
    </p:spTree>
  </p:cSld>
  <p:clrMapOvr>
    <a:masterClrMapping/>
  </p:clrMapOvr>
  <p:transition xmlns:mc="http://schemas.openxmlformats.org/markup-compatibility/2006" xmlns:hp="http://schemas.haansoft.com/office/presentation/8.0" mc:Ignorable="hp" hp:hslDur="500"/>
</p:sldLayout>
</file>

<file path=ppt/slideLayouts/slideLayout6.xml><?xml version="1.0" encoding="utf-8"?>
<p:sldLayout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showMasterPhAnim="1" matchingName="제목만" type="titleOnly" preserve="1">
  <p:cSld name="제목만">
    <p:spTree>
      <p:nvGrpSpPr>
        <p:cNvPr id="1" name=""/>
        <p:cNvGrpSpPr/>
        <p:nvPr/>
      </p:nvGrpSpPr>
      <p:grpSpPr>
        <a:xfrm>
          <a:off x="0" y="0"/>
          <a:ext cx="0" cy="0"/>
          <a:chOff x="0" y="0"/>
          <a:chExt cx="0" cy="0"/>
        </a:xfrm>
      </p:grpSpPr>
      <p:sp>
        <p:nvSpPr>
          <p:cNvPr id="2" name="제목 1"/>
          <p:cNvSpPr>
            <a:spLocks noGrp="1"/>
          </p:cNvSpPr>
          <p:nvPr>
            <p:ph type="title" idx="0"/>
          </p:nvPr>
        </p:nvSpPr>
        <p:spPr/>
        <p:txBody>
          <a:bodyPr/>
          <a:lstStyle/>
          <a:p>
            <a:pPr lvl="0">
              <a:defRPr lang="ko-KR" altLang="en-US"/>
            </a:pPr>
            <a:r>
              <a:rPr lang="ko-KR" altLang="en-US"/>
              <a:t>마스터 제목 스타일 편집</a:t>
            </a:r>
            <a:endParaRPr lang="ko-KR" altLang="en-US"/>
          </a:p>
        </p:txBody>
      </p:sp>
      <p:sp>
        <p:nvSpPr>
          <p:cNvPr id="3" name="날짜 개체 틀 3"/>
          <p:cNvSpPr>
            <a:spLocks noGrp="1"/>
          </p:cNvSpPr>
          <p:nvPr>
            <p:ph type="dt" sz="half" idx="10"/>
          </p:nvPr>
        </p:nvSpPr>
        <p:spPr/>
        <p:txBody>
          <a:bodyPr/>
          <a:lstStyle/>
          <a:p>
            <a:pPr lvl="0">
              <a:defRPr lang="ko-KR" altLang="en-US"/>
            </a:pPr>
            <a:fld id="{5E0DA496-7307-4E8B-88DE-CB97B48BAB6F}" type="datetime1">
              <a:rPr lang="ko-KR" altLang="en-US"/>
              <a:pPr lvl="0">
                <a:defRPr lang="ko-KR" altLang="en-US"/>
              </a:pPr>
              <a:t>2026-06-19</a:t>
            </a:fld>
            <a:endParaRPr lang="ko-KR" altLang="en-US"/>
          </a:p>
        </p:txBody>
      </p:sp>
      <p:sp>
        <p:nvSpPr>
          <p:cNvPr id="4" name="바닥글 개체 틀 4"/>
          <p:cNvSpPr>
            <a:spLocks noGrp="1"/>
          </p:cNvSpPr>
          <p:nvPr>
            <p:ph type="ftr" sz="quarter" idx="11"/>
          </p:nvPr>
        </p:nvSpPr>
        <p:spPr/>
        <p:txBody>
          <a:bodyPr/>
          <a:lstStyle/>
          <a:p>
            <a:pPr lvl="0">
              <a:defRPr lang="ko-KR" altLang="en-US"/>
            </a:pPr>
            <a:r>
              <a:rPr lang="ko-KR" altLang="en-US"/>
              <a:t/>
            </a:r>
            <a:endParaRPr lang="ko-KR" altLang="en-US"/>
          </a:p>
        </p:txBody>
      </p:sp>
      <p:sp>
        <p:nvSpPr>
          <p:cNvPr id="5" name="슬라이드 번호 개체 틀 5"/>
          <p:cNvSpPr>
            <a:spLocks noGrp="1"/>
          </p:cNvSpPr>
          <p:nvPr>
            <p:ph type="sldNum" sz="quarter" idx="12"/>
          </p:nvPr>
        </p:nvSpPr>
        <p:spPr/>
        <p:txBody>
          <a:bodyPr/>
          <a:lstStyle/>
          <a:p>
            <a:pPr lvl="0">
              <a:defRPr lang="ko-KR" altLang="en-US"/>
            </a:pPr>
            <a:fld id="{AD22CD3B-FDDF-4998-970C-76E6E0BEC65F}" type="slidenum">
              <a:rPr lang="ko-KR" altLang="en-US"/>
              <a:pPr lvl="0">
                <a:defRPr lang="ko-KR" altLang="en-US"/>
              </a:pPr>
              <a:t>‹#›</a:t>
            </a:fld>
            <a:endParaRPr lang="ko-KR" altLang="en-US"/>
          </a:p>
        </p:txBody>
      </p:sp>
    </p:spTree>
  </p:cSld>
  <p:clrMapOvr>
    <a:masterClrMapping/>
  </p:clrMapOvr>
  <p:transition xmlns:mc="http://schemas.openxmlformats.org/markup-compatibility/2006" xmlns:hp="http://schemas.haansoft.com/office/presentation/8.0" mc:Ignorable="hp" hp:hslDur="500"/>
</p:sldLayout>
</file>

<file path=ppt/slideLayouts/slideLayout7.xml><?xml version="1.0" encoding="utf-8"?>
<p:sldLayout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showMasterPhAnim="1" matchingName="제목 및 표" type="tbl" preserve="1">
  <p:cSld name="제목 및 표">
    <p:spTree>
      <p:nvGrpSpPr>
        <p:cNvPr id="1" name=""/>
        <p:cNvGrpSpPr/>
        <p:nvPr/>
      </p:nvGrpSpPr>
      <p:grpSpPr>
        <a:xfrm>
          <a:off x="0" y="0"/>
          <a:ext cx="0" cy="0"/>
          <a:chOff x="0" y="0"/>
          <a:chExt cx="0" cy="0"/>
        </a:xfrm>
      </p:grpSpPr>
      <p:sp>
        <p:nvSpPr>
          <p:cNvPr id="2" name="제목 1"/>
          <p:cNvSpPr>
            <a:spLocks noGrp="1"/>
          </p:cNvSpPr>
          <p:nvPr>
            <p:ph type="title" idx="0"/>
          </p:nvPr>
        </p:nvSpPr>
        <p:spPr/>
        <p:txBody>
          <a:bodyPr/>
          <a:lstStyle/>
          <a:p>
            <a:pPr lvl="0">
              <a:defRPr lang="ko-KR" altLang="en-US"/>
            </a:pPr>
            <a:r>
              <a:rPr lang="ko-KR" altLang="en-US"/>
              <a:t>마스터 제목 스타일 편집</a:t>
            </a:r>
            <a:endParaRPr lang="ko-KR" altLang="en-US"/>
          </a:p>
        </p:txBody>
      </p:sp>
      <p:sp>
        <p:nvSpPr>
          <p:cNvPr id="3" name="표 개체 틀 2"/>
          <p:cNvSpPr>
            <a:spLocks noGrp="1"/>
          </p:cNvSpPr>
          <p:nvPr>
            <p:ph type="tbl" sz="quarter" idx="13"/>
          </p:nvPr>
        </p:nvSpPr>
        <p:spPr>
          <a:xfrm>
            <a:off x="456028" y="1643063"/>
            <a:ext cx="8229600" cy="4525200"/>
          </a:xfrm>
        </p:spPr>
        <p:txBody>
          <a:bodyPr/>
          <a:lstStyle>
            <a:lvl1pPr>
              <a:buNone/>
              <a:defRPr/>
            </a:lvl1pPr>
          </a:lstStyle>
          <a:p>
            <a:pPr lvl="0">
              <a:defRPr lang="ko-KR" altLang="en-US"/>
            </a:pPr>
            <a:r>
              <a:rPr lang="ko-KR" altLang="en-US"/>
              <a:t>표를 추가하려면 아이콘을 클릭하십시오</a:t>
            </a:r>
            <a:endParaRPr lang="ko-KR" altLang="en-US"/>
          </a:p>
        </p:txBody>
      </p:sp>
      <p:sp>
        <p:nvSpPr>
          <p:cNvPr id="4" name="날짜 개체 틀 3"/>
          <p:cNvSpPr>
            <a:spLocks noGrp="1"/>
          </p:cNvSpPr>
          <p:nvPr>
            <p:ph type="dt" sz="half" idx="10"/>
          </p:nvPr>
        </p:nvSpPr>
        <p:spPr/>
        <p:txBody>
          <a:bodyPr/>
          <a:lstStyle/>
          <a:p>
            <a:pPr lvl="0">
              <a:defRPr lang="ko-KR" altLang="en-US"/>
            </a:pPr>
            <a:fld id="{58721E90-850C-410B-8B89-8394F580CFDA}" type="datetime1">
              <a:rPr lang="ko-KR" altLang="en-US"/>
              <a:pPr lvl="0">
                <a:defRPr lang="ko-KR" altLang="en-US"/>
              </a:pPr>
              <a:t>2026-06-19</a:t>
            </a:fld>
            <a:endParaRPr lang="ko-KR" altLang="en-US"/>
          </a:p>
        </p:txBody>
      </p:sp>
      <p:sp>
        <p:nvSpPr>
          <p:cNvPr id="5" name="바닥글 개체 틀 4"/>
          <p:cNvSpPr>
            <a:spLocks noGrp="1"/>
          </p:cNvSpPr>
          <p:nvPr>
            <p:ph type="ftr" sz="quarter" idx="11"/>
          </p:nvPr>
        </p:nvSpPr>
        <p:spPr/>
        <p:txBody>
          <a:bodyPr/>
          <a:lstStyle/>
          <a:p>
            <a:pPr lvl="0">
              <a:defRPr lang="ko-KR" altLang="en-US"/>
            </a:pPr>
            <a:r>
              <a:rPr lang="ko-KR" altLang="en-US"/>
              <a:t/>
            </a:r>
            <a:endParaRPr lang="ko-KR" altLang="en-US"/>
          </a:p>
        </p:txBody>
      </p:sp>
      <p:sp>
        <p:nvSpPr>
          <p:cNvPr id="6" name="슬라이드 번호 개체 틀 5"/>
          <p:cNvSpPr>
            <a:spLocks noGrp="1"/>
          </p:cNvSpPr>
          <p:nvPr>
            <p:ph type="sldNum" sz="quarter" idx="12"/>
          </p:nvPr>
        </p:nvSpPr>
        <p:spPr/>
        <p:txBody>
          <a:bodyPr/>
          <a:lstStyle/>
          <a:p>
            <a:pPr lvl="0">
              <a:defRPr lang="ko-KR" altLang="en-US"/>
            </a:pPr>
            <a:fld id="{AD22CD3B-FDDF-4998-970C-76E6E0BEC65F}" type="slidenum">
              <a:rPr lang="ko-KR" altLang="en-US"/>
              <a:pPr lvl="0">
                <a:defRPr lang="ko-KR" altLang="en-US"/>
              </a:pPr>
              <a:t>‹#›</a:t>
            </a:fld>
            <a:endParaRPr lang="ko-KR" altLang="en-US"/>
          </a:p>
        </p:txBody>
      </p:sp>
    </p:spTree>
  </p:cSld>
  <p:clrMapOvr>
    <a:masterClrMapping/>
  </p:clrMapOvr>
  <p:transition xmlns:mc="http://schemas.openxmlformats.org/markup-compatibility/2006" xmlns:hp="http://schemas.haansoft.com/office/presentation/8.0" mc:Ignorable="hp" hp:hslDur="500"/>
</p:sldLayout>
</file>

<file path=ppt/slideLayouts/slideLayout8.xml><?xml version="1.0" encoding="utf-8"?>
<p:sldLayout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showMasterPhAnim="1" matchingName="제목 및 내용 4개" type="fourObj" preserve="1">
  <p:cSld name="제목 및 내용 4개">
    <p:spTree>
      <p:nvGrpSpPr>
        <p:cNvPr id="1" name=""/>
        <p:cNvGrpSpPr/>
        <p:nvPr/>
      </p:nvGrpSpPr>
      <p:grpSpPr>
        <a:xfrm>
          <a:off x="0" y="0"/>
          <a:ext cx="0" cy="0"/>
          <a:chOff x="0" y="0"/>
          <a:chExt cx="0" cy="0"/>
        </a:xfrm>
      </p:grpSpPr>
      <p:sp>
        <p:nvSpPr>
          <p:cNvPr id="2" name="제목 1"/>
          <p:cNvSpPr>
            <a:spLocks noGrp="1"/>
          </p:cNvSpPr>
          <p:nvPr>
            <p:ph type="title" idx="0"/>
          </p:nvPr>
        </p:nvSpPr>
        <p:spPr/>
        <p:txBody>
          <a:bodyPr/>
          <a:lstStyle/>
          <a:p>
            <a:pPr lvl="0">
              <a:defRPr lang="ko-KR" altLang="en-US"/>
            </a:pPr>
            <a:r>
              <a:rPr lang="ko-KR" altLang="en-US"/>
              <a:t>마스터 제목 스타일 편집</a:t>
            </a:r>
            <a:endParaRPr lang="ko-KR" altLang="en-US"/>
          </a:p>
        </p:txBody>
      </p:sp>
      <p:sp>
        <p:nvSpPr>
          <p:cNvPr id="3" name="내용 개체 틀 2"/>
          <p:cNvSpPr>
            <a:spLocks noGrp="1"/>
          </p:cNvSpPr>
          <p:nvPr>
            <p:ph sz="quarter" idx="1"/>
          </p:nvPr>
        </p:nvSpPr>
        <p:spPr>
          <a:xfrm>
            <a:off x="457200" y="1600200"/>
            <a:ext cx="4038600" cy="21960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defRPr lang="ko-KR" altLang="en-US"/>
            </a:pPr>
            <a:r>
              <a:rPr lang="ko-KR" altLang="en-US"/>
              <a:t>마스터 텍스트 스타일을 편집합니다</a:t>
            </a:r>
            <a:endParaRPr lang="ko-KR" altLang="en-US"/>
          </a:p>
          <a:p>
            <a:pPr lvl="1">
              <a:defRPr lang="ko-KR" altLang="en-US"/>
            </a:pPr>
            <a:r>
              <a:rPr lang="ko-KR" altLang="en-US"/>
              <a:t>둘째 수준</a:t>
            </a:r>
            <a:endParaRPr lang="ko-KR" altLang="en-US"/>
          </a:p>
          <a:p>
            <a:pPr lvl="2">
              <a:defRPr lang="ko-KR" altLang="en-US"/>
            </a:pPr>
            <a:r>
              <a:rPr lang="ko-KR" altLang="en-US"/>
              <a:t>셋째 수준</a:t>
            </a:r>
            <a:endParaRPr lang="ko-KR" altLang="en-US"/>
          </a:p>
          <a:p>
            <a:pPr lvl="3">
              <a:defRPr lang="ko-KR" altLang="en-US"/>
            </a:pPr>
            <a:r>
              <a:rPr lang="ko-KR" altLang="en-US"/>
              <a:t>넷째 수준</a:t>
            </a:r>
            <a:endParaRPr lang="ko-KR" altLang="en-US"/>
          </a:p>
          <a:p>
            <a:pPr lvl="4">
              <a:defRPr lang="ko-KR" altLang="en-US"/>
            </a:pPr>
            <a:r>
              <a:rPr lang="ko-KR" altLang="en-US"/>
              <a:t>다섯째 수준</a:t>
            </a:r>
            <a:endParaRPr lang="ko-KR" altLang="en-US"/>
          </a:p>
        </p:txBody>
      </p:sp>
      <p:sp>
        <p:nvSpPr>
          <p:cNvPr id="4" name="내용 개체 틀 3"/>
          <p:cNvSpPr>
            <a:spLocks noGrp="1"/>
          </p:cNvSpPr>
          <p:nvPr>
            <p:ph sz="quarter" idx="2"/>
          </p:nvPr>
        </p:nvSpPr>
        <p:spPr>
          <a:xfrm>
            <a:off x="4648200" y="1600200"/>
            <a:ext cx="4038600" cy="21960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defRPr lang="ko-KR" altLang="en-US"/>
            </a:pPr>
            <a:r>
              <a:rPr lang="ko-KR" altLang="en-US"/>
              <a:t>마스터 텍스트 스타일을 편집합니다</a:t>
            </a:r>
            <a:endParaRPr lang="ko-KR" altLang="en-US"/>
          </a:p>
          <a:p>
            <a:pPr lvl="1">
              <a:defRPr lang="ko-KR" altLang="en-US"/>
            </a:pPr>
            <a:r>
              <a:rPr lang="ko-KR" altLang="en-US"/>
              <a:t>둘째 수준</a:t>
            </a:r>
            <a:endParaRPr lang="ko-KR" altLang="en-US"/>
          </a:p>
          <a:p>
            <a:pPr lvl="2">
              <a:defRPr lang="ko-KR" altLang="en-US"/>
            </a:pPr>
            <a:r>
              <a:rPr lang="ko-KR" altLang="en-US"/>
              <a:t>셋째 수준</a:t>
            </a:r>
            <a:endParaRPr lang="ko-KR" altLang="en-US"/>
          </a:p>
          <a:p>
            <a:pPr lvl="3">
              <a:defRPr lang="ko-KR" altLang="en-US"/>
            </a:pPr>
            <a:r>
              <a:rPr lang="ko-KR" altLang="en-US"/>
              <a:t>넷째 수준</a:t>
            </a:r>
            <a:endParaRPr lang="ko-KR" altLang="en-US"/>
          </a:p>
          <a:p>
            <a:pPr lvl="4">
              <a:defRPr lang="ko-KR" altLang="en-US"/>
            </a:pPr>
            <a:r>
              <a:rPr lang="ko-KR" altLang="en-US"/>
              <a:t>다섯째 수준</a:t>
            </a:r>
            <a:endParaRPr lang="ko-KR" altLang="en-US"/>
          </a:p>
        </p:txBody>
      </p:sp>
      <p:sp>
        <p:nvSpPr>
          <p:cNvPr id="5" name="내용 개체 틀 4"/>
          <p:cNvSpPr>
            <a:spLocks noGrp="1"/>
          </p:cNvSpPr>
          <p:nvPr>
            <p:ph sz="quarter" idx="3"/>
          </p:nvPr>
        </p:nvSpPr>
        <p:spPr>
          <a:xfrm>
            <a:off x="456028" y="3984220"/>
            <a:ext cx="4038600" cy="21960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defRPr lang="ko-KR" altLang="en-US"/>
            </a:pPr>
            <a:r>
              <a:rPr lang="ko-KR" altLang="en-US"/>
              <a:t>마스터 텍스트 스타일을 편집합니다</a:t>
            </a:r>
            <a:endParaRPr lang="ko-KR" altLang="en-US"/>
          </a:p>
          <a:p>
            <a:pPr lvl="1">
              <a:defRPr lang="ko-KR" altLang="en-US"/>
            </a:pPr>
            <a:r>
              <a:rPr lang="ko-KR" altLang="en-US"/>
              <a:t>둘째 수준</a:t>
            </a:r>
            <a:endParaRPr lang="ko-KR" altLang="en-US"/>
          </a:p>
          <a:p>
            <a:pPr lvl="2">
              <a:defRPr lang="ko-KR" altLang="en-US"/>
            </a:pPr>
            <a:r>
              <a:rPr lang="ko-KR" altLang="en-US"/>
              <a:t>셋째 수준</a:t>
            </a:r>
            <a:endParaRPr lang="ko-KR" altLang="en-US"/>
          </a:p>
          <a:p>
            <a:pPr lvl="3">
              <a:defRPr lang="ko-KR" altLang="en-US"/>
            </a:pPr>
            <a:r>
              <a:rPr lang="ko-KR" altLang="en-US"/>
              <a:t>넷째 수준</a:t>
            </a:r>
            <a:endParaRPr lang="ko-KR" altLang="en-US"/>
          </a:p>
          <a:p>
            <a:pPr lvl="4">
              <a:defRPr lang="ko-KR" altLang="en-US"/>
            </a:pPr>
            <a:r>
              <a:rPr lang="ko-KR" altLang="en-US"/>
              <a:t>다섯째 수준</a:t>
            </a:r>
            <a:endParaRPr lang="ko-KR" altLang="en-US"/>
          </a:p>
        </p:txBody>
      </p:sp>
      <p:sp>
        <p:nvSpPr>
          <p:cNvPr id="6" name="내용 개체 틀 5"/>
          <p:cNvSpPr>
            <a:spLocks noGrp="1"/>
          </p:cNvSpPr>
          <p:nvPr>
            <p:ph sz="quarter" idx="4"/>
          </p:nvPr>
        </p:nvSpPr>
        <p:spPr>
          <a:xfrm>
            <a:off x="4647028" y="3984220"/>
            <a:ext cx="4038600" cy="21960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defRPr lang="ko-KR" altLang="en-US"/>
            </a:pPr>
            <a:r>
              <a:rPr lang="ko-KR" altLang="en-US"/>
              <a:t>마스터 텍스트 스타일을 편집합니다</a:t>
            </a:r>
            <a:endParaRPr lang="ko-KR" altLang="en-US"/>
          </a:p>
          <a:p>
            <a:pPr lvl="1">
              <a:defRPr lang="ko-KR" altLang="en-US"/>
            </a:pPr>
            <a:r>
              <a:rPr lang="ko-KR" altLang="en-US"/>
              <a:t>둘째 수준</a:t>
            </a:r>
            <a:endParaRPr lang="ko-KR" altLang="en-US"/>
          </a:p>
          <a:p>
            <a:pPr lvl="2">
              <a:defRPr lang="ko-KR" altLang="en-US"/>
            </a:pPr>
            <a:r>
              <a:rPr lang="ko-KR" altLang="en-US"/>
              <a:t>셋째 수준</a:t>
            </a:r>
            <a:endParaRPr lang="ko-KR" altLang="en-US"/>
          </a:p>
          <a:p>
            <a:pPr lvl="3">
              <a:defRPr lang="ko-KR" altLang="en-US"/>
            </a:pPr>
            <a:r>
              <a:rPr lang="ko-KR" altLang="en-US"/>
              <a:t>넷째 수준</a:t>
            </a:r>
            <a:endParaRPr lang="ko-KR" altLang="en-US"/>
          </a:p>
          <a:p>
            <a:pPr lvl="4">
              <a:defRPr lang="ko-KR" altLang="en-US"/>
            </a:pPr>
            <a:r>
              <a:rPr lang="ko-KR" altLang="en-US"/>
              <a:t>다섯째 수준</a:t>
            </a:r>
            <a:endParaRPr lang="ko-KR" altLang="en-US"/>
          </a:p>
        </p:txBody>
      </p:sp>
      <p:sp>
        <p:nvSpPr>
          <p:cNvPr id="7" name="날짜 개체 틀 3"/>
          <p:cNvSpPr>
            <a:spLocks noGrp="1"/>
          </p:cNvSpPr>
          <p:nvPr>
            <p:ph type="dt" sz="half" idx="10"/>
          </p:nvPr>
        </p:nvSpPr>
        <p:spPr/>
        <p:txBody>
          <a:bodyPr/>
          <a:lstStyle/>
          <a:p>
            <a:pPr lvl="0">
              <a:defRPr lang="ko-KR" altLang="en-US"/>
            </a:pPr>
            <a:fld id="{5ACE7E28-9336-4363-8674-B91477D8F243}" type="datetime1">
              <a:rPr lang="ko-KR" altLang="en-US"/>
              <a:pPr lvl="0">
                <a:defRPr lang="ko-KR" altLang="en-US"/>
              </a:pPr>
              <a:t>2026-06-19</a:t>
            </a:fld>
            <a:endParaRPr lang="ko-KR" altLang="en-US"/>
          </a:p>
        </p:txBody>
      </p:sp>
      <p:sp>
        <p:nvSpPr>
          <p:cNvPr id="8" name="바닥글 개체 틀 4"/>
          <p:cNvSpPr>
            <a:spLocks noGrp="1"/>
          </p:cNvSpPr>
          <p:nvPr>
            <p:ph type="ftr" sz="quarter" idx="11"/>
          </p:nvPr>
        </p:nvSpPr>
        <p:spPr/>
        <p:txBody>
          <a:bodyPr/>
          <a:lstStyle/>
          <a:p>
            <a:pPr lvl="0">
              <a:defRPr lang="ko-KR" altLang="en-US"/>
            </a:pPr>
            <a:r>
              <a:rPr lang="ko-KR" altLang="en-US"/>
              <a:t/>
            </a:r>
            <a:endParaRPr lang="ko-KR" altLang="en-US"/>
          </a:p>
        </p:txBody>
      </p:sp>
      <p:sp>
        <p:nvSpPr>
          <p:cNvPr id="9" name="슬라이드 번호 개체 틀 5"/>
          <p:cNvSpPr>
            <a:spLocks noGrp="1"/>
          </p:cNvSpPr>
          <p:nvPr>
            <p:ph type="sldNum" sz="quarter" idx="12"/>
          </p:nvPr>
        </p:nvSpPr>
        <p:spPr/>
        <p:txBody>
          <a:bodyPr/>
          <a:lstStyle/>
          <a:p>
            <a:pPr lvl="0">
              <a:defRPr lang="ko-KR" altLang="en-US"/>
            </a:pPr>
            <a:fld id="{AD22CD3B-FDDF-4998-970C-76E6E0BEC65F}" type="slidenum">
              <a:rPr lang="ko-KR" altLang="en-US"/>
              <a:pPr lvl="0">
                <a:defRPr lang="ko-KR" altLang="en-US"/>
              </a:pPr>
              <a:t>‹#›</a:t>
            </a:fld>
            <a:endParaRPr lang="ko-KR" altLang="en-US"/>
          </a:p>
        </p:txBody>
      </p:sp>
    </p:spTree>
  </p:cSld>
  <p:clrMapOvr>
    <a:masterClrMapping/>
  </p:clrMapOvr>
  <p:transition xmlns:mc="http://schemas.openxmlformats.org/markup-compatibility/2006" xmlns:hp="http://schemas.haansoft.com/office/presentation/8.0" mc:Ignorable="hp" hp:hslDur="500"/>
</p:sldLayout>
</file>

<file path=ppt/slideLayouts/slideLayout9.xml><?xml version="1.0" encoding="utf-8"?>
<p:sldLayout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showMasterPhAnim="1" matchingName="그림 및 설명" type="picTx" preserve="1">
  <p:cSld name="그림 및 설명">
    <p:spTree>
      <p:nvGrpSpPr>
        <p:cNvPr id="1" name=""/>
        <p:cNvGrpSpPr/>
        <p:nvPr/>
      </p:nvGrpSpPr>
      <p:grpSpPr>
        <a:xfrm>
          <a:off x="0" y="0"/>
          <a:ext cx="0" cy="0"/>
          <a:chOff x="0" y="0"/>
          <a:chExt cx="0" cy="0"/>
        </a:xfrm>
      </p:grpSpPr>
      <p:sp>
        <p:nvSpPr>
          <p:cNvPr id="2" name="제목 1"/>
          <p:cNvSpPr>
            <a:spLocks noGrp="1"/>
          </p:cNvSpPr>
          <p:nvPr>
            <p:ph type="title" idx="0"/>
          </p:nvPr>
        </p:nvSpPr>
        <p:spPr>
          <a:xfrm>
            <a:off x="1792288" y="4800600"/>
            <a:ext cx="5486400" cy="566738"/>
          </a:xfrm>
        </p:spPr>
        <p:txBody>
          <a:bodyPr anchor="b"/>
          <a:lstStyle>
            <a:lvl1pPr algn="l">
              <a:defRPr sz="2000" b="1"/>
            </a:lvl1pPr>
          </a:lstStyle>
          <a:p>
            <a:pPr lvl="0">
              <a:defRPr lang="ko-KR" altLang="en-US"/>
            </a:pPr>
            <a:r>
              <a:rPr lang="ko-KR" altLang="en-US"/>
              <a:t>마스터 제목 스타일 편집</a:t>
            </a:r>
            <a:endParaRPr lang="ko-KR" altLang="en-US"/>
          </a:p>
        </p:txBody>
      </p:sp>
      <p:sp>
        <p:nvSpPr>
          <p:cNvPr id="3" name="그림 개체 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defRPr lang="ko-KR" altLang="en-US"/>
            </a:pPr>
            <a:r>
              <a:rPr lang="ko-KR" altLang="en-US"/>
              <a:t>그림을 추가하려면 아이콘을 클릭하십시오</a:t>
            </a:r>
            <a:endParaRPr lang="ko-KR" altLang="en-US"/>
          </a:p>
        </p:txBody>
      </p:sp>
      <p:sp>
        <p:nvSpPr>
          <p:cNvPr id="4" name="텍스트 개체 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defRPr lang="ko-KR" altLang="en-US"/>
            </a:pPr>
            <a:r>
              <a:rPr lang="ko-KR" altLang="en-US"/>
              <a:t>마스터 텍스트 스타일을 편집합니다</a:t>
            </a:r>
            <a:endParaRPr lang="ko-KR" altLang="en-US"/>
          </a:p>
        </p:txBody>
      </p:sp>
      <p:sp>
        <p:nvSpPr>
          <p:cNvPr id="5" name="날짜 개체 틀 3"/>
          <p:cNvSpPr>
            <a:spLocks noGrp="1"/>
          </p:cNvSpPr>
          <p:nvPr>
            <p:ph type="dt" sz="half" idx="10"/>
          </p:nvPr>
        </p:nvSpPr>
        <p:spPr/>
        <p:txBody>
          <a:bodyPr/>
          <a:lstStyle/>
          <a:p>
            <a:pPr lvl="0">
              <a:defRPr lang="ko-KR" altLang="en-US"/>
            </a:pPr>
            <a:fld id="{5ACE7E28-9336-4363-8674-B91477D8F243}" type="datetime1">
              <a:rPr lang="ko-KR" altLang="en-US"/>
              <a:pPr lvl="0">
                <a:defRPr lang="ko-KR" altLang="en-US"/>
              </a:pPr>
              <a:t>2026-06-19</a:t>
            </a:fld>
            <a:endParaRPr lang="ko-KR" altLang="en-US"/>
          </a:p>
        </p:txBody>
      </p:sp>
      <p:sp>
        <p:nvSpPr>
          <p:cNvPr id="6" name="바닥글 개체 틀 4"/>
          <p:cNvSpPr>
            <a:spLocks noGrp="1"/>
          </p:cNvSpPr>
          <p:nvPr>
            <p:ph type="ftr" sz="quarter" idx="11"/>
          </p:nvPr>
        </p:nvSpPr>
        <p:spPr/>
        <p:txBody>
          <a:bodyPr/>
          <a:lstStyle/>
          <a:p>
            <a:pPr lvl="0">
              <a:defRPr lang="ko-KR" altLang="en-US"/>
            </a:pPr>
            <a:r>
              <a:rPr lang="ko-KR" altLang="en-US"/>
              <a:t/>
            </a:r>
            <a:endParaRPr lang="ko-KR" altLang="en-US"/>
          </a:p>
        </p:txBody>
      </p:sp>
      <p:sp>
        <p:nvSpPr>
          <p:cNvPr id="7" name="슬라이드 번호 개체 틀 5"/>
          <p:cNvSpPr>
            <a:spLocks noGrp="1"/>
          </p:cNvSpPr>
          <p:nvPr>
            <p:ph type="sldNum" sz="quarter" idx="12"/>
          </p:nvPr>
        </p:nvSpPr>
        <p:spPr/>
        <p:txBody>
          <a:bodyPr/>
          <a:lstStyle/>
          <a:p>
            <a:pPr lvl="0">
              <a:defRPr lang="ko-KR" altLang="en-US"/>
            </a:pPr>
            <a:fld id="{AD22CD3B-FDDF-4998-970C-76E6E0BEC65F}" type="slidenum">
              <a:rPr lang="ko-KR" altLang="en-US"/>
              <a:pPr lvl="0">
                <a:defRPr lang="ko-KR" altLang="en-US"/>
              </a:pPr>
              <a:t>‹#›</a:t>
            </a:fld>
            <a:endParaRPr lang="ko-KR" altLang="en-US"/>
          </a:p>
        </p:txBody>
      </p:sp>
    </p:spTree>
  </p:cSld>
  <p:clrMapOvr>
    <a:masterClrMapping/>
  </p:clrMapOvr>
  <p:transition xmlns:mc="http://schemas.openxmlformats.org/markup-compatibility/2006" xmlns:hp="http://schemas.haansoft.com/office/presentation/8.0" mc:Ignorable="hp" hp:hslDur="500"/>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slideLayout" Target="../slideLayouts/slideLayout12.xml"  /><Relationship Id="rId13" Type="http://schemas.openxmlformats.org/officeDocument/2006/relationships/theme" Target="../theme/theme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name="한컴오피스">
    <p:bg>
      <p:bgPr shadeToTitle="0">
        <a:solidFill>
          <a:schemeClr val="bg1"/>
        </a:solidFill>
      </p:bgPr>
    </p:bg>
    <p:spTree>
      <p:nvGrpSpPr>
        <p:cNvPr id="1" name=""/>
        <p:cNvGrpSpPr/>
        <p:nvPr/>
      </p:nvGrpSpPr>
      <p:grpSpPr>
        <a:xfrm>
          <a:off x="0" y="0"/>
          <a:ext cx="0" cy="0"/>
          <a:chOff x="0" y="0"/>
          <a:chExt cx="0" cy="0"/>
        </a:xfrm>
      </p:grpSpPr>
      <p:sp>
        <p:nvSpPr>
          <p:cNvPr id="2" name="제목 개체 틀 1"/>
          <p:cNvSpPr>
            <a:spLocks noGrp="1"/>
          </p:cNvSpPr>
          <p:nvPr>
            <p:ph type="title" idx="0"/>
          </p:nvPr>
        </p:nvSpPr>
        <p:spPr>
          <a:xfrm>
            <a:off x="457200" y="274638"/>
            <a:ext cx="8229600" cy="1143000"/>
          </a:xfrm>
          <a:prstGeom prst="rect">
            <a:avLst/>
          </a:prstGeom>
        </p:spPr>
        <p:txBody>
          <a:bodyPr vert="horz" lIns="91440" tIns="45720" rIns="91440" bIns="45720" anchor="ctr">
            <a:normAutofit/>
          </a:bodyPr>
          <a:lstStyle/>
          <a:p>
            <a:pPr lvl="0">
              <a:defRPr lang="ko-KR" altLang="en-US"/>
            </a:pPr>
            <a:r>
              <a:rPr lang="ko-KR" altLang="en-US"/>
              <a:t>마스터 제목 스타일 편집</a:t>
            </a:r>
            <a:endParaRPr lang="ko-KR" altLang="en-US"/>
          </a:p>
        </p:txBody>
      </p:sp>
      <p:sp>
        <p:nvSpPr>
          <p:cNvPr id="3" name="텍스트 개체 틀 2"/>
          <p:cNvSpPr>
            <a:spLocks noGrp="1"/>
          </p:cNvSpPr>
          <p:nvPr>
            <p:ph type="body" idx="1"/>
          </p:nvPr>
        </p:nvSpPr>
        <p:spPr>
          <a:xfrm>
            <a:off x="457200" y="1600200"/>
            <a:ext cx="8229600" cy="4525963"/>
          </a:xfrm>
          <a:prstGeom prst="rect">
            <a:avLst/>
          </a:prstGeom>
        </p:spPr>
        <p:txBody>
          <a:bodyPr vert="horz" lIns="91440" tIns="45720" rIns="91440" bIns="45720">
            <a:normAutofit/>
          </a:bodyPr>
          <a:lstStyle/>
          <a:p>
            <a:pPr lvl="0">
              <a:defRPr lang="ko-KR" altLang="en-US"/>
            </a:pPr>
            <a:r>
              <a:rPr lang="ko-KR" altLang="en-US"/>
              <a:t>마스터 텍스트 스타일을 편집합니다</a:t>
            </a:r>
            <a:endParaRPr lang="ko-KR" altLang="en-US"/>
          </a:p>
          <a:p>
            <a:pPr lvl="1">
              <a:defRPr lang="ko-KR" altLang="en-US"/>
            </a:pPr>
            <a:r>
              <a:rPr lang="ko-KR" altLang="en-US"/>
              <a:t>둘째 수준</a:t>
            </a:r>
            <a:endParaRPr lang="ko-KR" altLang="en-US"/>
          </a:p>
          <a:p>
            <a:pPr lvl="2">
              <a:defRPr lang="ko-KR" altLang="en-US"/>
            </a:pPr>
            <a:r>
              <a:rPr lang="ko-KR" altLang="en-US"/>
              <a:t>셋째 수준</a:t>
            </a:r>
            <a:endParaRPr lang="ko-KR" altLang="en-US"/>
          </a:p>
          <a:p>
            <a:pPr lvl="3">
              <a:defRPr lang="ko-KR" altLang="en-US"/>
            </a:pPr>
            <a:r>
              <a:rPr lang="ko-KR" altLang="en-US"/>
              <a:t>넷째 수준</a:t>
            </a:r>
            <a:endParaRPr lang="ko-KR" altLang="en-US"/>
          </a:p>
          <a:p>
            <a:pPr lvl="4">
              <a:defRPr lang="ko-KR" altLang="en-US"/>
            </a:pPr>
            <a:r>
              <a:rPr lang="ko-KR" altLang="en-US"/>
              <a:t>다섯째 수준</a:t>
            </a:r>
            <a:endParaRPr lang="ko-KR" altLang="en-US"/>
          </a:p>
        </p:txBody>
      </p:sp>
      <p:sp>
        <p:nvSpPr>
          <p:cNvPr id="4" name="날짜 개체 틀 3"/>
          <p:cNvSpPr>
            <a:spLocks noGrp="1"/>
          </p:cNvSpPr>
          <p:nvPr>
            <p:ph type="dt" sz="half" idx="2"/>
          </p:nvPr>
        </p:nvSpPr>
        <p:spPr>
          <a:xfrm>
            <a:off x="457200" y="6356350"/>
            <a:ext cx="2133600" cy="365125"/>
          </a:xfrm>
          <a:prstGeom prst="rect">
            <a:avLst/>
          </a:prstGeom>
        </p:spPr>
        <p:txBody>
          <a:bodyPr vert="horz" lIns="91440" tIns="45720" rIns="91440" bIns="45720" anchor="ctr"/>
          <a:lstStyle>
            <a:lvl1pPr algn="l">
              <a:defRPr sz="1200">
                <a:solidFill>
                  <a:schemeClr val="tx1">
                    <a:tint val="75000"/>
                  </a:schemeClr>
                </a:solidFill>
              </a:defRPr>
            </a:lvl1pPr>
          </a:lstStyle>
          <a:p>
            <a:pPr lvl="0">
              <a:defRPr lang="ko-KR" altLang="en-US"/>
            </a:pPr>
            <a:fld id="{D422D86A-5F52-4165-8473-F1B836277586}" type="datetime1">
              <a:rPr lang="ko-KR" altLang="en-US"/>
              <a:pPr lvl="0">
                <a:defRPr lang="ko-KR" altLang="en-US"/>
              </a:pPr>
              <a:t>2026-06-19</a:t>
            </a:fld>
            <a:endParaRPr lang="ko-KR" altLang="en-US"/>
          </a:p>
        </p:txBody>
      </p:sp>
      <p:sp>
        <p:nvSpPr>
          <p:cNvPr id="5" name="바닥글 개체 틀 4"/>
          <p:cNvSpPr>
            <a:spLocks noGrp="1"/>
          </p:cNvSpPr>
          <p:nvPr>
            <p:ph type="ftr" sz="quarter" idx="3"/>
          </p:nvPr>
        </p:nvSpPr>
        <p:spPr>
          <a:xfrm>
            <a:off x="3124200" y="6356350"/>
            <a:ext cx="2895600" cy="365125"/>
          </a:xfrm>
          <a:prstGeom prst="rect">
            <a:avLst/>
          </a:prstGeom>
        </p:spPr>
        <p:txBody>
          <a:bodyPr vert="horz" lIns="91440" tIns="45720" rIns="91440" bIns="45720" anchor="ctr"/>
          <a:lstStyle>
            <a:lvl1pPr algn="ctr">
              <a:defRPr sz="1200">
                <a:solidFill>
                  <a:schemeClr val="tx1">
                    <a:tint val="75000"/>
                  </a:schemeClr>
                </a:solidFill>
              </a:defRPr>
            </a:lvl1pPr>
          </a:lstStyle>
          <a:p>
            <a:pPr lvl="0">
              <a:defRPr lang="ko-KR" altLang="en-US"/>
            </a:pPr>
            <a:r>
              <a:rPr lang="ko-KR" altLang="en-US"/>
              <a:t/>
            </a:r>
            <a:endParaRPr lang="ko-KR" altLang="en-US"/>
          </a:p>
        </p:txBody>
      </p:sp>
      <p:sp>
        <p:nvSpPr>
          <p:cNvPr id="6" name="슬라이드 번호 개체 틀 5"/>
          <p:cNvSpPr>
            <a:spLocks noGrp="1"/>
          </p:cNvSpPr>
          <p:nvPr>
            <p:ph type="sldNum" sz="quarter" idx="4"/>
          </p:nvPr>
        </p:nvSpPr>
        <p:spPr>
          <a:xfrm>
            <a:off x="6553200" y="6356350"/>
            <a:ext cx="2133600" cy="365125"/>
          </a:xfrm>
          <a:prstGeom prst="rect">
            <a:avLst/>
          </a:prstGeom>
        </p:spPr>
        <p:txBody>
          <a:bodyPr vert="horz" lIns="91440" tIns="45720" rIns="91440" bIns="45720" anchor="ctr"/>
          <a:lstStyle>
            <a:lvl1pPr algn="r">
              <a:defRPr sz="1200">
                <a:solidFill>
                  <a:schemeClr val="tx1">
                    <a:tint val="75000"/>
                  </a:schemeClr>
                </a:solidFill>
              </a:defRPr>
            </a:lvl1pPr>
          </a:lstStyle>
          <a:p>
            <a:pPr lvl="0">
              <a:defRPr lang="ko-KR" altLang="en-US"/>
            </a:pPr>
            <a:fld id="{AD22CD3B-FDDF-4998-970C-76E6E0BEC65F}" type="slidenum">
              <a:rPr lang="ko-KR" altLang="en-US"/>
              <a:pPr lvl="0">
                <a:defRPr lang="ko-KR" altLang="en-US"/>
              </a:pPr>
              <a:t>‹#›</a:t>
            </a:fld>
            <a:endParaRPr lang="ko-KR" altLang="en-US"/>
          </a:p>
        </p:txBody>
      </p:sp>
    </p:spTree>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 id="2147483702" r:id="rId12"/>
  </p:sldLayoutIdLst>
  <p:transition xmlns:mc="http://schemas.openxmlformats.org/markup-compatibility/2006" xmlns:hp="http://schemas.haansoft.com/office/presentation/8.0" mc:Ignorable="hp" hp:hslDur="500"/>
  <p:hf sldNum="0" hdr="0" ftr="0" dt="0"/>
  <p:txStyles>
    <p:titleStyle>
      <a:lvl1pPr algn="ctr" defTabSz="914400" rtl="0" eaLnBrk="1" latinLnBrk="1" hangingPunct="1">
        <a:spcBef>
          <a:spcPct val="0"/>
        </a:spcBef>
        <a:buNone/>
        <a:defRPr sz="4400" kern="1200">
          <a:solidFill>
            <a:schemeClr val="tx1"/>
          </a:solidFill>
          <a:latin typeface="+mj-lt"/>
          <a:ea typeface="+mj-ea"/>
          <a:cs typeface="+mj-cs"/>
        </a:defRPr>
      </a:lvl1pPr>
      <a:lvl2pPr eaLnBrk="1" latinLnBrk="1" hangingPunct="1">
        <a:defRPr>
          <a:solidFill>
            <a:schemeClr val="tx2"/>
          </a:solidFill>
        </a:defRPr>
      </a:lvl2pPr>
      <a:lvl3pPr eaLnBrk="1" latinLnBrk="1" hangingPunct="1">
        <a:defRPr>
          <a:solidFill>
            <a:schemeClr val="tx2"/>
          </a:solidFill>
        </a:defRPr>
      </a:lvl3pPr>
      <a:lvl4pPr eaLnBrk="1" latinLnBrk="1" hangingPunct="1">
        <a:defRPr>
          <a:solidFill>
            <a:schemeClr val="tx2"/>
          </a:solidFill>
        </a:defRPr>
      </a:lvl4pPr>
      <a:lvl5pPr eaLnBrk="1" latinLnBrk="1" hangingPunct="1">
        <a:defRPr>
          <a:solidFill>
            <a:schemeClr val="tx2"/>
          </a:solidFill>
        </a:defRPr>
      </a:lvl5pPr>
      <a:lvl6pPr eaLnBrk="1" latinLnBrk="1" hangingPunct="1">
        <a:defRPr>
          <a:solidFill>
            <a:schemeClr val="tx2"/>
          </a:solidFill>
        </a:defRPr>
      </a:lvl6pPr>
      <a:lvl7pPr eaLnBrk="1" latinLnBrk="1" hangingPunct="1">
        <a:defRPr>
          <a:solidFill>
            <a:schemeClr val="tx2"/>
          </a:solidFill>
        </a:defRPr>
      </a:lvl7pPr>
      <a:lvl8pPr eaLnBrk="1" latinLnBrk="1" hangingPunct="1">
        <a:defRPr>
          <a:solidFill>
            <a:schemeClr val="tx2"/>
          </a:solidFill>
        </a:defRPr>
      </a:lvl8pPr>
      <a:lvl9pPr eaLnBrk="1" latinLnBrk="1" hangingPunct="1">
        <a:defRPr>
          <a:solidFill>
            <a:schemeClr val="tx2"/>
          </a:solidFill>
        </a:defRPr>
      </a:lvl9pPr>
    </p:titleStyle>
    <p:bodyStyle>
      <a:lvl1pPr marL="342900" indent="-342900" algn="l" defTabSz="914400" rtl="0" eaLnBrk="1" latinLnBrk="1" hangingPunct="1">
        <a:spcBef>
          <a:spcPct val="20000"/>
        </a:spcBef>
        <a:buFont typeface="Arial"/>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a:buChar char="•"/>
        <a:defRPr sz="2000" kern="1200">
          <a:solidFill>
            <a:schemeClr val="tx1"/>
          </a:solidFill>
          <a:latin typeface="+mn-lt"/>
          <a:ea typeface="+mn-ea"/>
          <a:cs typeface="+mn-cs"/>
        </a:defRPr>
      </a:lvl9pPr>
    </p:bodyStyle>
    <p:other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  /></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  /></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  /></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  /></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  /></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  /></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  /></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  /></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  /></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  /></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  /></Relationships>
</file>

<file path=ppt/slides/slide1.xml><?xml version="1.0" encoding="utf-8"?>
<p:sld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spTree>
      <p:nvGrpSpPr>
        <p:cNvPr id="1" name=""/>
        <p:cNvGrpSpPr/>
        <p:nvPr/>
      </p:nvGrpSpPr>
      <p:grpSpPr>
        <a:xfrm>
          <a:off x="0" y="0"/>
          <a:ext cx="0" cy="0"/>
          <a:chOff x="0" y="0"/>
          <a:chExt cx="0" cy="0"/>
        </a:xfrm>
      </p:grpSpPr>
      <p:sp>
        <p:nvSpPr>
          <p:cNvPr id="2" name=""/>
          <p:cNvSpPr/>
          <p:nvPr/>
        </p:nvSpPr>
        <p:spPr>
          <a:xfrm>
            <a:off x="251520" y="620688"/>
            <a:ext cx="8316924" cy="5256584"/>
          </a:xfrm>
          <a:prstGeom prst="round2DiagRect">
            <a:avLst>
              <a:gd name="adj1" fmla="val 16667"/>
              <a:gd name="adj2" fmla="val 0"/>
            </a:avLst>
          </a:prstGeom>
        </p:spPr>
        <p:style>
          <a:lnRef idx="2">
            <a:schemeClr val="accent1">
              <a:shade val="20000"/>
            </a:schemeClr>
          </a:lnRef>
          <a:fillRef idx="1">
            <a:schemeClr val="accent1"/>
          </a:fillRef>
          <a:effectRef idx="0">
            <a:schemeClr val="accent1"/>
          </a:effectRef>
          <a:fontRef idx="minor">
            <a:schemeClr val="lt1"/>
          </a:fontRef>
        </p:style>
        <p:txBody>
          <a:bodyPr anchor="ctr"/>
          <a:p>
            <a:pPr algn="ctr">
              <a:defRPr lang="ko-KR" altLang="en-US"/>
            </a:pPr>
            <a:r>
              <a:rPr lang="ko-KR" altLang="en-US" sz="3100"/>
              <a:t>성경대학 24</a:t>
            </a:r>
            <a:endParaRPr lang="ko-KR" altLang="en-US" sz="3100"/>
          </a:p>
          <a:p>
            <a:pPr algn="ctr">
              <a:defRPr lang="ko-KR" altLang="en-US"/>
            </a:pPr>
            <a:endParaRPr lang="ko-KR" altLang="en-US" sz="3100"/>
          </a:p>
          <a:p>
            <a:pPr algn="ctr">
              <a:defRPr lang="ko-KR" altLang="en-US"/>
            </a:pPr>
            <a:r>
              <a:rPr lang="ko-KR" altLang="en-US" sz="3100"/>
              <a:t>주제 : 잔치하는 인생 </a:t>
            </a:r>
            <a:endParaRPr lang="ko-KR" altLang="en-US" sz="3100"/>
          </a:p>
          <a:p>
            <a:pPr algn="ctr">
              <a:defRPr lang="ko-KR" altLang="en-US"/>
            </a:pPr>
            <a:endParaRPr lang="ko-KR" altLang="en-US" sz="3100"/>
          </a:p>
          <a:p>
            <a:pPr algn="ctr">
              <a:defRPr lang="ko-KR" altLang="en-US"/>
            </a:pPr>
            <a:endParaRPr lang="ko-KR" altLang="en-US" sz="3100"/>
          </a:p>
          <a:p>
            <a:pPr algn="ctr">
              <a:defRPr lang="ko-KR" altLang="en-US"/>
            </a:pPr>
            <a:endParaRPr lang="ko-KR" altLang="en-US" sz="3100"/>
          </a:p>
          <a:p>
            <a:pPr algn="ctr">
              <a:defRPr lang="ko-KR" altLang="en-US"/>
            </a:pPr>
            <a:endParaRPr lang="ko-KR" altLang="en-US" sz="3100"/>
          </a:p>
          <a:p>
            <a:pPr algn="ctr">
              <a:defRPr lang="ko-KR" altLang="en-US"/>
            </a:pPr>
            <a:endParaRPr lang="ko-KR" altLang="en-US" sz="3100"/>
          </a:p>
          <a:p>
            <a:pPr algn="ctr">
              <a:defRPr lang="ko-KR" altLang="en-US"/>
            </a:pPr>
            <a:r>
              <a:rPr lang="ko-KR" altLang="en-US" sz="3100"/>
              <a:t>세천교회 9:40 예배   2026년 6월 21일 </a:t>
            </a:r>
            <a:endParaRPr lang="ko-KR" altLang="en-US" sz="3100"/>
          </a:p>
        </p:txBody>
      </p:sp>
    </p:spTree>
  </p:cSld>
  <p:clrMapOvr>
    <a:masterClrMapping/>
  </p:clrMapOvr>
  <mc:AlternateContent xmlns:mc="http://schemas.openxmlformats.org/markup-compatibility/2006">
    <mc:Choice xmlns:p14="http://schemas.microsoft.com/office/powerpoint/2010/main" Requires="p14">
      <p:transition xmlns:mc="http://schemas.openxmlformats.org/markup-compatibility/2006" xmlns:p14="http://schemas.microsoft.com/office/powerpoint/2010/main" mc:Ignorable="p14" p14:dur="500"/>
    </mc:Choice>
    <mc:Fallback>
      <p:transition/>
    </mc:Fallback>
  </mc:AlternateContent>
</p:sld>
</file>

<file path=ppt/slides/slide10.xml><?xml version="1.0" encoding="utf-8"?>
<p:sld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spTree>
      <p:nvGrpSpPr>
        <p:cNvPr id="1" name=""/>
        <p:cNvGrpSpPr/>
        <p:nvPr/>
      </p:nvGrpSpPr>
      <p:grpSpPr>
        <a:xfrm>
          <a:off x="0" y="0"/>
          <a:ext cx="0" cy="0"/>
          <a:chOff x="0" y="0"/>
          <a:chExt cx="0" cy="0"/>
        </a:xfrm>
      </p:grpSpPr>
      <p:sp>
        <p:nvSpPr>
          <p:cNvPr id="2" name=""/>
          <p:cNvSpPr/>
          <p:nvPr/>
        </p:nvSpPr>
        <p:spPr>
          <a:xfrm>
            <a:off x="-1346717" y="86124"/>
            <a:ext cx="11643353" cy="5207871"/>
          </a:xfrm>
          <a:prstGeom prst="rect">
            <a:avLst/>
          </a:prstGeom>
          <a:noFill/>
          <a:ln>
            <a:noFill/>
          </a:ln>
        </p:spPr>
        <p:txBody>
          <a:bodyPr wrap="square">
            <a:spAutoFit/>
          </a:bodyPr>
          <a:p>
            <a:pPr algn="l">
              <a:defRPr lang="ko-KR" altLang="en-US"/>
            </a:pPr>
            <a:r>
              <a:rPr lang="ko-KR" altLang="en-US" sz="2800" b="0" i="0" u="none">
                <a:solidFill>
                  <a:srgbClr val="000000">
                    <a:alpha val="100000"/>
                  </a:srgbClr>
                </a:solidFill>
                <a:latin typeface="Arial"/>
                <a:ea typeface="援대┝"/>
              </a:rPr>
              <a:t>하나님의 은혜를 받은 성도들의 마음에는 기쁨이 넘치게 됩니다. 그래서 찬송이 있고, 감사가 있고, 뜨거운 기도가 있다. 또한 말씀을 들을 때 "아멘"으로 화답하고, 하나님께 영광을 돌리며 손뼉 치고 찬양하는 소리가 있다.</a:t>
            </a:r>
            <a:endParaRPr lang="ko-KR" altLang="en-US" sz="2800" b="0" i="0" u="none">
              <a:solidFill>
                <a:srgbClr val="000000">
                  <a:alpha val="100000"/>
                </a:srgbClr>
              </a:solidFill>
              <a:latin typeface="Arial"/>
              <a:ea typeface="援대┝"/>
            </a:endParaRPr>
          </a:p>
          <a:p>
            <a:pPr algn="l">
              <a:defRPr lang="ko-KR" altLang="en-US"/>
            </a:pPr>
            <a:endParaRPr lang="ko-KR" altLang="en-US" sz="2800" b="0" i="0" u="none">
              <a:solidFill>
                <a:srgbClr val="000000">
                  <a:alpha val="100000"/>
                </a:srgbClr>
              </a:solidFill>
              <a:latin typeface="Arial"/>
              <a:ea typeface="援대┝"/>
            </a:endParaRPr>
          </a:p>
          <a:p>
            <a:pPr algn="l">
              <a:defRPr lang="ko-KR" altLang="en-US"/>
            </a:pPr>
            <a:r>
              <a:rPr lang="ko-KR" altLang="en-US" sz="2800" b="0" i="0" u="none">
                <a:solidFill>
                  <a:srgbClr val="000000">
                    <a:alpha val="100000"/>
                  </a:srgbClr>
                </a:solidFill>
                <a:latin typeface="Arial"/>
                <a:ea typeface="援대┝"/>
              </a:rPr>
              <a:t>큰 잔칫집에는 웃음소리와 즐거운 소리가 가득하듯이, 교회도 찬송과 기도, 감사와 아멘 소리가 넘쳐야 합니다. 성도들이 기쁨으로 예배드리고 뜨겁게 하나님을 찬양할 때 교회는 살아 있는 큰 잔칫집과 같은 교회가 됩니다.</a:t>
            </a:r>
            <a:endParaRPr lang="ko-KR" altLang="en-US" sz="2800" b="0" i="0" u="none">
              <a:solidFill>
                <a:srgbClr val="000000">
                  <a:alpha val="100000"/>
                </a:srgbClr>
              </a:solidFill>
              <a:latin typeface="Arial"/>
              <a:ea typeface="援대┝"/>
            </a:endParaRPr>
          </a:p>
          <a:p>
            <a:pPr algn="l">
              <a:defRPr lang="ko-KR" altLang="en-US"/>
            </a:pPr>
            <a:endParaRPr lang="ko-KR" altLang="en-US" sz="2800" b="0" i="0" u="none">
              <a:solidFill>
                <a:srgbClr val="000000">
                  <a:alpha val="100000"/>
                </a:srgbClr>
              </a:solidFill>
              <a:latin typeface="Arial"/>
              <a:ea typeface="援대┝"/>
            </a:endParaRPr>
          </a:p>
          <a:p>
            <a:pPr algn="l">
              <a:defRPr lang="ko-KR" altLang="en-US"/>
            </a:pPr>
            <a:r>
              <a:rPr lang="ko-KR" altLang="en-US" sz="2800" b="0" i="0" u="none">
                <a:solidFill>
                  <a:srgbClr val="000000">
                    <a:alpha val="100000"/>
                  </a:srgbClr>
                </a:solidFill>
                <a:latin typeface="Arial"/>
                <a:ea typeface="援대┝"/>
              </a:rPr>
              <a:t>결론</a:t>
            </a:r>
            <a:endParaRPr lang="ko-KR" altLang="en-US" sz="2800" b="0" i="0" u="none">
              <a:solidFill>
                <a:srgbClr val="000000">
                  <a:alpha val="100000"/>
                </a:srgbClr>
              </a:solidFill>
              <a:latin typeface="Arial"/>
              <a:ea typeface="援대┝"/>
            </a:endParaRPr>
          </a:p>
          <a:p>
            <a:pPr algn="l">
              <a:defRPr lang="ko-KR" altLang="en-US"/>
            </a:pPr>
            <a:r>
              <a:rPr lang="ko-KR" altLang="en-US" sz="2800" b="0" i="0" u="none">
                <a:solidFill>
                  <a:srgbClr val="000000">
                    <a:alpha val="100000"/>
                  </a:srgbClr>
                </a:solidFill>
                <a:latin typeface="Arial"/>
                <a:ea typeface="援대┝"/>
              </a:rPr>
              <a:t>교회는 찬송으로, 기도로, 뜨거운 아멘과 손뼉으로 하나님께 영광 돌리는 소리가 넘치는 곳이어야 합니다. 그런 교회가 바로 큰 잔칫집 같은 은혜로운 교회.</a:t>
            </a:r>
            <a:endParaRPr lang="ko-KR" altLang="en-US" sz="2800" b="0" i="0" u="none">
              <a:solidFill>
                <a:srgbClr val="000000">
                  <a:alpha val="100000"/>
                </a:srgbClr>
              </a:solidFill>
              <a:latin typeface="Arial"/>
              <a:ea typeface="援대┝"/>
            </a:endParaRPr>
          </a:p>
        </p:txBody>
      </p:sp>
    </p:spTree>
  </p:cSld>
  <p:clrMapOvr>
    <a:masterClrMapping/>
  </p:clrMapOvr>
  <mc:AlternateContent xmlns:mc="http://schemas.openxmlformats.org/markup-compatibility/2006">
    <mc:Choice xmlns:p14="http://schemas.microsoft.com/office/powerpoint/2010/main" Requires="p14">
      <p:transition xmlns:mc="http://schemas.openxmlformats.org/markup-compatibility/2006" xmlns:p14="http://schemas.microsoft.com/office/powerpoint/2010/main" mc:Ignorable="p14" p14:dur="500"/>
    </mc:Choice>
    <mc:Fallback>
      <p:transition/>
    </mc:Fallback>
  </mc:AlternateContent>
</p:sld>
</file>

<file path=ppt/slides/slide11.xml><?xml version="1.0" encoding="utf-8"?>
<p:sld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spTree>
      <p:nvGrpSpPr>
        <p:cNvPr id="1" name=""/>
        <p:cNvGrpSpPr/>
        <p:nvPr/>
      </p:nvGrpSpPr>
      <p:grpSpPr>
        <a:xfrm>
          <a:off x="0" y="0"/>
          <a:ext cx="0" cy="0"/>
          <a:chOff x="0" y="0"/>
          <a:chExt cx="0" cy="0"/>
        </a:xfrm>
      </p:grpSpPr>
      <p:sp>
        <p:nvSpPr>
          <p:cNvPr id="2" name=""/>
          <p:cNvSpPr/>
          <p:nvPr/>
        </p:nvSpPr>
        <p:spPr>
          <a:xfrm>
            <a:off x="-1080628" y="44624"/>
            <a:ext cx="11377264" cy="5948887"/>
          </a:xfrm>
          <a:prstGeom prst="rect">
            <a:avLst/>
          </a:prstGeom>
          <a:noFill/>
          <a:ln>
            <a:noFill/>
          </a:ln>
        </p:spPr>
        <p:txBody>
          <a:bodyPr wrap="square">
            <a:spAutoFit/>
          </a:bodyPr>
          <a:p>
            <a:pPr algn="l">
              <a:defRPr lang="ko-KR" altLang="en-US"/>
            </a:pPr>
            <a:r>
              <a:rPr lang="ko-KR" altLang="en-US" sz="3200" b="0" i="0" u="none">
                <a:solidFill>
                  <a:srgbClr val="000000">
                    <a:alpha val="100000"/>
                  </a:srgbClr>
                </a:solidFill>
                <a:latin typeface="Arial"/>
                <a:ea typeface="援대┝"/>
              </a:rPr>
              <a:t>2. 교회는 무슨 기쁨으로 가득하고 시끄러울까?</a:t>
            </a:r>
            <a:endParaRPr lang="ko-KR" altLang="en-US" sz="3200" b="0" i="0" u="none">
              <a:solidFill>
                <a:srgbClr val="000000">
                  <a:alpha val="100000"/>
                </a:srgbClr>
              </a:solidFill>
              <a:latin typeface="Arial"/>
              <a:ea typeface="援대┝"/>
            </a:endParaRPr>
          </a:p>
          <a:p>
            <a:pPr algn="l">
              <a:defRPr lang="ko-KR" altLang="en-US"/>
            </a:pPr>
            <a:endParaRPr lang="ko-KR" altLang="en-US" sz="3200" b="0" i="0" u="none">
              <a:solidFill>
                <a:srgbClr val="000000">
                  <a:alpha val="100000"/>
                </a:srgbClr>
              </a:solidFill>
              <a:latin typeface="Arial"/>
              <a:ea typeface="援대┝"/>
            </a:endParaRPr>
          </a:p>
          <a:p>
            <a:pPr algn="l">
              <a:defRPr lang="ko-KR" altLang="en-US"/>
            </a:pPr>
            <a:r>
              <a:rPr lang="ko-KR" altLang="en-US" sz="3200" b="0" i="0" u="none">
                <a:solidFill>
                  <a:srgbClr val="000000">
                    <a:alpha val="100000"/>
                  </a:srgbClr>
                </a:solidFill>
                <a:latin typeface="Arial"/>
                <a:ea typeface="援대┝"/>
              </a:rPr>
              <a:t>합3:17~18 "비록 무화과나무가 무성치 못하며 포도나무에 열매가 없으며... 외양간에 소가 없을지라도 나는 여호와를 인하여 즐거워하며 나의 구원의 하나님을 인하여 기뻐하리로다."</a:t>
            </a:r>
            <a:endParaRPr lang="ko-KR" altLang="en-US" sz="3200" b="0" i="0" u="none">
              <a:solidFill>
                <a:srgbClr val="000000">
                  <a:alpha val="100000"/>
                </a:srgbClr>
              </a:solidFill>
              <a:latin typeface="Arial"/>
              <a:ea typeface="援대┝"/>
            </a:endParaRPr>
          </a:p>
          <a:p>
            <a:pPr algn="l">
              <a:defRPr lang="ko-KR" altLang="en-US"/>
            </a:pPr>
            <a:endParaRPr lang="ko-KR" altLang="en-US" sz="3200" b="0" i="0" u="none">
              <a:solidFill>
                <a:srgbClr val="000000">
                  <a:alpha val="100000"/>
                </a:srgbClr>
              </a:solidFill>
              <a:latin typeface="Arial"/>
              <a:ea typeface="援대┝"/>
            </a:endParaRPr>
          </a:p>
          <a:p>
            <a:pPr algn="l">
              <a:defRPr lang="ko-KR" altLang="en-US"/>
            </a:pPr>
            <a:r>
              <a:rPr lang="ko-KR" altLang="en-US" sz="3200" b="0" i="0" u="none">
                <a:solidFill>
                  <a:srgbClr val="000000">
                    <a:alpha val="100000"/>
                  </a:srgbClr>
                </a:solidFill>
                <a:latin typeface="Arial"/>
                <a:ea typeface="援대┝"/>
              </a:rPr>
              <a:t>시51:12 "주의 구원의 즐거움을 내게 회복시키시고 자원하는 심령을 주사 나를 붙드소서."</a:t>
            </a:r>
            <a:endParaRPr lang="ko-KR" altLang="en-US" sz="3200" b="0" i="0" u="none">
              <a:solidFill>
                <a:srgbClr val="000000">
                  <a:alpha val="100000"/>
                </a:srgbClr>
              </a:solidFill>
              <a:latin typeface="Arial"/>
              <a:ea typeface="援대┝"/>
            </a:endParaRPr>
          </a:p>
          <a:p>
            <a:pPr algn="l">
              <a:defRPr lang="ko-KR" altLang="en-US"/>
            </a:pPr>
            <a:endParaRPr lang="ko-KR" altLang="en-US" sz="3200" b="0" i="0" u="none">
              <a:solidFill>
                <a:srgbClr val="000000">
                  <a:alpha val="100000"/>
                </a:srgbClr>
              </a:solidFill>
              <a:latin typeface="Arial"/>
              <a:ea typeface="援대┝"/>
            </a:endParaRPr>
          </a:p>
          <a:p>
            <a:pPr algn="l">
              <a:defRPr lang="ko-KR" altLang="en-US"/>
            </a:pPr>
            <a:r>
              <a:rPr lang="ko-KR" altLang="en-US" sz="3200" b="0" i="0" u="none">
                <a:solidFill>
                  <a:srgbClr val="000000">
                    <a:alpha val="100000"/>
                  </a:srgbClr>
                </a:solidFill>
                <a:latin typeface="Arial"/>
                <a:ea typeface="援대┝"/>
              </a:rPr>
              <a:t>교회는 세상 성공이나 물질의 풍성함 때문에 기뻐하는 곳이 아닙니다. 환경이 어렵고 형편이 부족해도  구원받은 기쁨, 하나님이 함께하시는 기쁨, 천국 소망의 기쁨으로 가득한 곳.</a:t>
            </a:r>
            <a:endParaRPr lang="ko-KR" altLang="en-US" sz="3200" b="0" i="0" u="none">
              <a:solidFill>
                <a:srgbClr val="000000">
                  <a:alpha val="100000"/>
                </a:srgbClr>
              </a:solidFill>
              <a:latin typeface="Arial"/>
              <a:ea typeface="援대┝"/>
            </a:endParaRPr>
          </a:p>
        </p:txBody>
      </p:sp>
    </p:spTree>
  </p:cSld>
  <p:clrMapOvr>
    <a:masterClrMapping/>
  </p:clrMapOvr>
  <mc:AlternateContent xmlns:mc="http://schemas.openxmlformats.org/markup-compatibility/2006">
    <mc:Choice xmlns:p14="http://schemas.microsoft.com/office/powerpoint/2010/main" Requires="p14">
      <p:transition xmlns:mc="http://schemas.openxmlformats.org/markup-compatibility/2006" xmlns:p14="http://schemas.microsoft.com/office/powerpoint/2010/main" mc:Ignorable="p14" p14:dur="500"/>
    </mc:Choice>
    <mc:Fallback>
      <p:transition/>
    </mc:Fallback>
  </mc:AlternateContent>
</p:sld>
</file>

<file path=ppt/slides/slide12.xml><?xml version="1.0" encoding="utf-8"?>
<p:sld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spTree>
      <p:nvGrpSpPr>
        <p:cNvPr id="1" name=""/>
        <p:cNvGrpSpPr/>
        <p:nvPr/>
      </p:nvGrpSpPr>
      <p:grpSpPr>
        <a:xfrm>
          <a:off x="0" y="0"/>
          <a:ext cx="0" cy="0"/>
          <a:chOff x="0" y="0"/>
          <a:chExt cx="0" cy="0"/>
        </a:xfrm>
      </p:grpSpPr>
      <p:sp>
        <p:nvSpPr>
          <p:cNvPr id="2" name=""/>
          <p:cNvSpPr/>
          <p:nvPr/>
        </p:nvSpPr>
        <p:spPr>
          <a:xfrm>
            <a:off x="-1152636" y="80628"/>
            <a:ext cx="11593288" cy="5644088"/>
          </a:xfrm>
          <a:prstGeom prst="rect">
            <a:avLst/>
          </a:prstGeom>
          <a:noFill/>
          <a:ln>
            <a:noFill/>
          </a:ln>
        </p:spPr>
        <p:txBody>
          <a:bodyPr wrap="square">
            <a:spAutoFit/>
          </a:bodyPr>
          <a:p>
            <a:pPr algn="l">
              <a:defRPr lang="ko-KR" altLang="en-US"/>
            </a:pPr>
            <a:r>
              <a:rPr lang="ko-KR" altLang="en-US" sz="2800" b="0" i="0" u="none">
                <a:solidFill>
                  <a:srgbClr val="000000">
                    <a:alpha val="100000"/>
                  </a:srgbClr>
                </a:solidFill>
                <a:latin typeface="Arial"/>
                <a:ea typeface="援대┝"/>
              </a:rPr>
              <a:t>하박국 선지자는 모든 것이 없어져도 하나님으로 인해 즐거워하고 기뻐하겠다고 고백했다. 또한 다윗은 죄를 회개하며 하나님께 구원의 즐거움을 회복시켜 달라고 기도. 이처럼 성도의 참된 기쁨은 세상 것이 아니라 하나님께로부터 오는 것.</a:t>
            </a:r>
            <a:endParaRPr lang="ko-KR" altLang="en-US" sz="2800" b="0" i="0" u="none">
              <a:solidFill>
                <a:srgbClr val="000000">
                  <a:alpha val="100000"/>
                </a:srgbClr>
              </a:solidFill>
              <a:latin typeface="Arial"/>
              <a:ea typeface="援대┝"/>
            </a:endParaRPr>
          </a:p>
          <a:p>
            <a:pPr algn="l">
              <a:defRPr lang="ko-KR" altLang="en-US"/>
            </a:pPr>
            <a:r>
              <a:rPr lang="ko-KR" altLang="en-US" sz="2800" b="0" i="0" u="none">
                <a:solidFill>
                  <a:srgbClr val="000000">
                    <a:alpha val="100000"/>
                  </a:srgbClr>
                </a:solidFill>
                <a:latin typeface="Arial"/>
                <a:ea typeface="援대┝"/>
              </a:rPr>
              <a:t>그러므로 교회는 죄 사함 받은 기쁨, 구원의 기쁨, 예배의 기쁨, 천국의 소망으로 넘쳐야 함. 그 기쁨이 찬송과 감사, 아멘과 기도의 소리가 되어 교회 안에 가득 울려 퍼져야 합니다.</a:t>
            </a:r>
            <a:endParaRPr lang="ko-KR" altLang="en-US" sz="2800" b="0" i="0" u="none">
              <a:solidFill>
                <a:srgbClr val="000000">
                  <a:alpha val="100000"/>
                </a:srgbClr>
              </a:solidFill>
              <a:latin typeface="Arial"/>
              <a:ea typeface="援대┝"/>
            </a:endParaRPr>
          </a:p>
          <a:p>
            <a:pPr algn="l">
              <a:defRPr lang="ko-KR" altLang="en-US"/>
            </a:pPr>
            <a:endParaRPr lang="ko-KR" altLang="en-US" sz="2800" b="0" i="0" u="none">
              <a:solidFill>
                <a:srgbClr val="000000">
                  <a:alpha val="100000"/>
                </a:srgbClr>
              </a:solidFill>
              <a:latin typeface="Arial"/>
              <a:ea typeface="援대┝"/>
            </a:endParaRPr>
          </a:p>
          <a:p>
            <a:pPr algn="l">
              <a:defRPr lang="ko-KR" altLang="en-US"/>
            </a:pPr>
            <a:r>
              <a:rPr lang="ko-KR" altLang="en-US" sz="2800" b="0" i="0" u="none">
                <a:solidFill>
                  <a:srgbClr val="000000">
                    <a:alpha val="100000"/>
                  </a:srgbClr>
                </a:solidFill>
                <a:latin typeface="Arial"/>
                <a:ea typeface="援대┝"/>
              </a:rPr>
              <a:t>결론적으로, 교회는 구원의 기쁨과 하나님으로 인한 기쁨이 넘쳐 찬송과 감사의 소리가 끊이지 않는 큰 잔칫집과 같은 곳입니다.</a:t>
            </a:r>
            <a:endParaRPr lang="ko-KR" altLang="en-US" sz="2800" b="0" i="0" u="none">
              <a:solidFill>
                <a:srgbClr val="000000">
                  <a:alpha val="100000"/>
                </a:srgbClr>
              </a:solidFill>
              <a:latin typeface="Arial"/>
              <a:ea typeface="援대┝"/>
            </a:endParaRPr>
          </a:p>
          <a:p>
            <a:pPr algn="l">
              <a:defRPr lang="ko-KR" altLang="en-US"/>
            </a:pPr>
            <a:endParaRPr lang="ko-KR" altLang="en-US" sz="2800" b="0" i="0" u="none">
              <a:solidFill>
                <a:srgbClr val="000000">
                  <a:alpha val="100000"/>
                </a:srgbClr>
              </a:solidFill>
              <a:latin typeface="Arial"/>
              <a:ea typeface="援대┝"/>
            </a:endParaRPr>
          </a:p>
          <a:p>
            <a:pPr algn="l">
              <a:defRPr lang="ko-KR" altLang="en-US"/>
            </a:pPr>
            <a:r>
              <a:rPr lang="ko-KR" altLang="en-US" sz="2800" b="0" i="0" u="none">
                <a:solidFill>
                  <a:srgbClr val="000000">
                    <a:alpha val="100000"/>
                  </a:srgbClr>
                </a:solidFill>
                <a:latin typeface="Arial"/>
                <a:ea typeface="援대┝"/>
              </a:rPr>
              <a:t>※ 나는 구원의 기쁨을 잃어버리지 않았는가? 하나님으로 인해 기뻐하며 감사하는 삶을 살고 있는지 생각해 봅시다.</a:t>
            </a:r>
            <a:endParaRPr lang="ko-KR" altLang="en-US" sz="2800" b="0" i="0" u="none">
              <a:solidFill>
                <a:srgbClr val="000000">
                  <a:alpha val="100000"/>
                </a:srgbClr>
              </a:solidFill>
              <a:latin typeface="Arial"/>
              <a:ea typeface="援대┝"/>
            </a:endParaRPr>
          </a:p>
        </p:txBody>
      </p:sp>
    </p:spTree>
  </p:cSld>
  <p:clrMapOvr>
    <a:masterClrMapping/>
  </p:clrMapOvr>
  <mc:AlternateContent xmlns:mc="http://schemas.openxmlformats.org/markup-compatibility/2006">
    <mc:Choice xmlns:p14="http://schemas.microsoft.com/office/powerpoint/2010/main" Requires="p14">
      <p:transition xmlns:mc="http://schemas.openxmlformats.org/markup-compatibility/2006" xmlns:p14="http://schemas.microsoft.com/office/powerpoint/2010/main" mc:Ignorable="p14" p14:dur="500"/>
    </mc:Choice>
    <mc:Fallback>
      <p:transition/>
    </mc:Fallback>
  </mc:AlternateContent>
</p:sld>
</file>

<file path=ppt/slides/slide13.xml><?xml version="1.0" encoding="utf-8"?>
<p:sld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spTree>
      <p:nvGrpSpPr>
        <p:cNvPr id="1" name=""/>
        <p:cNvGrpSpPr/>
        <p:nvPr/>
      </p:nvGrpSpPr>
      <p:grpSpPr>
        <a:xfrm>
          <a:off x="0" y="0"/>
          <a:ext cx="0" cy="0"/>
          <a:chOff x="0" y="0"/>
          <a:chExt cx="0" cy="0"/>
        </a:xfrm>
      </p:grpSpPr>
      <p:sp>
        <p:nvSpPr>
          <p:cNvPr id="2" name=""/>
          <p:cNvSpPr/>
          <p:nvPr/>
        </p:nvSpPr>
        <p:spPr>
          <a:xfrm>
            <a:off x="-1530677" y="117791"/>
            <a:ext cx="12205355" cy="5214304"/>
          </a:xfrm>
          <a:prstGeom prst="rect">
            <a:avLst/>
          </a:prstGeom>
          <a:noFill/>
          <a:ln>
            <a:noFill/>
          </a:ln>
        </p:spPr>
        <p:txBody>
          <a:bodyPr wrap="square">
            <a:spAutoFit/>
          </a:bodyPr>
          <a:p>
            <a:pPr algn="l">
              <a:defRPr lang="ko-KR" altLang="en-US"/>
            </a:pPr>
            <a:r>
              <a:rPr lang="ko-KR" altLang="en-US" sz="2800" b="0" i="0" u="none">
                <a:solidFill>
                  <a:srgbClr val="000000">
                    <a:alpha val="100000"/>
                  </a:srgbClr>
                </a:solidFill>
                <a:latin typeface="Arial"/>
                <a:ea typeface="援대┝"/>
              </a:rPr>
              <a:t>(회개와 성령의 역사 가운데 죄 사함을 받고 구원받은 복 때문에 기쁨이 넘치고 시끄럽다.)</a:t>
            </a:r>
            <a:endParaRPr lang="ko-KR" altLang="en-US" sz="2800" b="0" i="0" u="none">
              <a:solidFill>
                <a:srgbClr val="000000">
                  <a:alpha val="100000"/>
                </a:srgbClr>
              </a:solidFill>
              <a:latin typeface="Arial"/>
              <a:ea typeface="援대┝"/>
            </a:endParaRPr>
          </a:p>
          <a:p>
            <a:pPr algn="l">
              <a:defRPr lang="ko-KR" altLang="en-US"/>
            </a:pPr>
            <a:endParaRPr lang="ko-KR" altLang="en-US" sz="2800" b="0" i="0" u="none">
              <a:solidFill>
                <a:srgbClr val="000000">
                  <a:alpha val="100000"/>
                </a:srgbClr>
              </a:solidFill>
              <a:latin typeface="Arial"/>
              <a:ea typeface="援대┝"/>
            </a:endParaRPr>
          </a:p>
          <a:p>
            <a:pPr algn="l">
              <a:defRPr lang="ko-KR" altLang="en-US"/>
            </a:pPr>
            <a:r>
              <a:rPr lang="ko-KR" altLang="en-US" sz="2800" b="0" i="0" u="none">
                <a:solidFill>
                  <a:srgbClr val="000000">
                    <a:alpha val="100000"/>
                  </a:srgbClr>
                </a:solidFill>
                <a:latin typeface="Arial"/>
                <a:ea typeface="援대┝"/>
              </a:rPr>
              <a:t>하나님의 은혜를 체험한 성도는 기쁨을 감출 수 없다. 죄 사함의 은혜, 구원의 감격, 성령의 역사와 은사를 체험한 성도들의 마음에는 감사와 찬송이 넘침. 그래서 교회는 찬양과 기도, 감사와 아멘의 소리가 가득한 큰 잔칫집과 같다.</a:t>
            </a:r>
            <a:endParaRPr lang="ko-KR" altLang="en-US" sz="2800" b="0" i="0" u="none">
              <a:solidFill>
                <a:srgbClr val="000000">
                  <a:alpha val="100000"/>
                </a:srgbClr>
              </a:solidFill>
              <a:latin typeface="Arial"/>
              <a:ea typeface="援대┝"/>
            </a:endParaRPr>
          </a:p>
          <a:p>
            <a:pPr algn="l">
              <a:defRPr lang="ko-KR" altLang="en-US"/>
            </a:pPr>
            <a:endParaRPr lang="ko-KR" altLang="en-US" sz="2800" b="0" i="0" u="none">
              <a:solidFill>
                <a:srgbClr val="000000">
                  <a:alpha val="100000"/>
                </a:srgbClr>
              </a:solidFill>
              <a:latin typeface="Arial"/>
              <a:ea typeface="援대┝"/>
            </a:endParaRPr>
          </a:p>
          <a:p>
            <a:pPr algn="l">
              <a:defRPr lang="ko-KR" altLang="en-US"/>
            </a:pPr>
            <a:r>
              <a:rPr lang="ko-KR" altLang="en-US" sz="2800" b="0" i="0" u="none">
                <a:solidFill>
                  <a:srgbClr val="000000">
                    <a:alpha val="100000"/>
                  </a:srgbClr>
                </a:solidFill>
                <a:latin typeface="Arial"/>
                <a:ea typeface="援대┝"/>
              </a:rPr>
              <a:t>※ 우리 교회는 노래와 기쁨으로 시끄러운가? 나는 큰 잔칫집 같은 교회생활을 하고 있는가? 왜 못하는가 이야기해 보자. 나는 구원의 기쁨을 늘 간직하며 신앙생활하고 있는가? 예배와 찬송, 기도에 즐거움과 감격이 있는가? 감사보다 불평이, 기쁨보다 염려가 더 많지는 않은가? 말씀과 성령 충만함을 사모하며 살아가고 있는가?</a:t>
            </a:r>
            <a:endParaRPr lang="ko-KR" altLang="en-US" sz="2800" b="0" i="0" u="none">
              <a:solidFill>
                <a:srgbClr val="000000">
                  <a:alpha val="100000"/>
                </a:srgbClr>
              </a:solidFill>
              <a:latin typeface="Arial"/>
              <a:ea typeface="援대┝"/>
            </a:endParaRPr>
          </a:p>
        </p:txBody>
      </p:sp>
    </p:spTree>
  </p:cSld>
  <p:clrMapOvr>
    <a:masterClrMapping/>
  </p:clrMapOvr>
  <mc:AlternateContent xmlns:mc="http://schemas.openxmlformats.org/markup-compatibility/2006">
    <mc:Choice xmlns:p14="http://schemas.microsoft.com/office/powerpoint/2010/main" Requires="p14">
      <p:transition xmlns:mc="http://schemas.openxmlformats.org/markup-compatibility/2006" xmlns:p14="http://schemas.microsoft.com/office/powerpoint/2010/main" mc:Ignorable="p14" p14:dur="500"/>
    </mc:Choice>
    <mc:Fallback>
      <p:transition/>
    </mc:Fallback>
  </mc:AlternateContent>
</p:sld>
</file>

<file path=ppt/slides/slide14.xml><?xml version="1.0" encoding="utf-8"?>
<p:sld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spTree>
      <p:nvGrpSpPr>
        <p:cNvPr id="1" name=""/>
        <p:cNvGrpSpPr/>
        <p:nvPr/>
      </p:nvGrpSpPr>
      <p:grpSpPr>
        <a:xfrm>
          <a:off x="0" y="0"/>
          <a:ext cx="0" cy="0"/>
          <a:chOff x="0" y="0"/>
          <a:chExt cx="0" cy="0"/>
        </a:xfrm>
      </p:grpSpPr>
      <p:sp>
        <p:nvSpPr>
          <p:cNvPr id="2" name="직사각형 1"/>
          <p:cNvSpPr/>
          <p:nvPr/>
        </p:nvSpPr>
        <p:spPr>
          <a:xfrm>
            <a:off x="323528" y="332656"/>
            <a:ext cx="8640960" cy="570314"/>
          </a:xfrm>
          <a:prstGeom prst="rect">
            <a:avLst/>
          </a:prstGeom>
        </p:spPr>
        <p:txBody>
          <a:bodyPr wrap="square">
            <a:spAutoFit/>
          </a:bodyPr>
          <a:lstStyle/>
          <a:p>
            <a:pPr lvl="0">
              <a:defRPr lang="ko-KR" altLang="en-US"/>
            </a:pPr>
            <a:endParaRPr lang="en-US" altLang="ko-KR" sz="3200"/>
          </a:p>
        </p:txBody>
      </p:sp>
      <p:sp>
        <p:nvSpPr>
          <p:cNvPr id="3" name=""/>
          <p:cNvSpPr/>
          <p:nvPr/>
        </p:nvSpPr>
        <p:spPr>
          <a:xfrm>
            <a:off x="-1080627" y="116632"/>
            <a:ext cx="11593287" cy="2224613"/>
          </a:xfrm>
          <a:prstGeom prst="rect">
            <a:avLst/>
          </a:prstGeom>
          <a:noFill/>
          <a:ln>
            <a:noFill/>
          </a:ln>
        </p:spPr>
        <p:txBody>
          <a:bodyPr wrap="square">
            <a:spAutoFit/>
          </a:bodyPr>
          <a:p>
            <a:pPr algn="l">
              <a:defRPr lang="ko-KR" altLang="en-US"/>
            </a:pPr>
            <a:r>
              <a:rPr lang="ko-KR" altLang="en-US" sz="2800" b="0" i="0" u="none">
                <a:solidFill>
                  <a:srgbClr val="000000">
                    <a:alpha val="100000"/>
                  </a:srgbClr>
                </a:solidFill>
                <a:latin typeface="Arial"/>
                <a:ea typeface="援대┝"/>
              </a:rPr>
              <a:t>구원의 감격이 살아 있을 때 교회생활은 의무가 아니라 기쁨이 됩니다. </a:t>
            </a:r>
            <a:endParaRPr lang="ko-KR" altLang="en-US" sz="2800" b="0" i="0" u="none">
              <a:solidFill>
                <a:srgbClr val="000000">
                  <a:alpha val="100000"/>
                </a:srgbClr>
              </a:solidFill>
              <a:latin typeface="Arial"/>
              <a:ea typeface="援대┝"/>
            </a:endParaRPr>
          </a:p>
          <a:p>
            <a:pPr algn="l">
              <a:defRPr lang="ko-KR" altLang="en-US"/>
            </a:pPr>
            <a:r>
              <a:rPr lang="ko-KR" altLang="en-US" sz="2800" b="0" i="0" u="none">
                <a:solidFill>
                  <a:srgbClr val="000000">
                    <a:alpha val="100000"/>
                  </a:srgbClr>
                </a:solidFill>
                <a:latin typeface="Arial"/>
                <a:ea typeface="援대┝"/>
              </a:rPr>
              <a:t>성령의 은혜가 충만할 때 찬송이 나오고 감사가 넘치며, 교회는 큰 잔칫집처럼 기쁨과 생명력이 가득하게 됩니다. 그러므로 우리는 날마다 말씀과 기도로 은혜를 받고 구원의 즐거움을 회복하여 기쁨이 넘치는 신앙생활을 해야 하겠습니다.</a:t>
            </a:r>
            <a:endParaRPr lang="ko-KR" altLang="en-US" sz="2800" b="0" i="0" u="none">
              <a:solidFill>
                <a:srgbClr val="000000">
                  <a:alpha val="100000"/>
                </a:srgbClr>
              </a:solidFill>
              <a:latin typeface="Arial"/>
              <a:ea typeface="援대┝"/>
            </a:endParaRPr>
          </a:p>
        </p:txBody>
      </p:sp>
    </p:spTree>
  </p:cSld>
  <p:clrMapOvr>
    <a:masterClrMapping/>
  </p:clrMapOvr>
  <mc:AlternateContent xmlns:mc="http://schemas.openxmlformats.org/markup-compatibility/2006">
    <mc:Choice xmlns:p14="http://schemas.microsoft.com/office/powerpoint/2010/main" Requires="p14">
      <p:transition xmlns:mc="http://schemas.openxmlformats.org/markup-compatibility/2006" xmlns:p14="http://schemas.microsoft.com/office/powerpoint/2010/main" mc:Ignorable="p14" p14:dur="500"/>
    </mc:Choice>
    <mc:Fallback>
      <p:transition/>
    </mc:Fallback>
  </mc:AlternateContent>
</p:sld>
</file>

<file path=ppt/slides/slide15.xml><?xml version="1.0" encoding="utf-8"?>
<p:sld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spTree>
      <p:nvGrpSpPr>
        <p:cNvPr id="1" name=""/>
        <p:cNvGrpSpPr/>
        <p:nvPr/>
      </p:nvGrpSpPr>
      <p:grpSpPr>
        <a:xfrm>
          <a:off x="0" y="0"/>
          <a:ext cx="0" cy="0"/>
          <a:chOff x="0" y="0"/>
          <a:chExt cx="0" cy="0"/>
        </a:xfrm>
      </p:grpSpPr>
      <p:sp>
        <p:nvSpPr>
          <p:cNvPr id="2" name=""/>
          <p:cNvSpPr/>
          <p:nvPr/>
        </p:nvSpPr>
        <p:spPr>
          <a:xfrm>
            <a:off x="-1116632" y="0"/>
            <a:ext cx="11377264" cy="6065520"/>
          </a:xfrm>
          <a:prstGeom prst="rect">
            <a:avLst/>
          </a:prstGeom>
          <a:noFill/>
          <a:ln>
            <a:noFill/>
          </a:ln>
        </p:spPr>
        <p:txBody>
          <a:bodyPr wrap="square">
            <a:spAutoFit/>
          </a:bodyPr>
          <a:p>
            <a:pPr algn="l">
              <a:defRPr lang="ko-KR" altLang="en-US"/>
            </a:pPr>
            <a:r>
              <a:rPr lang="ko-KR" altLang="en-US" sz="2800" b="0" i="0" u="none">
                <a:solidFill>
                  <a:srgbClr val="000000">
                    <a:alpha val="100000"/>
                  </a:srgbClr>
                </a:solidFill>
                <a:latin typeface="Arial"/>
                <a:ea typeface="援대┝"/>
              </a:rPr>
              <a:t>3. 교회에 시기와 다툼이 있고 인간의 연약한 모습이 보이는 이유?</a:t>
            </a:r>
            <a:endParaRPr lang="ko-KR" altLang="en-US" sz="2800" b="0" i="0" u="none">
              <a:solidFill>
                <a:srgbClr val="000000">
                  <a:alpha val="100000"/>
                </a:srgbClr>
              </a:solidFill>
              <a:latin typeface="Arial"/>
              <a:ea typeface="援대┝"/>
            </a:endParaRPr>
          </a:p>
          <a:p>
            <a:pPr algn="l">
              <a:defRPr lang="ko-KR" altLang="en-US"/>
            </a:pPr>
            <a:r>
              <a:rPr lang="ko-KR" altLang="en-US" sz="2800" b="0" i="0" u="none">
                <a:solidFill>
                  <a:srgbClr val="000000">
                    <a:alpha val="100000"/>
                  </a:srgbClr>
                </a:solidFill>
                <a:latin typeface="Arial"/>
                <a:ea typeface="援대┝"/>
              </a:rPr>
              <a:t>눅 14:21"빨리 시내의 거리와 골목으로 나가서--- 데려오라"</a:t>
            </a:r>
            <a:endParaRPr lang="ko-KR" altLang="en-US" sz="2800" b="0" i="0" u="none">
              <a:solidFill>
                <a:srgbClr val="000000">
                  <a:alpha val="100000"/>
                </a:srgbClr>
              </a:solidFill>
              <a:latin typeface="Arial"/>
              <a:ea typeface="援대┝"/>
            </a:endParaRPr>
          </a:p>
          <a:p>
            <a:pPr algn="l">
              <a:defRPr lang="ko-KR" altLang="en-US"/>
            </a:pPr>
            <a:r>
              <a:rPr lang="ko-KR" altLang="en-US" sz="2800" b="0" i="0" u="none">
                <a:solidFill>
                  <a:srgbClr val="000000">
                    <a:alpha val="100000"/>
                  </a:srgbClr>
                </a:solidFill>
                <a:latin typeface="Arial"/>
                <a:ea typeface="援대┝"/>
              </a:rPr>
              <a:t>교회는 완전한 사람들이 모인 곳이 아니라, 죄 사함을 받고 구원받기 위해 나온 사람들이 모인 곳다.  가난한 자, 병신, 소경, 저는 자들이 초청받은 것처럼 영적으로 부족하고 연약한 사람들이 함께 모여 신앙생활하는 곳.</a:t>
            </a:r>
            <a:endParaRPr lang="ko-KR" altLang="en-US" sz="2800" b="0" i="0" u="none">
              <a:solidFill>
                <a:srgbClr val="000000">
                  <a:alpha val="100000"/>
                </a:srgbClr>
              </a:solidFill>
              <a:latin typeface="Arial"/>
              <a:ea typeface="援대┝"/>
            </a:endParaRPr>
          </a:p>
          <a:p>
            <a:pPr algn="l">
              <a:defRPr lang="ko-KR" altLang="en-US"/>
            </a:pPr>
            <a:endParaRPr lang="ko-KR" altLang="en-US" sz="2800" b="0" i="0" u="none">
              <a:solidFill>
                <a:srgbClr val="000000">
                  <a:alpha val="100000"/>
                </a:srgbClr>
              </a:solidFill>
              <a:latin typeface="Arial"/>
              <a:ea typeface="援대┝"/>
            </a:endParaRPr>
          </a:p>
          <a:p>
            <a:pPr algn="l">
              <a:defRPr lang="ko-KR" altLang="en-US"/>
            </a:pPr>
            <a:r>
              <a:rPr lang="ko-KR" altLang="en-US" sz="2800" b="0" i="0" u="none">
                <a:solidFill>
                  <a:srgbClr val="000000">
                    <a:alpha val="100000"/>
                  </a:srgbClr>
                </a:solidFill>
                <a:latin typeface="Arial"/>
                <a:ea typeface="援대┝"/>
              </a:rPr>
              <a:t>1) 아직 변화되어 가는 사람들이 모였기 때문입니다.</a:t>
            </a:r>
            <a:endParaRPr lang="ko-KR" altLang="en-US" sz="2800" b="0" i="0" u="none">
              <a:solidFill>
                <a:srgbClr val="000000">
                  <a:alpha val="100000"/>
                </a:srgbClr>
              </a:solidFill>
              <a:latin typeface="Arial"/>
              <a:ea typeface="援대┝"/>
            </a:endParaRPr>
          </a:p>
          <a:p>
            <a:pPr algn="l">
              <a:defRPr lang="ko-KR" altLang="en-US"/>
            </a:pPr>
            <a:r>
              <a:rPr lang="ko-KR" altLang="en-US" sz="2800" b="0" i="0" u="none">
                <a:solidFill>
                  <a:srgbClr val="000000">
                    <a:alpha val="100000"/>
                  </a:srgbClr>
                </a:solidFill>
                <a:latin typeface="Arial"/>
                <a:ea typeface="援대┝"/>
              </a:rPr>
              <a:t>구원은 한순간에 받지만, 성품과 삶의 변화는 평생에 걸쳐 이루어집니다. 그래서 때로는 시기와 다툼, 실수와 허물이 나타날 수 있다. 하나님께서는 그런 사람들을 말씀과 성령으로 점차 변화시키고 계십니다.</a:t>
            </a:r>
            <a:endParaRPr lang="ko-KR" altLang="en-US" sz="2800" b="0" i="0" u="none">
              <a:solidFill>
                <a:srgbClr val="000000">
                  <a:alpha val="100000"/>
                </a:srgbClr>
              </a:solidFill>
              <a:latin typeface="Arial"/>
              <a:ea typeface="援대┝"/>
            </a:endParaRPr>
          </a:p>
          <a:p>
            <a:pPr algn="l">
              <a:defRPr lang="ko-KR" altLang="en-US"/>
            </a:pPr>
            <a:r>
              <a:rPr lang="ko-KR" altLang="en-US" sz="2800" b="0" i="0" u="none">
                <a:solidFill>
                  <a:srgbClr val="000000">
                    <a:alpha val="100000"/>
                  </a:srgbClr>
                </a:solidFill>
                <a:latin typeface="Arial"/>
                <a:ea typeface="援대┝"/>
              </a:rPr>
              <a:t>2) 각 사람의 믿음의 분량과 성숙도가 다르기 때문.</a:t>
            </a:r>
            <a:endParaRPr lang="ko-KR" altLang="en-US" sz="2800" b="0" i="0" u="none">
              <a:solidFill>
                <a:srgbClr val="000000">
                  <a:alpha val="100000"/>
                </a:srgbClr>
              </a:solidFill>
              <a:latin typeface="Arial"/>
              <a:ea typeface="援대┝"/>
            </a:endParaRPr>
          </a:p>
          <a:p>
            <a:pPr algn="l">
              <a:defRPr lang="ko-KR" altLang="en-US"/>
            </a:pPr>
            <a:r>
              <a:rPr lang="ko-KR" altLang="en-US" sz="2800" b="0" i="0" u="none">
                <a:solidFill>
                  <a:srgbClr val="000000">
                    <a:alpha val="100000"/>
                  </a:srgbClr>
                </a:solidFill>
                <a:latin typeface="Arial"/>
                <a:ea typeface="援대┝"/>
              </a:rPr>
              <a:t>믿음이 어린 사람도 있고 성숙한 사람도 있다. 신앙의 수준과 생각이 다르기 때문에 서로 이해하지 못하면 갈등이 생길 수 있다. 그러므로 서로를 정죄하기보다 사랑과 인내로 받아들여야 합니다.</a:t>
            </a:r>
            <a:endParaRPr lang="ko-KR" altLang="en-US" sz="2800" b="0" i="0" u="none">
              <a:solidFill>
                <a:srgbClr val="000000">
                  <a:alpha val="100000"/>
                </a:srgbClr>
              </a:solidFill>
              <a:latin typeface="Arial"/>
              <a:ea typeface="援대┝"/>
            </a:endParaRPr>
          </a:p>
        </p:txBody>
      </p:sp>
    </p:spTree>
  </p:cSld>
  <p:clrMapOvr>
    <a:masterClrMapping/>
  </p:clrMapOvr>
  <mc:AlternateContent xmlns:mc="http://schemas.openxmlformats.org/markup-compatibility/2006">
    <mc:Choice xmlns:p14="http://schemas.microsoft.com/office/powerpoint/2010/main" Requires="p14">
      <p:transition xmlns:mc="http://schemas.openxmlformats.org/markup-compatibility/2006" xmlns:p14="http://schemas.microsoft.com/office/powerpoint/2010/main" mc:Ignorable="p14" p14:dur="500"/>
    </mc:Choice>
    <mc:Fallback>
      <p:transition/>
    </mc:Fallback>
  </mc:AlternateContent>
</p:sld>
</file>

<file path=ppt/slides/slide16.xml><?xml version="1.0" encoding="utf-8"?>
<p:sld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spTree>
      <p:nvGrpSpPr>
        <p:cNvPr id="1" name=""/>
        <p:cNvGrpSpPr/>
        <p:nvPr/>
      </p:nvGrpSpPr>
      <p:grpSpPr>
        <a:xfrm>
          <a:off x="0" y="0"/>
          <a:ext cx="0" cy="0"/>
          <a:chOff x="0" y="0"/>
          <a:chExt cx="0" cy="0"/>
        </a:xfrm>
      </p:grpSpPr>
      <p:sp>
        <p:nvSpPr>
          <p:cNvPr id="2" name=""/>
          <p:cNvSpPr/>
          <p:nvPr/>
        </p:nvSpPr>
        <p:spPr>
          <a:xfrm>
            <a:off x="-1440668" y="80628"/>
            <a:ext cx="11701299" cy="6070617"/>
          </a:xfrm>
          <a:prstGeom prst="rect">
            <a:avLst/>
          </a:prstGeom>
          <a:noFill/>
          <a:ln>
            <a:noFill/>
          </a:ln>
        </p:spPr>
        <p:txBody>
          <a:bodyPr wrap="square">
            <a:spAutoFit/>
          </a:bodyPr>
          <a:p>
            <a:pPr algn="l">
              <a:defRPr lang="ko-KR" altLang="en-US"/>
            </a:pPr>
            <a:r>
              <a:rPr lang="ko-KR" altLang="en-US" sz="2800" b="0" i="0" u="none">
                <a:solidFill>
                  <a:srgbClr val="000000">
                    <a:alpha val="100000"/>
                  </a:srgbClr>
                </a:solidFill>
                <a:latin typeface="Arial"/>
                <a:ea typeface="援대┝"/>
              </a:rPr>
              <a:t>3) 아직 육신의 성품이 남아 있기 때문.</a:t>
            </a:r>
            <a:endParaRPr lang="ko-KR" altLang="en-US" sz="2800" b="0" i="0" u="none">
              <a:solidFill>
                <a:srgbClr val="000000">
                  <a:alpha val="100000"/>
                </a:srgbClr>
              </a:solidFill>
              <a:latin typeface="Arial"/>
              <a:ea typeface="援대┝"/>
            </a:endParaRPr>
          </a:p>
          <a:p>
            <a:pPr algn="l">
              <a:defRPr lang="ko-KR" altLang="en-US"/>
            </a:pPr>
            <a:r>
              <a:rPr lang="ko-KR" altLang="en-US" sz="2800" b="0" i="0" u="none">
                <a:solidFill>
                  <a:srgbClr val="000000">
                    <a:alpha val="100000"/>
                  </a:srgbClr>
                </a:solidFill>
                <a:latin typeface="Arial"/>
                <a:ea typeface="援대┝"/>
              </a:rPr>
              <a:t>고전 3:3"너희가 아직도 육신에 속한 자로다 너희 가운데 시기와 분쟁이 있으니 어찌 육신에 속하여 사람을 따라 행함이 아니리요."</a:t>
            </a:r>
            <a:endParaRPr lang="ko-KR" altLang="en-US" sz="2800" b="0" i="0" u="none">
              <a:solidFill>
                <a:srgbClr val="000000">
                  <a:alpha val="100000"/>
                </a:srgbClr>
              </a:solidFill>
              <a:latin typeface="Arial"/>
              <a:ea typeface="援대┝"/>
            </a:endParaRPr>
          </a:p>
          <a:p>
            <a:pPr algn="l">
              <a:defRPr lang="ko-KR" altLang="en-US"/>
            </a:pPr>
            <a:r>
              <a:rPr lang="ko-KR" altLang="en-US" sz="2800" b="0" i="0" u="none">
                <a:solidFill>
                  <a:srgbClr val="000000">
                    <a:alpha val="100000"/>
                  </a:srgbClr>
                </a:solidFill>
                <a:latin typeface="Arial"/>
                <a:ea typeface="援대┝"/>
              </a:rPr>
              <a:t>성도는 구원받았지만 옛 성품과 죄성이 완전히 사라진 것은 아닙니다. 그래서 자신의 생각과 욕심을 앞세우면 시기와 다툼이 생기게 됩니다.</a:t>
            </a:r>
            <a:endParaRPr lang="ko-KR" altLang="en-US" sz="2800" b="0" i="0" u="none">
              <a:solidFill>
                <a:srgbClr val="000000">
                  <a:alpha val="100000"/>
                </a:srgbClr>
              </a:solidFill>
              <a:latin typeface="Arial"/>
              <a:ea typeface="援대┝"/>
            </a:endParaRPr>
          </a:p>
          <a:p>
            <a:pPr algn="l">
              <a:defRPr lang="ko-KR" altLang="en-US"/>
            </a:pPr>
            <a:endParaRPr lang="ko-KR" altLang="en-US" sz="2800" b="0" i="0" u="none">
              <a:solidFill>
                <a:srgbClr val="000000">
                  <a:alpha val="100000"/>
                </a:srgbClr>
              </a:solidFill>
              <a:latin typeface="Arial"/>
              <a:ea typeface="援대┝"/>
            </a:endParaRPr>
          </a:p>
          <a:p>
            <a:pPr algn="l">
              <a:defRPr lang="ko-KR" altLang="en-US"/>
            </a:pPr>
            <a:r>
              <a:rPr lang="ko-KR" altLang="en-US" sz="2800" b="0" i="0" u="none">
                <a:solidFill>
                  <a:srgbClr val="000000">
                    <a:alpha val="100000"/>
                  </a:srgbClr>
                </a:solidFill>
                <a:latin typeface="Arial"/>
                <a:ea typeface="援대┝"/>
              </a:rPr>
              <a:t>결론</a:t>
            </a:r>
            <a:endParaRPr lang="ko-KR" altLang="en-US" sz="2800" b="0" i="0" u="none">
              <a:solidFill>
                <a:srgbClr val="000000">
                  <a:alpha val="100000"/>
                </a:srgbClr>
              </a:solidFill>
              <a:latin typeface="Arial"/>
              <a:ea typeface="援대┝"/>
            </a:endParaRPr>
          </a:p>
          <a:p>
            <a:pPr algn="l">
              <a:defRPr lang="ko-KR" altLang="en-US"/>
            </a:pPr>
            <a:r>
              <a:rPr lang="ko-KR" altLang="en-US" sz="2800" b="0" i="0" u="none">
                <a:solidFill>
                  <a:srgbClr val="000000">
                    <a:alpha val="100000"/>
                  </a:srgbClr>
                </a:solidFill>
                <a:latin typeface="Arial"/>
                <a:ea typeface="援대┝"/>
              </a:rPr>
              <a:t>교회에 연약한 모습이 보이는 것은 이상한 일이 아닙니다. 교회는 완성된 사람들의 모임이 아니라 예수님을 닮아가며 변화받는 사람들의 모임입니다. 그러므로 서로의 허물을 참고 사랑하며, 말씀과 성령 안에서 함께 성장해 가야 합니다.</a:t>
            </a:r>
            <a:endParaRPr lang="ko-KR" altLang="en-US" sz="2800" b="0" i="0" u="none">
              <a:solidFill>
                <a:srgbClr val="000000">
                  <a:alpha val="100000"/>
                </a:srgbClr>
              </a:solidFill>
              <a:latin typeface="Arial"/>
              <a:ea typeface="援대┝"/>
            </a:endParaRPr>
          </a:p>
          <a:p>
            <a:pPr algn="l">
              <a:defRPr lang="ko-KR" altLang="en-US"/>
            </a:pPr>
            <a:r>
              <a:rPr lang="ko-KR" altLang="en-US" sz="2800" b="0" i="0" u="none">
                <a:solidFill>
                  <a:srgbClr val="000000">
                    <a:alpha val="100000"/>
                  </a:srgbClr>
                </a:solidFill>
                <a:latin typeface="Arial"/>
                <a:ea typeface="援대┝"/>
              </a:rPr>
              <a:t>엡 4:2-3</a:t>
            </a:r>
            <a:endParaRPr lang="ko-KR" altLang="en-US" sz="2800" b="0" i="0" u="none">
              <a:solidFill>
                <a:srgbClr val="000000">
                  <a:alpha val="100000"/>
                </a:srgbClr>
              </a:solidFill>
              <a:latin typeface="Arial"/>
              <a:ea typeface="援대┝"/>
            </a:endParaRPr>
          </a:p>
          <a:p>
            <a:pPr algn="l">
              <a:defRPr lang="ko-KR" altLang="en-US"/>
            </a:pPr>
            <a:r>
              <a:rPr lang="ko-KR" altLang="en-US" sz="2800" b="0" i="0" u="none">
                <a:solidFill>
                  <a:srgbClr val="000000">
                    <a:alpha val="100000"/>
                  </a:srgbClr>
                </a:solidFill>
                <a:latin typeface="Arial"/>
                <a:ea typeface="援대┝"/>
              </a:rPr>
              <a:t>"모든 겸손과 온유로 하고 오래 참음으로 사랑 가운데서 서로 용납하고 평안의 매는 줄로 성령이 하나 되게 하신 것을 힘써 지키라."</a:t>
            </a:r>
            <a:endParaRPr lang="ko-KR" altLang="en-US" sz="2800" b="0" i="0" u="none">
              <a:solidFill>
                <a:srgbClr val="000000">
                  <a:alpha val="100000"/>
                </a:srgbClr>
              </a:solidFill>
              <a:latin typeface="Arial"/>
              <a:ea typeface="援대┝"/>
            </a:endParaRPr>
          </a:p>
        </p:txBody>
      </p:sp>
    </p:spTree>
  </p:cSld>
  <p:clrMapOvr>
    <a:masterClrMapping/>
  </p:clrMapOvr>
  <mc:AlternateContent xmlns:mc="http://schemas.openxmlformats.org/markup-compatibility/2006">
    <mc:Choice xmlns:p14="http://schemas.microsoft.com/office/powerpoint/2010/main" Requires="p14">
      <p:transition xmlns:mc="http://schemas.openxmlformats.org/markup-compatibility/2006" xmlns:p14="http://schemas.microsoft.com/office/powerpoint/2010/main" mc:Ignorable="p14" p14:dur="500"/>
    </mc:Choice>
    <mc:Fallback>
      <p:transition/>
    </mc:Fallback>
  </mc:AlternateContent>
</p:sld>
</file>

<file path=ppt/slides/slide17.xml><?xml version="1.0" encoding="utf-8"?>
<p:sld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spTree>
      <p:nvGrpSpPr>
        <p:cNvPr id="1" name=""/>
        <p:cNvGrpSpPr/>
        <p:nvPr/>
      </p:nvGrpSpPr>
      <p:grpSpPr>
        <a:xfrm>
          <a:off x="0" y="0"/>
          <a:ext cx="0" cy="0"/>
          <a:chOff x="0" y="0"/>
          <a:chExt cx="0" cy="0"/>
        </a:xfrm>
      </p:grpSpPr>
      <p:sp>
        <p:nvSpPr>
          <p:cNvPr id="2" name=""/>
          <p:cNvSpPr/>
          <p:nvPr/>
        </p:nvSpPr>
        <p:spPr>
          <a:xfrm>
            <a:off x="-1404663" y="49412"/>
            <a:ext cx="11809311" cy="5206483"/>
          </a:xfrm>
          <a:prstGeom prst="rect">
            <a:avLst/>
          </a:prstGeom>
          <a:noFill/>
          <a:ln>
            <a:noFill/>
          </a:ln>
        </p:spPr>
        <p:txBody>
          <a:bodyPr wrap="square">
            <a:spAutoFit/>
          </a:bodyPr>
          <a:p>
            <a:pPr algn="l">
              <a:defRPr lang="ko-KR" altLang="en-US"/>
            </a:pPr>
            <a:r>
              <a:rPr lang="ko-KR" altLang="en-US" sz="2800" b="0" i="0" u="none">
                <a:solidFill>
                  <a:srgbClr val="000000">
                    <a:alpha val="100000"/>
                  </a:srgbClr>
                </a:solidFill>
                <a:latin typeface="Arial"/>
                <a:ea typeface="援대┝"/>
              </a:rPr>
              <a:t>3) 사탄이 교회를 분열시키려 하기 때문이다.</a:t>
            </a:r>
            <a:endParaRPr lang="ko-KR" altLang="en-US" sz="2800" b="0" i="0" u="none">
              <a:solidFill>
                <a:srgbClr val="000000">
                  <a:alpha val="100000"/>
                </a:srgbClr>
              </a:solidFill>
              <a:latin typeface="Arial"/>
              <a:ea typeface="援대┝"/>
            </a:endParaRPr>
          </a:p>
          <a:p>
            <a:pPr algn="l">
              <a:defRPr lang="ko-KR" altLang="en-US"/>
            </a:pPr>
            <a:r>
              <a:rPr lang="ko-KR" altLang="en-US" sz="2800" b="0" i="0" u="none">
                <a:solidFill>
                  <a:srgbClr val="000000">
                    <a:alpha val="100000"/>
                  </a:srgbClr>
                </a:solidFill>
                <a:latin typeface="Arial"/>
                <a:ea typeface="援대┝"/>
              </a:rPr>
              <a:t>사탄은 성도들 사이에 불신과 다툼을 심어 교회를 약하게 만들려 함.</a:t>
            </a:r>
            <a:endParaRPr lang="ko-KR" altLang="en-US" sz="2800" b="0" i="0" u="none">
              <a:solidFill>
                <a:srgbClr val="000000">
                  <a:alpha val="100000"/>
                </a:srgbClr>
              </a:solidFill>
              <a:latin typeface="Arial"/>
              <a:ea typeface="援대┝"/>
            </a:endParaRPr>
          </a:p>
          <a:p>
            <a:pPr algn="l">
              <a:defRPr lang="ko-KR" altLang="en-US"/>
            </a:pPr>
            <a:endParaRPr lang="ko-KR" altLang="en-US" sz="2800" b="0" i="0" u="none">
              <a:solidFill>
                <a:srgbClr val="000000">
                  <a:alpha val="100000"/>
                </a:srgbClr>
              </a:solidFill>
              <a:latin typeface="Arial"/>
              <a:ea typeface="援대┝"/>
            </a:endParaRPr>
          </a:p>
          <a:p>
            <a:pPr algn="l">
              <a:defRPr lang="ko-KR" altLang="en-US"/>
            </a:pPr>
            <a:r>
              <a:rPr lang="ko-KR" altLang="en-US" sz="2800" b="0" i="0" u="none">
                <a:solidFill>
                  <a:srgbClr val="000000">
                    <a:alpha val="100000"/>
                  </a:srgbClr>
                </a:solidFill>
                <a:latin typeface="Arial"/>
                <a:ea typeface="援대┝"/>
              </a:rPr>
              <a:t>4) 교회는 병원이기 때문이다. 건강한 사람보다 치료받아야 할 사람이 병원에 오듯이, 교회도 죄와 상처를 가진 사람들이 와서 치유받는 곳.</a:t>
            </a:r>
            <a:endParaRPr lang="ko-KR" altLang="en-US" sz="2800" b="0" i="0" u="none">
              <a:solidFill>
                <a:srgbClr val="000000">
                  <a:alpha val="100000"/>
                </a:srgbClr>
              </a:solidFill>
              <a:latin typeface="Arial"/>
              <a:ea typeface="援대┝"/>
            </a:endParaRPr>
          </a:p>
          <a:p>
            <a:pPr algn="l">
              <a:defRPr lang="ko-KR" altLang="en-US"/>
            </a:pPr>
            <a:endParaRPr lang="ko-KR" altLang="en-US" sz="2800" b="0" i="0" u="none">
              <a:solidFill>
                <a:srgbClr val="000000">
                  <a:alpha val="100000"/>
                </a:srgbClr>
              </a:solidFill>
              <a:latin typeface="Arial"/>
              <a:ea typeface="援대┝"/>
            </a:endParaRPr>
          </a:p>
          <a:p>
            <a:pPr algn="l">
              <a:defRPr lang="ko-KR" altLang="en-US"/>
            </a:pPr>
            <a:r>
              <a:rPr lang="ko-KR" altLang="en-US" sz="2800" b="0" i="0" u="none">
                <a:solidFill>
                  <a:srgbClr val="000000">
                    <a:alpha val="100000"/>
                  </a:srgbClr>
                </a:solidFill>
                <a:latin typeface="Arial"/>
                <a:ea typeface="援대┝"/>
              </a:rPr>
              <a:t>교훈</a:t>
            </a:r>
            <a:endParaRPr lang="ko-KR" altLang="en-US" sz="2800" b="0" i="0" u="none">
              <a:solidFill>
                <a:srgbClr val="000000">
                  <a:alpha val="100000"/>
                </a:srgbClr>
              </a:solidFill>
              <a:latin typeface="Arial"/>
              <a:ea typeface="援대┝"/>
            </a:endParaRPr>
          </a:p>
          <a:p>
            <a:pPr algn="l">
              <a:defRPr lang="ko-KR" altLang="en-US"/>
            </a:pPr>
            <a:r>
              <a:rPr lang="ko-KR" altLang="en-US" sz="2800" b="0" i="0" u="none">
                <a:solidFill>
                  <a:srgbClr val="000000">
                    <a:alpha val="100000"/>
                  </a:srgbClr>
                </a:solidFill>
                <a:latin typeface="Arial"/>
                <a:ea typeface="援대┝"/>
              </a:rPr>
              <a:t>교회 안에서 부족한 모습을 볼 때 실망하기보다, 나 역시 주님의 은혜가 필요한 사람임을 기억하며 서로 용납하고 사랑해야 한다. 하나님께서는 다양한 사람들을 불러 큰 잔치집 같은 교회를 이루어 가신다.</a:t>
            </a:r>
            <a:endParaRPr lang="ko-KR" altLang="en-US" sz="2800" b="0" i="0" u="none">
              <a:solidFill>
                <a:srgbClr val="000000">
                  <a:alpha val="100000"/>
                </a:srgbClr>
              </a:solidFill>
              <a:latin typeface="Arial"/>
              <a:ea typeface="援대┝"/>
            </a:endParaRPr>
          </a:p>
          <a:p>
            <a:pPr algn="l">
              <a:defRPr lang="ko-KR" altLang="en-US"/>
            </a:pPr>
            <a:r>
              <a:rPr lang="ko-KR" altLang="en-US" sz="2800" b="0" i="0" u="none">
                <a:solidFill>
                  <a:srgbClr val="000000">
                    <a:alpha val="100000"/>
                  </a:srgbClr>
                </a:solidFill>
                <a:latin typeface="Arial"/>
                <a:ea typeface="援대┝"/>
              </a:rPr>
              <a:t>엡 4:2-3 "모든 겸손과 온유로 하고 오래 참음으로 사랑 가운데서 서로 용납하고..."</a:t>
            </a:r>
            <a:endParaRPr lang="ko-KR" altLang="en-US" sz="2800" b="0" i="0" u="none">
              <a:solidFill>
                <a:srgbClr val="000000">
                  <a:alpha val="100000"/>
                </a:srgbClr>
              </a:solidFill>
              <a:latin typeface="Arial"/>
              <a:ea typeface="援대┝"/>
            </a:endParaRPr>
          </a:p>
        </p:txBody>
      </p:sp>
    </p:spTree>
  </p:cSld>
  <p:clrMapOvr>
    <a:masterClrMapping/>
  </p:clrMapOvr>
  <mc:AlternateContent xmlns:mc="http://schemas.openxmlformats.org/markup-compatibility/2006">
    <mc:Choice xmlns:p14="http://schemas.microsoft.com/office/powerpoint/2010/main" Requires="p14">
      <p:transition xmlns:mc="http://schemas.openxmlformats.org/markup-compatibility/2006" xmlns:p14="http://schemas.microsoft.com/office/powerpoint/2010/main" mc:Ignorable="p14" p14:dur="500"/>
    </mc:Choice>
    <mc:Fallback>
      <p:transition/>
    </mc:Fallback>
  </mc:AlternateContent>
</p:sld>
</file>

<file path=ppt/slides/slide18.xml><?xml version="1.0" encoding="utf-8"?>
<p:sld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spTree>
      <p:nvGrpSpPr>
        <p:cNvPr id="1" name=""/>
        <p:cNvGrpSpPr/>
        <p:nvPr/>
      </p:nvGrpSpPr>
      <p:grpSpPr>
        <a:xfrm>
          <a:off x="0" y="0"/>
          <a:ext cx="0" cy="0"/>
          <a:chOff x="0" y="0"/>
          <a:chExt cx="0" cy="0"/>
        </a:xfrm>
      </p:grpSpPr>
      <p:sp>
        <p:nvSpPr>
          <p:cNvPr id="2" name=""/>
          <p:cNvSpPr/>
          <p:nvPr/>
        </p:nvSpPr>
        <p:spPr>
          <a:xfrm>
            <a:off x="-1427290" y="116632"/>
            <a:ext cx="11998583" cy="4786838"/>
          </a:xfrm>
          <a:prstGeom prst="rect">
            <a:avLst/>
          </a:prstGeom>
          <a:noFill/>
          <a:ln>
            <a:noFill/>
          </a:ln>
        </p:spPr>
        <p:txBody>
          <a:bodyPr wrap="square">
            <a:spAutoFit/>
          </a:bodyPr>
          <a:p>
            <a:pPr algn="l">
              <a:defRPr lang="ko-KR" altLang="en-US"/>
            </a:pPr>
            <a:r>
              <a:rPr lang="ko-KR" altLang="en-US" sz="2800" b="0" i="0" u="none">
                <a:solidFill>
                  <a:srgbClr val="000000">
                    <a:alpha val="100000"/>
                  </a:srgbClr>
                </a:solidFill>
                <a:latin typeface="Arial"/>
                <a:ea typeface="援대┝"/>
              </a:rPr>
              <a:t>2. 우리는 교회 안에서 어떻게 하며 신앙생활 해야 하나? (빌 2:1-5)</a:t>
            </a:r>
            <a:endParaRPr lang="ko-KR" altLang="en-US" sz="2800" b="0" i="0" u="none">
              <a:solidFill>
                <a:srgbClr val="000000">
                  <a:alpha val="100000"/>
                </a:srgbClr>
              </a:solidFill>
              <a:latin typeface="Arial"/>
              <a:ea typeface="援대┝"/>
            </a:endParaRPr>
          </a:p>
          <a:p>
            <a:pPr algn="l">
              <a:defRPr lang="ko-KR" altLang="en-US"/>
            </a:pPr>
            <a:r>
              <a:rPr lang="ko-KR" altLang="en-US" sz="2800" b="0" i="0" u="none">
                <a:solidFill>
                  <a:srgbClr val="000000">
                    <a:alpha val="100000"/>
                  </a:srgbClr>
                </a:solidFill>
                <a:latin typeface="Arial"/>
                <a:ea typeface="援대┝"/>
              </a:rPr>
              <a:t>☛ 서로용서하고, 이해하고, 사랑하며, 겸손한 마음으로 신앙생활 해야 한다.</a:t>
            </a:r>
            <a:endParaRPr lang="ko-KR" altLang="en-US" sz="2800" b="0" i="0" u="none">
              <a:solidFill>
                <a:srgbClr val="000000">
                  <a:alpha val="100000"/>
                </a:srgbClr>
              </a:solidFill>
              <a:latin typeface="Arial"/>
              <a:ea typeface="援대┝"/>
            </a:endParaRPr>
          </a:p>
          <a:p>
            <a:pPr algn="l">
              <a:defRPr lang="ko-KR" altLang="en-US"/>
            </a:pPr>
            <a:r>
              <a:rPr lang="ko-KR" altLang="en-US" sz="2800" b="0" i="0" u="none">
                <a:solidFill>
                  <a:srgbClr val="000000">
                    <a:alpha val="100000"/>
                  </a:srgbClr>
                </a:solidFill>
                <a:latin typeface="Arial"/>
                <a:ea typeface="援대┝"/>
              </a:rPr>
              <a:t>☛ 빌 2:3-4 “아무 일에든지 다툼이나 허영으로 하지 말고 오직 겸손한 마음으로 각각 자기보다 남을 낫게 여기고...”</a:t>
            </a:r>
            <a:endParaRPr lang="ko-KR" altLang="en-US" sz="2800" b="0" i="0" u="none">
              <a:solidFill>
                <a:srgbClr val="000000">
                  <a:alpha val="100000"/>
                </a:srgbClr>
              </a:solidFill>
              <a:latin typeface="Arial"/>
              <a:ea typeface="援대┝"/>
            </a:endParaRPr>
          </a:p>
          <a:p>
            <a:pPr algn="l">
              <a:defRPr lang="ko-KR" altLang="en-US"/>
            </a:pPr>
            <a:endParaRPr lang="ko-KR" altLang="en-US" sz="2800" b="0" i="0" u="none">
              <a:solidFill>
                <a:srgbClr val="000000">
                  <a:alpha val="100000"/>
                </a:srgbClr>
              </a:solidFill>
              <a:latin typeface="Arial"/>
              <a:ea typeface="援대┝"/>
            </a:endParaRPr>
          </a:p>
          <a:p>
            <a:pPr algn="l">
              <a:defRPr lang="ko-KR" altLang="en-US"/>
            </a:pPr>
            <a:r>
              <a:rPr lang="ko-KR" altLang="en-US" sz="2800" b="0" i="0" u="none">
                <a:solidFill>
                  <a:srgbClr val="000000">
                    <a:alpha val="100000"/>
                  </a:srgbClr>
                </a:solidFill>
                <a:latin typeface="Arial"/>
                <a:ea typeface="援대┝"/>
              </a:rPr>
              <a:t>☛ 교회는 천국 백성들이 모여천국 생활을 미리 배우고 연습하는 곳.</a:t>
            </a:r>
            <a:endParaRPr lang="ko-KR" altLang="en-US" sz="2800" b="0" i="0" u="none">
              <a:solidFill>
                <a:srgbClr val="000000">
                  <a:alpha val="100000"/>
                </a:srgbClr>
              </a:solidFill>
              <a:latin typeface="Arial"/>
              <a:ea typeface="援대┝"/>
            </a:endParaRPr>
          </a:p>
          <a:p>
            <a:pPr algn="l">
              <a:defRPr lang="ko-KR" altLang="en-US"/>
            </a:pPr>
            <a:r>
              <a:rPr lang="ko-KR" altLang="en-US" sz="2800" b="0" i="0" u="none">
                <a:solidFill>
                  <a:srgbClr val="000000">
                    <a:alpha val="100000"/>
                  </a:srgbClr>
                </a:solidFill>
                <a:latin typeface="Arial"/>
                <a:ea typeface="援대┝"/>
              </a:rPr>
              <a:t>☛ 서로 섬기고 배려하며 하나 된 마음으로 살아갈 때 하나님께 영광이 된다.</a:t>
            </a:r>
            <a:endParaRPr lang="ko-KR" altLang="en-US" sz="2800" b="0" i="0" u="none">
              <a:solidFill>
                <a:srgbClr val="000000">
                  <a:alpha val="100000"/>
                </a:srgbClr>
              </a:solidFill>
              <a:latin typeface="Arial"/>
              <a:ea typeface="援대┝"/>
            </a:endParaRPr>
          </a:p>
          <a:p>
            <a:pPr algn="l">
              <a:defRPr lang="ko-KR" altLang="en-US"/>
            </a:pPr>
            <a:endParaRPr lang="ko-KR" altLang="en-US" sz="2800" b="0" i="0" u="none">
              <a:solidFill>
                <a:srgbClr val="000000">
                  <a:alpha val="100000"/>
                </a:srgbClr>
              </a:solidFill>
              <a:latin typeface="Arial"/>
              <a:ea typeface="援대┝"/>
            </a:endParaRPr>
          </a:p>
          <a:p>
            <a:pPr algn="l">
              <a:defRPr lang="ko-KR" altLang="en-US"/>
            </a:pPr>
            <a:r>
              <a:rPr lang="ko-KR" altLang="en-US" sz="2800" b="0" i="0" u="none">
                <a:solidFill>
                  <a:srgbClr val="000000">
                    <a:alpha val="100000"/>
                  </a:srgbClr>
                </a:solidFill>
                <a:latin typeface="Arial"/>
                <a:ea typeface="援대┝"/>
              </a:rPr>
              <a:t>교훈:</a:t>
            </a:r>
            <a:endParaRPr lang="ko-KR" altLang="en-US" sz="2800" b="0" i="0" u="none">
              <a:solidFill>
                <a:srgbClr val="000000">
                  <a:alpha val="100000"/>
                </a:srgbClr>
              </a:solidFill>
              <a:latin typeface="Arial"/>
              <a:ea typeface="援대┝"/>
            </a:endParaRPr>
          </a:p>
          <a:p>
            <a:pPr algn="l">
              <a:defRPr lang="ko-KR" altLang="en-US"/>
            </a:pPr>
            <a:r>
              <a:rPr lang="ko-KR" altLang="en-US" sz="2800" b="0" i="0" u="none">
                <a:solidFill>
                  <a:srgbClr val="000000">
                    <a:alpha val="100000"/>
                  </a:srgbClr>
                </a:solidFill>
                <a:latin typeface="Arial"/>
                <a:ea typeface="援대┝"/>
              </a:rPr>
              <a:t>우리는 교회 안에서 서로 용납하고 사랑하며 예수님의 마음을 품고 살아가야 한다. 그렇게 천국 백성의 삶을 훈련하다가 장차 영원한 천국에 들어가게 된다.</a:t>
            </a:r>
            <a:endParaRPr lang="ko-KR" altLang="en-US" sz="2800" b="0" i="0" u="none">
              <a:solidFill>
                <a:srgbClr val="000000">
                  <a:alpha val="100000"/>
                </a:srgbClr>
              </a:solidFill>
              <a:latin typeface="Arial"/>
              <a:ea typeface="援대┝"/>
            </a:endParaRPr>
          </a:p>
        </p:txBody>
      </p:sp>
    </p:spTree>
  </p:cSld>
  <p:clrMapOvr>
    <a:masterClrMapping/>
  </p:clrMapOvr>
  <mc:AlternateContent xmlns:mc="http://schemas.openxmlformats.org/markup-compatibility/2006">
    <mc:Choice xmlns:p14="http://schemas.microsoft.com/office/powerpoint/2010/main" Requires="p14">
      <p:transition xmlns:mc="http://schemas.openxmlformats.org/markup-compatibility/2006" xmlns:p14="http://schemas.microsoft.com/office/powerpoint/2010/main" mc:Ignorable="p14" p14:dur="500"/>
    </mc:Choice>
    <mc:Fallback>
      <p:transition/>
    </mc:Fallback>
  </mc:AlternateContent>
</p:sld>
</file>

<file path=ppt/slides/slide19.xml><?xml version="1.0" encoding="utf-8"?>
<p:sld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spTree>
      <p:nvGrpSpPr>
        <p:cNvPr id="1" name=""/>
        <p:cNvGrpSpPr/>
        <p:nvPr/>
      </p:nvGrpSpPr>
      <p:grpSpPr>
        <a:xfrm>
          <a:off x="0" y="0"/>
          <a:ext cx="0" cy="0"/>
          <a:chOff x="0" y="0"/>
          <a:chExt cx="0" cy="0"/>
        </a:xfrm>
      </p:grpSpPr>
      <p:sp>
        <p:nvSpPr>
          <p:cNvPr id="2" name=""/>
          <p:cNvSpPr/>
          <p:nvPr/>
        </p:nvSpPr>
        <p:spPr>
          <a:xfrm>
            <a:off x="-1416965" y="80628"/>
            <a:ext cx="11929625" cy="5641992"/>
          </a:xfrm>
          <a:prstGeom prst="rect">
            <a:avLst/>
          </a:prstGeom>
          <a:noFill/>
          <a:ln>
            <a:noFill/>
          </a:ln>
        </p:spPr>
        <p:txBody>
          <a:bodyPr wrap="square">
            <a:spAutoFit/>
          </a:bodyPr>
          <a:p>
            <a:pPr algn="l">
              <a:defRPr lang="ko-KR" altLang="en-US"/>
            </a:pPr>
            <a:r>
              <a:rPr lang="ko-KR" altLang="en-US" sz="2800" b="0" i="0" u="none">
                <a:solidFill>
                  <a:srgbClr val="000000">
                    <a:alpha val="100000"/>
                  </a:srgbClr>
                </a:solidFill>
                <a:latin typeface="Arial"/>
                <a:ea typeface="援대┝"/>
              </a:rPr>
              <a:t>3. 손님 같은 불신자가 많이 참석하는 큰 잔칫집이 되기 위해 주의 일꾼인 먼저 믿은 자는 어떻게 해야 하는가? (눅 14:23)</a:t>
            </a:r>
            <a:endParaRPr lang="ko-KR" altLang="en-US" sz="2800" b="0" i="0" u="none">
              <a:solidFill>
                <a:srgbClr val="000000">
                  <a:alpha val="100000"/>
                </a:srgbClr>
              </a:solidFill>
              <a:latin typeface="Arial"/>
              <a:ea typeface="援대┝"/>
            </a:endParaRPr>
          </a:p>
          <a:p>
            <a:pPr algn="l">
              <a:defRPr lang="ko-KR" altLang="en-US"/>
            </a:pPr>
            <a:r>
              <a:rPr lang="ko-KR" altLang="en-US" sz="2800" b="0" i="0" u="none">
                <a:solidFill>
                  <a:srgbClr val="000000">
                    <a:alpha val="100000"/>
                  </a:srgbClr>
                </a:solidFill>
                <a:latin typeface="Arial"/>
                <a:ea typeface="援대┝"/>
              </a:rPr>
              <a:t>☛ 적극적으로 전도하여 사람들을 교회로 인도해야 한다.</a:t>
            </a:r>
            <a:endParaRPr lang="ko-KR" altLang="en-US" sz="2800" b="0" i="0" u="none">
              <a:solidFill>
                <a:srgbClr val="000000">
                  <a:alpha val="100000"/>
                </a:srgbClr>
              </a:solidFill>
              <a:latin typeface="Arial"/>
              <a:ea typeface="援대┝"/>
            </a:endParaRPr>
          </a:p>
          <a:p>
            <a:pPr algn="l">
              <a:defRPr lang="ko-KR" altLang="en-US"/>
            </a:pPr>
            <a:r>
              <a:rPr lang="ko-KR" altLang="en-US" sz="2800" b="0" i="0" u="none">
                <a:solidFill>
                  <a:srgbClr val="000000">
                    <a:alpha val="100000"/>
                  </a:srgbClr>
                </a:solidFill>
                <a:latin typeface="Arial"/>
                <a:ea typeface="援대┝"/>
              </a:rPr>
              <a:t>☛ 눅 14:23 “길과 산울가로 나가서 사람을 강권하여 데려다가 내 집을 채우라.”</a:t>
            </a:r>
            <a:endParaRPr lang="ko-KR" altLang="en-US" sz="2800" b="0" i="0" u="none">
              <a:solidFill>
                <a:srgbClr val="000000">
                  <a:alpha val="100000"/>
                </a:srgbClr>
              </a:solidFill>
              <a:latin typeface="Arial"/>
              <a:ea typeface="援대┝"/>
            </a:endParaRPr>
          </a:p>
          <a:p>
            <a:pPr algn="l">
              <a:defRPr lang="ko-KR" altLang="en-US"/>
            </a:pPr>
            <a:r>
              <a:rPr lang="ko-KR" altLang="en-US" sz="2800" b="0" i="0" u="none">
                <a:solidFill>
                  <a:srgbClr val="000000">
                    <a:alpha val="100000"/>
                  </a:srgbClr>
                </a:solidFill>
                <a:latin typeface="Arial"/>
                <a:ea typeface="援대┝"/>
              </a:rPr>
              <a:t>☛ 기다리기만 하지 말고 직접 찾아가 복음을 전하고, 사랑으로 권면하며, 교회에 초청해야 한다.</a:t>
            </a:r>
            <a:endParaRPr lang="ko-KR" altLang="en-US" sz="2800" b="0" i="0" u="none">
              <a:solidFill>
                <a:srgbClr val="000000">
                  <a:alpha val="100000"/>
                </a:srgbClr>
              </a:solidFill>
              <a:latin typeface="Arial"/>
              <a:ea typeface="援대┝"/>
            </a:endParaRPr>
          </a:p>
          <a:p>
            <a:pPr algn="l">
              <a:defRPr lang="ko-KR" altLang="en-US"/>
            </a:pPr>
            <a:r>
              <a:rPr lang="ko-KR" altLang="en-US" sz="2800" b="0" i="0" u="none">
                <a:solidFill>
                  <a:srgbClr val="000000">
                    <a:alpha val="100000"/>
                  </a:srgbClr>
                </a:solidFill>
                <a:latin typeface="Arial"/>
                <a:ea typeface="援대┝"/>
              </a:rPr>
              <a:t>☛ 영혼을 불쌍히 여기고 기도하며 섬김과 사랑으로 다가가야 한다.</a:t>
            </a:r>
            <a:endParaRPr lang="ko-KR" altLang="en-US" sz="2800" b="0" i="0" u="none">
              <a:solidFill>
                <a:srgbClr val="000000">
                  <a:alpha val="100000"/>
                </a:srgbClr>
              </a:solidFill>
              <a:latin typeface="Arial"/>
              <a:ea typeface="援대┝"/>
            </a:endParaRPr>
          </a:p>
          <a:p>
            <a:pPr algn="l">
              <a:defRPr lang="ko-KR" altLang="en-US"/>
            </a:pPr>
            <a:endParaRPr lang="ko-KR" altLang="en-US" sz="2800" b="0" i="0" u="none">
              <a:solidFill>
                <a:srgbClr val="000000">
                  <a:alpha val="100000"/>
                </a:srgbClr>
              </a:solidFill>
              <a:latin typeface="Arial"/>
              <a:ea typeface="援대┝"/>
            </a:endParaRPr>
          </a:p>
          <a:p>
            <a:pPr algn="l">
              <a:defRPr lang="ko-KR" altLang="en-US"/>
            </a:pPr>
            <a:r>
              <a:rPr lang="ko-KR" altLang="en-US" sz="2800" b="0" i="0" u="none">
                <a:solidFill>
                  <a:srgbClr val="000000">
                    <a:alpha val="100000"/>
                  </a:srgbClr>
                </a:solidFill>
                <a:latin typeface="Arial"/>
                <a:ea typeface="援대┝"/>
              </a:rPr>
              <a:t>교훈:</a:t>
            </a:r>
            <a:endParaRPr lang="ko-KR" altLang="en-US" sz="2800" b="0" i="0" u="none">
              <a:solidFill>
                <a:srgbClr val="000000">
                  <a:alpha val="100000"/>
                </a:srgbClr>
              </a:solidFill>
              <a:latin typeface="Arial"/>
              <a:ea typeface="援대┝"/>
            </a:endParaRPr>
          </a:p>
          <a:p>
            <a:pPr algn="l">
              <a:defRPr lang="ko-KR" altLang="en-US"/>
            </a:pPr>
            <a:r>
              <a:rPr lang="ko-KR" altLang="en-US" sz="2800" b="0" i="0" u="none">
                <a:solidFill>
                  <a:srgbClr val="000000">
                    <a:alpha val="100000"/>
                  </a:srgbClr>
                </a:solidFill>
                <a:latin typeface="Arial"/>
                <a:ea typeface="援대┝"/>
              </a:rPr>
              <a:t>먼저 믿은 성도는 주님의 종으로서 잃어버린 영혼을 찾아 전도하고 교회로 인도하여, 교회가 많은 사람이 구원의 기쁨을 누리는큰 잔칫집이 되도록 힘써야 함.</a:t>
            </a:r>
            <a:endParaRPr lang="ko-KR" altLang="en-US" sz="2800" b="0" i="0" u="none">
              <a:solidFill>
                <a:srgbClr val="000000">
                  <a:alpha val="100000"/>
                </a:srgbClr>
              </a:solidFill>
              <a:latin typeface="Arial"/>
              <a:ea typeface="援대┝"/>
            </a:endParaRPr>
          </a:p>
        </p:txBody>
      </p:sp>
    </p:spTree>
  </p:cSld>
  <p:clrMapOvr>
    <a:masterClrMapping/>
  </p:clrMapOvr>
  <mc:AlternateContent xmlns:mc="http://schemas.openxmlformats.org/markup-compatibility/2006">
    <mc:Choice xmlns:p14="http://schemas.microsoft.com/office/powerpoint/2010/main" Requires="p14">
      <p:transition xmlns:mc="http://schemas.openxmlformats.org/markup-compatibility/2006" xmlns:p14="http://schemas.microsoft.com/office/powerpoint/2010/main" mc:Ignorable="p14" p14:dur="500"/>
    </mc:Choice>
    <mc:Fallback>
      <p:transition/>
    </mc:Fallback>
  </mc:AlternateContent>
</p:sld>
</file>

<file path=ppt/slides/slide2.xml><?xml version="1.0" encoding="utf-8"?>
<p:sld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spTree>
      <p:nvGrpSpPr>
        <p:cNvPr id="1" name=""/>
        <p:cNvGrpSpPr/>
        <p:nvPr/>
      </p:nvGrpSpPr>
      <p:grpSpPr>
        <a:xfrm>
          <a:off x="0" y="0"/>
          <a:ext cx="0" cy="0"/>
          <a:chOff x="0" y="0"/>
          <a:chExt cx="0" cy="0"/>
        </a:xfrm>
      </p:grpSpPr>
      <p:sp>
        <p:nvSpPr>
          <p:cNvPr id="4" name="직사각형 3"/>
          <p:cNvSpPr/>
          <p:nvPr/>
        </p:nvSpPr>
        <p:spPr>
          <a:xfrm>
            <a:off x="-1332656" y="152636"/>
            <a:ext cx="11629292" cy="5484259"/>
          </a:xfrm>
          <a:prstGeom prst="rect">
            <a:avLst/>
          </a:prstGeom>
        </p:spPr>
        <p:txBody>
          <a:bodyPr wrap="square">
            <a:spAutoFit/>
          </a:bodyPr>
          <a:lstStyle/>
          <a:p>
            <a:pPr lvl="0">
              <a:defRPr lang="ko-KR" altLang="en-US"/>
            </a:pPr>
            <a:r>
              <a:rPr lang="ko-KR" altLang="en-US" sz="6600"/>
              <a:t>주제  </a:t>
            </a:r>
            <a:r>
              <a:rPr lang="en-US" altLang="ko-KR" sz="6600"/>
              <a:t>:  </a:t>
            </a:r>
            <a:r>
              <a:rPr lang="ko-KR" altLang="en-US" sz="6600"/>
              <a:t>큰 잔치 집</a:t>
            </a:r>
            <a:endParaRPr lang="ko-KR" altLang="en-US" sz="6600"/>
          </a:p>
          <a:p>
            <a:pPr lvl="0">
              <a:defRPr lang="ko-KR" altLang="en-US"/>
            </a:pPr>
            <a:r>
              <a:rPr lang="ko-KR" altLang="en-US" sz="4400"/>
              <a:t> </a:t>
            </a:r>
            <a:endParaRPr lang="ko-KR" altLang="en-US" sz="4400"/>
          </a:p>
          <a:p>
            <a:pPr lvl="0">
              <a:defRPr lang="ko-KR" altLang="en-US"/>
            </a:pPr>
            <a:r>
              <a:rPr lang="ko-KR" altLang="en-US" sz="4400"/>
              <a:t>눅</a:t>
            </a:r>
            <a:r>
              <a:rPr lang="en-US" altLang="ko-KR" sz="4400"/>
              <a:t>14:24 </a:t>
            </a:r>
            <a:endParaRPr lang="en-US" altLang="ko-KR" sz="4400"/>
          </a:p>
          <a:p>
            <a:pPr lvl="0">
              <a:defRPr lang="ko-KR" altLang="en-US"/>
            </a:pPr>
            <a:r>
              <a:rPr lang="ko-KR" altLang="en-US" sz="4400"/>
              <a:t>내가 너희에게 말하노니 전에 청하였던 그 사람은 하나도 </a:t>
            </a:r>
            <a:endParaRPr lang="ko-KR" altLang="en-US" sz="4400"/>
          </a:p>
          <a:p>
            <a:pPr lvl="0">
              <a:defRPr lang="ko-KR" altLang="en-US"/>
            </a:pPr>
            <a:r>
              <a:rPr lang="ko-KR" altLang="en-US" sz="4400"/>
              <a:t>내 잔치를 맛보지 못하리라 하였다 하시니라</a:t>
            </a:r>
            <a:endParaRPr lang="ko-KR" altLang="en-US" sz="4400"/>
          </a:p>
          <a:p>
            <a:pPr lvl="0">
              <a:defRPr lang="ko-KR" altLang="en-US"/>
            </a:pPr>
            <a:endParaRPr lang="en-US" altLang="ko-KR" sz="4400"/>
          </a:p>
          <a:p>
            <a:pPr algn="r">
              <a:defRPr lang="ko-KR" altLang="en-US"/>
            </a:pPr>
            <a:endParaRPr lang="ko-KR" altLang="en-US" sz="2400"/>
          </a:p>
        </p:txBody>
      </p:sp>
    </p:spTree>
  </p:cSld>
  <p:clrMapOvr>
    <a:masterClrMapping/>
  </p:clrMapOvr>
  <mc:AlternateContent xmlns:mc="http://schemas.openxmlformats.org/markup-compatibility/2006">
    <mc:Choice xmlns:p14="http://schemas.microsoft.com/office/powerpoint/2010/main" Requires="p14">
      <p:transition xmlns:mc="http://schemas.openxmlformats.org/markup-compatibility/2006" xmlns:p14="http://schemas.microsoft.com/office/powerpoint/2010/main" mc:Ignorable="p14" p14:dur="500"/>
    </mc:Choice>
    <mc:Fallback>
      <p:transition/>
    </mc:Fallback>
  </mc:AlternateContent>
  <p:timing>
    <p:tnLst>
      <p:par>
        <p:cTn id="1" dur="indefinite" restart="never" nodeType="tmRoot"/>
      </p:par>
    </p:tnLst>
  </p:timing>
</p:sld>
</file>

<file path=ppt/slides/slide20.xml><?xml version="1.0" encoding="utf-8"?>
<p:sld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spTree>
      <p:nvGrpSpPr>
        <p:cNvPr id="1" name=""/>
        <p:cNvGrpSpPr/>
        <p:nvPr/>
      </p:nvGrpSpPr>
      <p:grpSpPr>
        <a:xfrm>
          <a:off x="0" y="0"/>
          <a:ext cx="0" cy="0"/>
          <a:chOff x="0" y="0"/>
          <a:chExt cx="0" cy="0"/>
        </a:xfrm>
      </p:grpSpPr>
      <p:sp>
        <p:nvSpPr>
          <p:cNvPr id="2" name="직사각형 1"/>
          <p:cNvSpPr/>
          <p:nvPr/>
        </p:nvSpPr>
        <p:spPr>
          <a:xfrm>
            <a:off x="-1116632" y="44624"/>
            <a:ext cx="11449272" cy="2830021"/>
          </a:xfrm>
          <a:prstGeom prst="rect">
            <a:avLst/>
          </a:prstGeom>
        </p:spPr>
        <p:txBody>
          <a:bodyPr wrap="square">
            <a:spAutoFit/>
          </a:bodyPr>
          <a:lstStyle/>
          <a:p>
            <a:pPr lvl="0">
              <a:defRPr lang="ko-KR" altLang="en-US"/>
            </a:pPr>
            <a:endParaRPr lang="ko-KR" altLang="en-US" sz="3000"/>
          </a:p>
          <a:p>
            <a:pPr lvl="0">
              <a:defRPr lang="ko-KR" altLang="en-US"/>
            </a:pPr>
            <a:r>
              <a:rPr lang="en-US" altLang="ko-KR" sz="3000"/>
              <a:t>(</a:t>
            </a:r>
            <a:r>
              <a:rPr lang="ko-KR" altLang="en-US" sz="3000"/>
              <a:t>온갖 계층과 종류의 사람이 다 모이는 곳이기 때문이요 지금 공사중이요 지금 만들어 가고 있는 중이기 때문이다 </a:t>
            </a:r>
            <a:endParaRPr lang="ko-KR" altLang="en-US" sz="3000"/>
          </a:p>
          <a:p>
            <a:pPr lvl="0">
              <a:defRPr lang="ko-KR" altLang="en-US"/>
            </a:pPr>
            <a:r>
              <a:rPr lang="en-US" altLang="ko-KR" sz="3000"/>
              <a:t>&lt;</a:t>
            </a:r>
            <a:r>
              <a:rPr lang="ko-KR" altLang="en-US" sz="3000"/>
              <a:t>엡</a:t>
            </a:r>
            <a:r>
              <a:rPr lang="en-US" altLang="ko-KR" sz="3000"/>
              <a:t>2:22&gt;</a:t>
            </a:r>
            <a:endParaRPr lang="en-US" altLang="ko-KR" sz="3000"/>
          </a:p>
          <a:p>
            <a:pPr lvl="0">
              <a:defRPr lang="ko-KR" altLang="en-US"/>
            </a:pPr>
            <a:r>
              <a:rPr lang="en-US" altLang="ko-KR" sz="3000"/>
              <a:t> </a:t>
            </a:r>
            <a:r>
              <a:rPr lang="ko-KR" altLang="en-US" sz="3000"/>
              <a:t>너희도 성령 안에서 하나님의 거하실 처소가 되기 위하여 예수 안에서 함께 지어져 가느니라</a:t>
            </a:r>
            <a:endParaRPr lang="en-US" altLang="ko-KR" sz="3000"/>
          </a:p>
        </p:txBody>
      </p:sp>
    </p:spTree>
  </p:cSld>
  <p:clrMapOvr>
    <a:masterClrMapping/>
  </p:clrMapOvr>
  <mc:AlternateContent xmlns:mc="http://schemas.openxmlformats.org/markup-compatibility/2006">
    <mc:Choice xmlns:p14="http://schemas.microsoft.com/office/powerpoint/2010/main" Requires="p14">
      <p:transition xmlns:mc="http://schemas.openxmlformats.org/markup-compatibility/2006" xmlns:p14="http://schemas.microsoft.com/office/powerpoint/2010/main" mc:Ignorable="p14" p14:dur="500"/>
    </mc:Choice>
    <mc:Fallback>
      <p:transition/>
    </mc:Fallback>
  </mc:AlternateContent>
</p:sld>
</file>

<file path=ppt/slides/slide21.xml><?xml version="1.0" encoding="utf-8"?>
<p:sld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spTree>
      <p:nvGrpSpPr>
        <p:cNvPr id="1" name=""/>
        <p:cNvGrpSpPr/>
        <p:nvPr/>
      </p:nvGrpSpPr>
      <p:grpSpPr>
        <a:xfrm>
          <a:off x="0" y="0"/>
          <a:ext cx="0" cy="0"/>
          <a:chOff x="0" y="0"/>
          <a:chExt cx="0" cy="0"/>
        </a:xfrm>
      </p:grpSpPr>
      <p:sp>
        <p:nvSpPr>
          <p:cNvPr id="2" name="직사각형 1"/>
          <p:cNvSpPr/>
          <p:nvPr/>
        </p:nvSpPr>
        <p:spPr>
          <a:xfrm>
            <a:off x="179512" y="261223"/>
            <a:ext cx="8856984" cy="575072"/>
          </a:xfrm>
          <a:prstGeom prst="rect">
            <a:avLst/>
          </a:prstGeom>
        </p:spPr>
        <p:txBody>
          <a:bodyPr wrap="square">
            <a:spAutoFit/>
          </a:bodyPr>
          <a:lstStyle/>
          <a:p>
            <a:pPr lvl="0">
              <a:defRPr lang="ko-KR" altLang="en-US"/>
            </a:pPr>
            <a:endParaRPr lang="en-US" altLang="ko-KR" sz="3200"/>
          </a:p>
        </p:txBody>
      </p:sp>
      <p:sp>
        <p:nvSpPr>
          <p:cNvPr id="3" name=""/>
          <p:cNvSpPr/>
          <p:nvPr/>
        </p:nvSpPr>
        <p:spPr>
          <a:xfrm>
            <a:off x="-1260648" y="0"/>
            <a:ext cx="11809312" cy="3931920"/>
          </a:xfrm>
          <a:prstGeom prst="rect">
            <a:avLst/>
          </a:prstGeom>
          <a:noFill/>
          <a:ln>
            <a:noFill/>
          </a:ln>
        </p:spPr>
        <p:txBody>
          <a:bodyPr wrap="square">
            <a:spAutoFit/>
          </a:bodyPr>
          <a:p>
            <a:pPr algn="l">
              <a:defRPr lang="ko-KR" altLang="en-US"/>
            </a:pPr>
            <a:r>
              <a:rPr lang="ko-KR" altLang="en-US" sz="2800" b="0" i="0" u="none">
                <a:solidFill>
                  <a:srgbClr val="000000">
                    <a:alpha val="100000"/>
                  </a:srgbClr>
                </a:solidFill>
                <a:latin typeface="Arial"/>
                <a:ea typeface="援대┝"/>
              </a:rPr>
              <a:t>※ 나는 교회 안에서 천국 백성 훈련을 하고 있는가 이야기해 보자.</a:t>
            </a:r>
            <a:endParaRPr lang="ko-KR" altLang="en-US" sz="2800" b="0" i="0" u="none">
              <a:solidFill>
                <a:srgbClr val="000000">
                  <a:alpha val="100000"/>
                </a:srgbClr>
              </a:solidFill>
              <a:latin typeface="Arial"/>
              <a:ea typeface="援대┝"/>
            </a:endParaRPr>
          </a:p>
          <a:p>
            <a:pPr algn="l">
              <a:defRPr lang="ko-KR" altLang="en-US"/>
            </a:pPr>
            <a:r>
              <a:rPr lang="ko-KR" altLang="en-US" sz="2800" b="0" i="0" u="none">
                <a:solidFill>
                  <a:srgbClr val="000000">
                    <a:alpha val="100000"/>
                  </a:srgbClr>
                </a:solidFill>
                <a:latin typeface="Arial"/>
                <a:ea typeface="援대┝"/>
              </a:rPr>
              <a:t>나는 성도들을 사랑하고 이해하며 용서하는 삶을 살고 있는가?</a:t>
            </a:r>
            <a:endParaRPr lang="ko-KR" altLang="en-US" sz="2800" b="0" i="0" u="none">
              <a:solidFill>
                <a:srgbClr val="000000">
                  <a:alpha val="100000"/>
                </a:srgbClr>
              </a:solidFill>
              <a:latin typeface="Arial"/>
              <a:ea typeface="援대┝"/>
            </a:endParaRPr>
          </a:p>
          <a:p>
            <a:pPr algn="l">
              <a:defRPr lang="ko-KR" altLang="en-US"/>
            </a:pPr>
            <a:r>
              <a:rPr lang="ko-KR" altLang="en-US" sz="2800" b="0" i="0" u="none">
                <a:solidFill>
                  <a:srgbClr val="000000">
                    <a:alpha val="100000"/>
                  </a:srgbClr>
                </a:solidFill>
                <a:latin typeface="Arial"/>
                <a:ea typeface="援대┝"/>
              </a:rPr>
              <a:t>다툼보다 화평을 이루고, 겸손히 섬기며 예수님의 마음을 닮아가고 있는가?교회를 천국을 준비하는 훈련장으로 여기며 신앙생활 하고 있는가?</a:t>
            </a:r>
            <a:endParaRPr lang="ko-KR" altLang="en-US" sz="2800" b="0" i="0" u="none">
              <a:solidFill>
                <a:srgbClr val="000000">
                  <a:alpha val="100000"/>
                </a:srgbClr>
              </a:solidFill>
              <a:latin typeface="Arial"/>
              <a:ea typeface="援대┝"/>
            </a:endParaRPr>
          </a:p>
          <a:p>
            <a:pPr algn="l">
              <a:defRPr lang="ko-KR" altLang="en-US"/>
            </a:pPr>
            <a:endParaRPr lang="ko-KR" altLang="en-US" sz="2800" b="0" i="0" u="none">
              <a:solidFill>
                <a:srgbClr val="000000">
                  <a:alpha val="100000"/>
                </a:srgbClr>
              </a:solidFill>
              <a:latin typeface="Arial"/>
              <a:ea typeface="援대┝"/>
            </a:endParaRPr>
          </a:p>
          <a:p>
            <a:pPr algn="l">
              <a:defRPr lang="ko-KR" altLang="en-US"/>
            </a:pPr>
            <a:r>
              <a:rPr lang="ko-KR" altLang="en-US" sz="2800" b="0" i="0" u="none">
                <a:solidFill>
                  <a:srgbClr val="000000">
                    <a:alpha val="100000"/>
                  </a:srgbClr>
                </a:solidFill>
                <a:latin typeface="Arial"/>
                <a:ea typeface="援대┝"/>
              </a:rPr>
              <a:t>※ 손님 같은 불신자를 데려오려고 적극적으로 애쓰는가 이야기해 보자.</a:t>
            </a:r>
            <a:endParaRPr lang="ko-KR" altLang="en-US" sz="2800" b="0" i="0" u="none">
              <a:solidFill>
                <a:srgbClr val="000000">
                  <a:alpha val="100000"/>
                </a:srgbClr>
              </a:solidFill>
              <a:latin typeface="Arial"/>
              <a:ea typeface="援대┝"/>
            </a:endParaRPr>
          </a:p>
          <a:p>
            <a:pPr algn="l">
              <a:defRPr lang="ko-KR" altLang="en-US"/>
            </a:pPr>
            <a:r>
              <a:rPr lang="ko-KR" altLang="en-US" sz="2800" b="0" i="0" u="none">
                <a:solidFill>
                  <a:srgbClr val="000000">
                    <a:alpha val="100000"/>
                  </a:srgbClr>
                </a:solidFill>
                <a:latin typeface="Arial"/>
                <a:ea typeface="援대┝"/>
              </a:rPr>
              <a:t>가족, 친척, 이웃, 친구들에게 복음을 전하고 있는가?</a:t>
            </a:r>
            <a:endParaRPr lang="ko-KR" altLang="en-US" sz="2800" b="0" i="0" u="none">
              <a:solidFill>
                <a:srgbClr val="000000">
                  <a:alpha val="100000"/>
                </a:srgbClr>
              </a:solidFill>
              <a:latin typeface="Arial"/>
              <a:ea typeface="援대┝"/>
            </a:endParaRPr>
          </a:p>
          <a:p>
            <a:pPr algn="l">
              <a:defRPr lang="ko-KR" altLang="en-US"/>
            </a:pPr>
            <a:r>
              <a:rPr lang="ko-KR" altLang="en-US" sz="2800" b="0" i="0" u="none">
                <a:solidFill>
                  <a:srgbClr val="000000">
                    <a:alpha val="100000"/>
                  </a:srgbClr>
                </a:solidFill>
                <a:latin typeface="Arial"/>
                <a:ea typeface="援대┝"/>
              </a:rPr>
              <a:t>교회에 초청하기 위해 기도하고 관심을 가지고 있는가?</a:t>
            </a:r>
            <a:endParaRPr lang="ko-KR" altLang="en-US" sz="2800" b="0" i="0" u="none">
              <a:solidFill>
                <a:srgbClr val="000000">
                  <a:alpha val="100000"/>
                </a:srgbClr>
              </a:solidFill>
              <a:latin typeface="Arial"/>
              <a:ea typeface="援대┝"/>
            </a:endParaRPr>
          </a:p>
          <a:p>
            <a:pPr algn="l">
              <a:defRPr lang="ko-KR" altLang="en-US"/>
            </a:pPr>
            <a:r>
              <a:rPr lang="ko-KR" altLang="en-US" sz="2800" b="0" i="0" u="none">
                <a:solidFill>
                  <a:srgbClr val="000000">
                    <a:alpha val="100000"/>
                  </a:srgbClr>
                </a:solidFill>
                <a:latin typeface="Arial"/>
                <a:ea typeface="援대┝"/>
              </a:rPr>
              <a:t>한 영혼을 구원하기 위해 사랑과 섬김으로 다가가고 있는가?</a:t>
            </a:r>
            <a:endParaRPr lang="ko-KR" altLang="en-US" sz="2800" b="0" i="0" u="none">
              <a:solidFill>
                <a:srgbClr val="000000">
                  <a:alpha val="100000"/>
                </a:srgbClr>
              </a:solidFill>
              <a:latin typeface="Arial"/>
              <a:ea typeface="援대┝"/>
            </a:endParaRPr>
          </a:p>
        </p:txBody>
      </p:sp>
    </p:spTree>
  </p:cSld>
  <p:clrMapOvr>
    <a:masterClrMapping/>
  </p:clrMapOvr>
  <mc:AlternateContent xmlns:mc="http://schemas.openxmlformats.org/markup-compatibility/2006">
    <mc:Choice xmlns:p14="http://schemas.microsoft.com/office/powerpoint/2010/main" Requires="p14">
      <p:transition xmlns:mc="http://schemas.openxmlformats.org/markup-compatibility/2006" xmlns:p14="http://schemas.microsoft.com/office/powerpoint/2010/main" mc:Ignorable="p14" p14:dur="500"/>
    </mc:Choice>
    <mc:Fallback>
      <p:transition/>
    </mc:Fallback>
  </mc:AlternateContent>
</p:sld>
</file>

<file path=ppt/slides/slide22.xml><?xml version="1.0" encoding="utf-8"?>
<p:sld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spTree>
      <p:nvGrpSpPr>
        <p:cNvPr id="1" name=""/>
        <p:cNvGrpSpPr/>
        <p:nvPr/>
      </p:nvGrpSpPr>
      <p:grpSpPr>
        <a:xfrm>
          <a:off x="0" y="0"/>
          <a:ext cx="0" cy="0"/>
          <a:chOff x="0" y="0"/>
          <a:chExt cx="0" cy="0"/>
        </a:xfrm>
      </p:grpSpPr>
      <p:sp>
        <p:nvSpPr>
          <p:cNvPr id="2" name=""/>
          <p:cNvSpPr txBox="1"/>
          <p:nvPr/>
        </p:nvSpPr>
        <p:spPr>
          <a:xfrm>
            <a:off x="719572" y="3110865"/>
            <a:ext cx="8064895" cy="640080"/>
          </a:xfrm>
          <a:prstGeom prst="rect">
            <a:avLst/>
          </a:prstGeom>
        </p:spPr>
        <p:txBody>
          <a:bodyPr wrap="square">
            <a:spAutoFit/>
          </a:bodyPr>
          <a:p>
            <a:pPr>
              <a:defRPr lang="ko-KR" altLang="en-US"/>
            </a:pPr>
            <a:r>
              <a:rPr lang="ko-KR" altLang="en-US"/>
              <a:t>https://www.youtube.com/watch?v=LgV5Zrpu9TE&amp;list=PLi7n5od2DMavey0fU7yccWQWy0GIGMp8-</a:t>
            </a:r>
            <a:endParaRPr lang="ko-KR" altLang="en-US"/>
          </a:p>
        </p:txBody>
      </p:sp>
    </p:spTree>
  </p:cSld>
  <p:clrMapOvr>
    <a:masterClrMapping/>
  </p:clrMapOvr>
  <mc:AlternateContent xmlns:mc="http://schemas.openxmlformats.org/markup-compatibility/2006">
    <mc:Choice xmlns:p14="http://schemas.microsoft.com/office/powerpoint/2010/main" Requires="p14">
      <p:transition xmlns:mc="http://schemas.openxmlformats.org/markup-compatibility/2006" xmlns:p14="http://schemas.microsoft.com/office/powerpoint/2010/main" mc:Ignorable="p14" p14:dur="500"/>
    </mc:Choice>
    <mc:Fallback>
      <p:transition/>
    </mc:Fallback>
  </mc:AlternateContent>
</p:sld>
</file>

<file path=ppt/slides/slide23.xml><?xml version="1.0" encoding="utf-8"?>
<p:sld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475656" y="1340768"/>
            <a:ext cx="5040560" cy="3105502"/>
          </a:xfrm>
          <a:prstGeom prst="rect">
            <a:avLst/>
          </a:prstGeom>
          <a:noFill/>
        </p:spPr>
        <p:txBody>
          <a:bodyPr wrap="square">
            <a:spAutoFit/>
          </a:bodyPr>
          <a:lstStyle/>
          <a:p>
            <a:pPr lvl="0">
              <a:defRPr lang="ko-KR" altLang="en-US"/>
            </a:pPr>
            <a:r>
              <a:rPr lang="ko-KR" altLang="en-US" sz="6600"/>
              <a:t>성 경 말 씀</a:t>
            </a:r>
            <a:endParaRPr lang="ko-KR" altLang="en-US" sz="6600"/>
          </a:p>
          <a:p>
            <a:pPr lvl="0">
              <a:defRPr lang="ko-KR" altLang="en-US"/>
            </a:pPr>
            <a:r>
              <a:rPr lang="ko-KR" altLang="en-US" sz="6600"/>
              <a:t>마5:8</a:t>
            </a:r>
            <a:endParaRPr lang="ko-KR" altLang="en-US" sz="6600"/>
          </a:p>
          <a:p>
            <a:pPr lvl="0">
              <a:defRPr lang="ko-KR" altLang="en-US"/>
            </a:pPr>
            <a:r>
              <a:rPr lang="ko-KR" altLang="en-US" sz="6600"/>
              <a:t>요1:18</a:t>
            </a:r>
            <a:endParaRPr lang="ko-KR" altLang="en-US" sz="6600"/>
          </a:p>
        </p:txBody>
      </p:sp>
    </p:spTree>
  </p:cSld>
  <p:clrMapOvr>
    <a:masterClrMapping/>
  </p:clrMapOvr>
  <mc:AlternateContent xmlns:mc="http://schemas.openxmlformats.org/markup-compatibility/2006">
    <mc:Choice xmlns:p14="http://schemas.microsoft.com/office/powerpoint/2010/main" Requires="p14">
      <p:transition xmlns:mc="http://schemas.openxmlformats.org/markup-compatibility/2006" xmlns:p14="http://schemas.microsoft.com/office/powerpoint/2010/main" mc:Ignorable="p14" p14:dur="500"/>
    </mc:Choice>
    <mc:Fallback>
      <p:transition/>
    </mc:Fallback>
  </mc:AlternateContent>
</p:sld>
</file>

<file path=ppt/slides/slide24.xml><?xml version="1.0" encoding="utf-8"?>
<p:sld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bg>
      <p:bgPr shadeToTitle="0">
        <a:solidFill>
          <a:srgbClr val="baff1a"/>
        </a:solidFill>
      </p:bgPr>
    </p:bg>
    <p:spTree>
      <p:nvGrpSpPr>
        <p:cNvPr id="1" name=""/>
        <p:cNvGrpSpPr/>
        <p:nvPr/>
      </p:nvGrpSpPr>
      <p:grpSpPr>
        <a:xfrm>
          <a:off x="0" y="0"/>
          <a:ext cx="0" cy="0"/>
          <a:chOff x="0" y="0"/>
          <a:chExt cx="0" cy="0"/>
        </a:xfrm>
      </p:grpSpPr>
      <p:sp>
        <p:nvSpPr>
          <p:cNvPr id="2" name=""/>
          <p:cNvSpPr/>
          <p:nvPr/>
        </p:nvSpPr>
        <p:spPr>
          <a:xfrm>
            <a:off x="-1584684" y="80628"/>
            <a:ext cx="12205357" cy="4358213"/>
          </a:xfrm>
          <a:prstGeom prst="rect">
            <a:avLst/>
          </a:prstGeom>
          <a:noFill/>
          <a:ln>
            <a:noFill/>
          </a:ln>
        </p:spPr>
        <p:txBody>
          <a:bodyPr wrap="square">
            <a:spAutoFit/>
          </a:bodyPr>
          <a:p>
            <a:pPr algn="l">
              <a:defRPr lang="ko-KR" altLang="en-US"/>
            </a:pPr>
            <a:r>
              <a:rPr lang="ko-KR" altLang="en-US" sz="4000" b="0" i="0" u="none">
                <a:solidFill>
                  <a:srgbClr val="000000">
                    <a:alpha val="100000"/>
                  </a:srgbClr>
                </a:solidFill>
                <a:latin typeface="Arial"/>
                <a:ea typeface="나눔고딕"/>
              </a:rPr>
              <a:t>마5:8</a:t>
            </a:r>
            <a:endParaRPr lang="ko-KR" altLang="en-US" sz="4000" b="0" i="0" u="none">
              <a:solidFill>
                <a:srgbClr val="000000">
                  <a:alpha val="100000"/>
                </a:srgbClr>
              </a:solidFill>
              <a:latin typeface="Arial"/>
              <a:ea typeface="나눔고딕"/>
            </a:endParaRPr>
          </a:p>
          <a:p>
            <a:pPr algn="l">
              <a:defRPr lang="ko-KR" altLang="en-US"/>
            </a:pPr>
            <a:r>
              <a:rPr lang="ko-KR" altLang="en-US" sz="4000" b="0" i="0" u="none">
                <a:solidFill>
                  <a:srgbClr val="000000">
                    <a:alpha val="100000"/>
                  </a:srgbClr>
                </a:solidFill>
                <a:latin typeface="Arial"/>
                <a:ea typeface="나눔고딕"/>
              </a:rPr>
              <a:t>마음이 청결한 자는 복이 있나니 그들이 하나님을 볼 것임이요</a:t>
            </a:r>
            <a:endParaRPr lang="ko-KR" altLang="en-US" sz="4000" b="0" i="0" u="none">
              <a:solidFill>
                <a:srgbClr val="000000">
                  <a:alpha val="100000"/>
                </a:srgbClr>
              </a:solidFill>
              <a:latin typeface="Arial"/>
              <a:ea typeface="나눔고딕"/>
            </a:endParaRPr>
          </a:p>
          <a:p>
            <a:pPr algn="l">
              <a:defRPr lang="ko-KR" altLang="en-US"/>
            </a:pPr>
            <a:endParaRPr lang="ko-KR" altLang="en-US" sz="4000" b="0" i="0" u="none">
              <a:solidFill>
                <a:srgbClr val="000000">
                  <a:alpha val="100000"/>
                </a:srgbClr>
              </a:solidFill>
              <a:latin typeface="Arial"/>
              <a:ea typeface="나눔고딕"/>
            </a:endParaRPr>
          </a:p>
          <a:p>
            <a:pPr algn="l">
              <a:defRPr lang="ko-KR" altLang="en-US"/>
            </a:pPr>
            <a:r>
              <a:rPr lang="ko-KR" altLang="en-US" sz="4000" b="0" i="0" u="none">
                <a:solidFill>
                  <a:srgbClr val="000000">
                    <a:alpha val="100000"/>
                  </a:srgbClr>
                </a:solidFill>
                <a:latin typeface="Arial"/>
                <a:ea typeface="나눔고딕"/>
              </a:rPr>
              <a:t>요1:18</a:t>
            </a:r>
            <a:endParaRPr lang="ko-KR" altLang="en-US" sz="4000" b="0" i="0" u="none">
              <a:solidFill>
                <a:srgbClr val="000000">
                  <a:alpha val="100000"/>
                </a:srgbClr>
              </a:solidFill>
              <a:latin typeface="Arial"/>
              <a:ea typeface="나눔고딕"/>
            </a:endParaRPr>
          </a:p>
          <a:p>
            <a:pPr algn="l">
              <a:defRPr lang="ko-KR" altLang="en-US"/>
            </a:pPr>
            <a:r>
              <a:rPr lang="ko-KR" altLang="en-US" sz="4000" b="0" i="0" u="none">
                <a:solidFill>
                  <a:srgbClr val="000000">
                    <a:alpha val="100000"/>
                  </a:srgbClr>
                </a:solidFill>
                <a:latin typeface="Arial"/>
                <a:ea typeface="나눔고딕"/>
              </a:rPr>
              <a:t>본래 하나님을 본 사람이 없으되 아버지 품 속에 있는 독생하신 하나님이 나타내셨느니라</a:t>
            </a:r>
            <a:endParaRPr lang="ko-KR" altLang="en-US" sz="4000" b="0" i="0" u="none">
              <a:solidFill>
                <a:srgbClr val="000000">
                  <a:alpha val="100000"/>
                </a:srgbClr>
              </a:solidFill>
              <a:latin typeface="Arial"/>
              <a:ea typeface="나눔고딕"/>
            </a:endParaRPr>
          </a:p>
        </p:txBody>
      </p:sp>
    </p:spTree>
  </p:cSld>
  <p:clrMapOvr>
    <a:masterClrMapping/>
  </p:clrMapOvr>
  <mc:AlternateContent xmlns:mc="http://schemas.openxmlformats.org/markup-compatibility/2006">
    <mc:Choice xmlns:p14="http://schemas.microsoft.com/office/powerpoint/2010/main" Requires="p14">
      <p:transition xmlns:mc="http://schemas.openxmlformats.org/markup-compatibility/2006" xmlns:p14="http://schemas.microsoft.com/office/powerpoint/2010/main" mc:Ignorable="p14" p14:dur="500"/>
    </mc:Choice>
    <mc:Fallback>
      <p:transition/>
    </mc:Fallback>
  </mc:AlternateContent>
</p:sld>
</file>

<file path=ppt/slides/slide3.xml><?xml version="1.0" encoding="utf-8"?>
<p:sld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spTree>
      <p:nvGrpSpPr>
        <p:cNvPr id="1" name=""/>
        <p:cNvGrpSpPr/>
        <p:nvPr/>
      </p:nvGrpSpPr>
      <p:grpSpPr>
        <a:xfrm>
          <a:off x="0" y="0"/>
          <a:ext cx="0" cy="0"/>
          <a:chOff x="0" y="0"/>
          <a:chExt cx="0" cy="0"/>
        </a:xfrm>
      </p:grpSpPr>
      <p:sp>
        <p:nvSpPr>
          <p:cNvPr id="2" name="직사각형 1"/>
          <p:cNvSpPr/>
          <p:nvPr/>
        </p:nvSpPr>
        <p:spPr>
          <a:xfrm>
            <a:off x="-1296651" y="116632"/>
            <a:ext cx="11629291" cy="6072713"/>
          </a:xfrm>
          <a:prstGeom prst="rect">
            <a:avLst/>
          </a:prstGeom>
        </p:spPr>
        <p:txBody>
          <a:bodyPr wrap="square">
            <a:spAutoFit/>
          </a:bodyPr>
          <a:lstStyle/>
          <a:p>
            <a:pPr lvl="0">
              <a:defRPr lang="ko-KR" altLang="en-US"/>
            </a:pPr>
            <a:r>
              <a:rPr lang="ko-KR" altLang="en-US" sz="2800"/>
              <a:t>교회는 천국으로 가는 성도들이 모이는 영적인 터미널이며 대합실과 같다. 주님께서는 본문에서 천국과 교회를 큰 잔칫집으로 비유하셨다. 잔칫집에는 기쁨과 감사가 있고, 풍성한 음식과 즐거움이 있다. 이처럼 교회는 하나님께서 베푸시는 은혜와 사랑이 가득한 곳.</a:t>
            </a:r>
            <a:endParaRPr lang="ko-KR" altLang="en-US" sz="2800"/>
          </a:p>
          <a:p>
            <a:pPr lvl="0">
              <a:defRPr lang="ko-KR" altLang="en-US"/>
            </a:pPr>
            <a:endParaRPr lang="ko-KR" altLang="en-US" sz="2800"/>
          </a:p>
          <a:p>
            <a:pPr lvl="0">
              <a:defRPr lang="ko-KR" altLang="en-US"/>
            </a:pPr>
            <a:r>
              <a:rPr lang="ko-KR" altLang="en-US" sz="2800"/>
              <a:t>그러므로 우리는 교회가 어떤 곳인지 바르게 깨닫고, 왜 큰 잔칫집과 같다고 하셨는지 살펴보아야 한다. 또한 교회를 통해 하나님께서 주시는 은혜와 복을 풍성히 받아 누리는 성도가 되자.</a:t>
            </a:r>
            <a:endParaRPr lang="ko-KR" altLang="en-US" sz="2800"/>
          </a:p>
          <a:p>
            <a:pPr lvl="0">
              <a:defRPr lang="ko-KR" altLang="en-US"/>
            </a:pPr>
            <a:endParaRPr lang="ko-KR" altLang="en-US" sz="2800"/>
          </a:p>
          <a:p>
            <a:pPr lvl="0">
              <a:defRPr lang="ko-KR" altLang="en-US"/>
            </a:pPr>
            <a:r>
              <a:rPr lang="ko-KR" altLang="en-US" sz="2800"/>
              <a:t>하나님께서는 교회를 통해 죄인을 구원하시고, 말씀과 성령으로 믿음을 자라게 하시며, 영혼을 새롭게 하시는 은혜의 역사를 이루신다. 교회는 영혼이 살아나고, 위로와 소망을 얻으며, 하나님 나라를 준비하는 가장 복된 장소이다. 따라서 우리는 교회를 사랑하고 귀히 여기며, 늘 감사함으로 교회 중심의 신앙생활을 해야한다. </a:t>
            </a:r>
            <a:endParaRPr lang="ko-KR" altLang="en-US" sz="2800"/>
          </a:p>
        </p:txBody>
      </p:sp>
    </p:spTree>
  </p:cSld>
  <p:clrMapOvr>
    <a:masterClrMapping/>
  </p:clrMapOvr>
  <mc:AlternateContent xmlns:mc="http://schemas.openxmlformats.org/markup-compatibility/2006">
    <mc:Choice xmlns:p14="http://schemas.microsoft.com/office/powerpoint/2010/main" Requires="p14">
      <p:transition xmlns:mc="http://schemas.openxmlformats.org/markup-compatibility/2006" xmlns:p14="http://schemas.microsoft.com/office/powerpoint/2010/main" mc:Ignorable="p14" p14:dur="500"/>
    </mc:Choice>
    <mc:Fallback>
      <p:transition/>
    </mc:Fallback>
  </mc:AlternateContent>
  <p:timing>
    <p:tnLst>
      <p:par>
        <p:cTn id="1" dur="indefinite" restart="never" nodeType="tmRoot"/>
      </p:par>
    </p:tnLst>
  </p:timing>
</p:sld>
</file>

<file path=ppt/slides/slide4.xml><?xml version="1.0" encoding="utf-8"?>
<p:sld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spTree>
      <p:nvGrpSpPr>
        <p:cNvPr id="1" name=""/>
        <p:cNvGrpSpPr/>
        <p:nvPr/>
      </p:nvGrpSpPr>
      <p:grpSpPr>
        <a:xfrm>
          <a:off x="0" y="0"/>
          <a:ext cx="0" cy="0"/>
          <a:chOff x="0" y="0"/>
          <a:chExt cx="0" cy="0"/>
        </a:xfrm>
      </p:grpSpPr>
      <p:sp>
        <p:nvSpPr>
          <p:cNvPr id="2" name=""/>
          <p:cNvSpPr/>
          <p:nvPr/>
        </p:nvSpPr>
        <p:spPr>
          <a:xfrm>
            <a:off x="-1368660" y="80627"/>
            <a:ext cx="12133349" cy="9366268"/>
          </a:xfrm>
          <a:prstGeom prst="rect">
            <a:avLst/>
          </a:prstGeom>
          <a:noFill/>
          <a:ln>
            <a:noFill/>
          </a:ln>
        </p:spPr>
        <p:txBody>
          <a:bodyPr wrap="square">
            <a:spAutoFit/>
          </a:bodyPr>
          <a:p>
            <a:pPr algn="l">
              <a:defRPr lang="ko-KR" altLang="en-US"/>
            </a:pPr>
            <a:r>
              <a:rPr lang="ko-KR" altLang="en-US" sz="3200" b="0" i="0" u="none">
                <a:solidFill>
                  <a:srgbClr val="000000">
                    <a:alpha val="100000"/>
                  </a:srgbClr>
                </a:solidFill>
                <a:latin typeface="Arial"/>
                <a:ea typeface="援대┝"/>
              </a:rPr>
              <a:t>1. 신령한 음식과 음료가 풍성한 가운데 잘 먹고 마시려면 어떻게 해야 하나?</a:t>
            </a:r>
            <a:endParaRPr lang="ko-KR" altLang="en-US" sz="3200" b="0" i="0" u="none">
              <a:solidFill>
                <a:srgbClr val="000000">
                  <a:alpha val="100000"/>
                </a:srgbClr>
              </a:solidFill>
              <a:latin typeface="Arial"/>
              <a:ea typeface="援대┝"/>
            </a:endParaRPr>
          </a:p>
          <a:p>
            <a:pPr algn="l">
              <a:defRPr lang="ko-KR" altLang="en-US"/>
            </a:pPr>
            <a:endParaRPr lang="ko-KR" altLang="en-US" sz="3200" b="0" i="0" u="none">
              <a:solidFill>
                <a:srgbClr val="000000">
                  <a:alpha val="100000"/>
                </a:srgbClr>
              </a:solidFill>
              <a:latin typeface="Arial"/>
              <a:ea typeface="援대┝"/>
            </a:endParaRPr>
          </a:p>
          <a:p>
            <a:pPr algn="l">
              <a:defRPr lang="ko-KR" altLang="en-US"/>
            </a:pPr>
            <a:r>
              <a:rPr lang="ko-KR" altLang="en-US" sz="3200" b="0" i="0" u="none">
                <a:solidFill>
                  <a:srgbClr val="000000">
                    <a:alpha val="100000"/>
                  </a:srgbClr>
                </a:solidFill>
                <a:latin typeface="Arial"/>
                <a:ea typeface="援대┝"/>
              </a:rPr>
              <a:t>하나님께서는 교회 안에 풍성한 말씀과 성령의 은혜를 준비해 두셨다. 그러나 그 은혜를 누리는 것은 각 사람의 믿음과 자세에 달려 있다.</a:t>
            </a:r>
            <a:endParaRPr lang="ko-KR" altLang="en-US" sz="3200" b="0" i="0" u="none">
              <a:solidFill>
                <a:srgbClr val="000000">
                  <a:alpha val="100000"/>
                </a:srgbClr>
              </a:solidFill>
              <a:latin typeface="Arial"/>
              <a:ea typeface="援대┝"/>
            </a:endParaRPr>
          </a:p>
          <a:p>
            <a:pPr algn="l">
              <a:defRPr lang="ko-KR" altLang="en-US"/>
            </a:pPr>
            <a:endParaRPr lang="ko-KR" altLang="en-US" sz="3200" b="0" i="0" u="none">
              <a:solidFill>
                <a:srgbClr val="000000">
                  <a:alpha val="100000"/>
                </a:srgbClr>
              </a:solidFill>
              <a:latin typeface="Arial"/>
              <a:ea typeface="援대┝"/>
            </a:endParaRPr>
          </a:p>
          <a:p>
            <a:pPr algn="l">
              <a:defRPr lang="ko-KR" altLang="en-US"/>
            </a:pPr>
            <a:r>
              <a:rPr lang="ko-KR" altLang="en-US" sz="3200" b="0" i="0" u="none">
                <a:solidFill>
                  <a:srgbClr val="000000">
                    <a:alpha val="100000"/>
                  </a:srgbClr>
                </a:solidFill>
                <a:latin typeface="Arial"/>
                <a:ea typeface="援대┝"/>
              </a:rPr>
              <a:t>1) 사모하는 마음으로 말씀을 받아야 합니다.</a:t>
            </a:r>
            <a:endParaRPr lang="ko-KR" altLang="en-US" sz="3200" b="0" i="0" u="none">
              <a:solidFill>
                <a:srgbClr val="000000">
                  <a:alpha val="100000"/>
                </a:srgbClr>
              </a:solidFill>
              <a:latin typeface="Arial"/>
              <a:ea typeface="援대┝"/>
            </a:endParaRPr>
          </a:p>
          <a:p>
            <a:pPr algn="l">
              <a:defRPr lang="ko-KR" altLang="en-US"/>
            </a:pPr>
            <a:r>
              <a:rPr lang="ko-KR" altLang="en-US" sz="3200" b="0" i="0" u="none">
                <a:solidFill>
                  <a:srgbClr val="000000">
                    <a:alpha val="100000"/>
                  </a:srgbClr>
                </a:solidFill>
                <a:latin typeface="Arial"/>
                <a:ea typeface="援대┝"/>
              </a:rPr>
              <a:t>벧전 2:2 “갓난아기들 같이 순전하고 신령한 젖을 사모하라.”</a:t>
            </a:r>
            <a:endParaRPr lang="ko-KR" altLang="en-US" sz="3200" b="0" i="0" u="none">
              <a:solidFill>
                <a:srgbClr val="000000">
                  <a:alpha val="100000"/>
                </a:srgbClr>
              </a:solidFill>
              <a:latin typeface="Arial"/>
              <a:ea typeface="援대┝"/>
            </a:endParaRPr>
          </a:p>
          <a:p>
            <a:pPr algn="l">
              <a:defRPr lang="ko-KR" altLang="en-US"/>
            </a:pPr>
            <a:endParaRPr lang="ko-KR" altLang="en-US" sz="3200" b="0" i="0" u="none">
              <a:solidFill>
                <a:srgbClr val="000000">
                  <a:alpha val="100000"/>
                </a:srgbClr>
              </a:solidFill>
              <a:latin typeface="Arial"/>
              <a:ea typeface="援대┝"/>
            </a:endParaRPr>
          </a:p>
          <a:p>
            <a:pPr algn="l">
              <a:defRPr lang="ko-KR" altLang="en-US"/>
            </a:pPr>
            <a:r>
              <a:rPr lang="ko-KR" altLang="en-US" sz="3200" b="0" i="0" u="none">
                <a:solidFill>
                  <a:srgbClr val="000000">
                    <a:alpha val="100000"/>
                  </a:srgbClr>
                </a:solidFill>
                <a:latin typeface="Arial"/>
                <a:ea typeface="援대┝"/>
              </a:rPr>
              <a:t>갓난아기가 젖을 찾듯이 하나님의 말씀을 갈급한 마음으로 사모해야 함. 배고픈 사람이 음식을 찾듯이 말씀을 듣고 배우기를 힘써야 함.</a:t>
            </a:r>
            <a:endParaRPr lang="ko-KR" altLang="en-US" sz="3200" b="0" i="0" u="none">
              <a:solidFill>
                <a:srgbClr val="000000">
                  <a:alpha val="100000"/>
                </a:srgbClr>
              </a:solidFill>
              <a:latin typeface="Arial"/>
              <a:ea typeface="援대┝"/>
            </a:endParaRPr>
          </a:p>
          <a:p>
            <a:pPr algn="l">
              <a:defRPr lang="ko-KR" altLang="en-US"/>
            </a:pPr>
            <a:endParaRPr lang="ko-KR" altLang="en-US" sz="3200" b="0" i="0" u="none">
              <a:solidFill>
                <a:srgbClr val="000000">
                  <a:alpha val="100000"/>
                </a:srgbClr>
              </a:solidFill>
              <a:latin typeface="Arial"/>
              <a:ea typeface="援대┝"/>
            </a:endParaRPr>
          </a:p>
          <a:p>
            <a:pPr algn="l">
              <a:defRPr lang="ko-KR" altLang="en-US"/>
            </a:pPr>
            <a:endParaRPr lang="ko-KR" altLang="en-US" sz="3200" b="0" i="0" u="none">
              <a:solidFill>
                <a:srgbClr val="000000">
                  <a:alpha val="100000"/>
                </a:srgbClr>
              </a:solidFill>
              <a:latin typeface="Arial"/>
              <a:ea typeface="援대┝"/>
            </a:endParaRPr>
          </a:p>
          <a:p>
            <a:pPr algn="l">
              <a:defRPr lang="ko-KR" altLang="en-US"/>
            </a:pPr>
            <a:endParaRPr lang="ko-KR" altLang="en-US" sz="3200" b="0" i="0" u="none">
              <a:solidFill>
                <a:srgbClr val="000000">
                  <a:alpha val="100000"/>
                </a:srgbClr>
              </a:solidFill>
              <a:latin typeface="Arial"/>
              <a:ea typeface="援대┝"/>
            </a:endParaRPr>
          </a:p>
          <a:p>
            <a:pPr algn="l">
              <a:defRPr lang="ko-KR" altLang="en-US"/>
            </a:pPr>
            <a:r>
              <a:rPr lang="ko-KR" altLang="en-US" sz="3200" b="0" i="0" u="none">
                <a:solidFill>
                  <a:srgbClr val="000000">
                    <a:alpha val="100000"/>
                  </a:srgbClr>
                </a:solidFill>
                <a:latin typeface="Arial"/>
                <a:ea typeface="援대┝"/>
              </a:rPr>
              <a:t>결론</a:t>
            </a:r>
            <a:endParaRPr lang="ko-KR" altLang="en-US" sz="3200" b="0" i="0" u="none">
              <a:solidFill>
                <a:srgbClr val="000000">
                  <a:alpha val="100000"/>
                </a:srgbClr>
              </a:solidFill>
              <a:latin typeface="Arial"/>
              <a:ea typeface="援대┝"/>
            </a:endParaRPr>
          </a:p>
          <a:p>
            <a:pPr algn="l">
              <a:defRPr lang="ko-KR" altLang="en-US"/>
            </a:pPr>
            <a:r>
              <a:rPr lang="ko-KR" altLang="en-US" sz="3200" b="0" i="0" u="none">
                <a:solidFill>
                  <a:srgbClr val="000000">
                    <a:alpha val="100000"/>
                  </a:srgbClr>
                </a:solidFill>
                <a:latin typeface="Arial"/>
                <a:ea typeface="援대┝"/>
              </a:rPr>
              <a:t>신령한 음식과 음료를 풍성히 누리려면 사모하는 마음으로 듣고, 믿음으로 받아들이며, 순종으로 실천해야 합니다. 그럴 때 하나님께서 주시는 말씀과 성령의 은혜로 영혼이 건강하게 자라고 날마다 승리하는 삶을 살게 됩니다.</a:t>
            </a:r>
            <a:endParaRPr lang="ko-KR" altLang="en-US" sz="3200" b="0" i="0" u="none">
              <a:solidFill>
                <a:srgbClr val="000000">
                  <a:alpha val="100000"/>
                </a:srgbClr>
              </a:solidFill>
              <a:latin typeface="Arial"/>
              <a:ea typeface="援대┝"/>
            </a:endParaRPr>
          </a:p>
        </p:txBody>
      </p:sp>
    </p:spTree>
  </p:cSld>
  <p:clrMapOvr>
    <a:masterClrMapping/>
  </p:clrMapOvr>
  <mc:AlternateContent xmlns:mc="http://schemas.openxmlformats.org/markup-compatibility/2006">
    <mc:Choice xmlns:p14="http://schemas.microsoft.com/office/powerpoint/2010/main" Requires="p14">
      <p:transition xmlns:mc="http://schemas.openxmlformats.org/markup-compatibility/2006" xmlns:p14="http://schemas.microsoft.com/office/powerpoint/2010/main" mc:Ignorable="p14" p14:dur="500"/>
    </mc:Choice>
    <mc:Fallback>
      <p:transition/>
    </mc:Fallback>
  </mc:AlternateContent>
</p:sld>
</file>

<file path=ppt/slides/slide5.xml><?xml version="1.0" encoding="utf-8"?>
<p:sld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spTree>
      <p:nvGrpSpPr>
        <p:cNvPr id="1" name=""/>
        <p:cNvGrpSpPr/>
        <p:nvPr/>
      </p:nvGrpSpPr>
      <p:grpSpPr>
        <a:xfrm>
          <a:off x="0" y="0"/>
          <a:ext cx="0" cy="0"/>
          <a:chOff x="0" y="0"/>
          <a:chExt cx="0" cy="0"/>
        </a:xfrm>
      </p:grpSpPr>
      <p:sp>
        <p:nvSpPr>
          <p:cNvPr id="2" name=""/>
          <p:cNvSpPr txBox="1"/>
          <p:nvPr/>
        </p:nvSpPr>
        <p:spPr>
          <a:xfrm>
            <a:off x="-1368659" y="-2"/>
            <a:ext cx="11701299" cy="6494147"/>
          </a:xfrm>
          <a:prstGeom prst="rect">
            <a:avLst/>
          </a:prstGeom>
        </p:spPr>
        <p:txBody>
          <a:bodyPr wrap="square">
            <a:spAutoFit/>
          </a:bodyPr>
          <a:p>
            <a:pPr>
              <a:defRPr lang="ko-KR" altLang="en-US"/>
            </a:pPr>
            <a:r>
              <a:rPr lang="ko-KR" altLang="en-US" sz="3000" b="0" i="0" u="none">
                <a:solidFill>
                  <a:srgbClr val="000000">
                    <a:alpha val="100000"/>
                  </a:srgbClr>
                </a:solidFill>
                <a:latin typeface="Arial"/>
                <a:ea typeface="援대┝"/>
              </a:rPr>
              <a:t>2) 믿음으로 받아야 합니다.</a:t>
            </a:r>
            <a:endParaRPr lang="ko-KR" altLang="en-US" sz="3000" b="0" i="0" u="none">
              <a:solidFill>
                <a:srgbClr val="000000">
                  <a:alpha val="100000"/>
                </a:srgbClr>
              </a:solidFill>
              <a:latin typeface="Arial"/>
              <a:ea typeface="援대┝"/>
            </a:endParaRPr>
          </a:p>
          <a:p>
            <a:pPr>
              <a:defRPr lang="ko-KR" altLang="en-US"/>
            </a:pPr>
            <a:r>
              <a:rPr lang="ko-KR" altLang="en-US" sz="3000" b="0" i="0" u="none">
                <a:solidFill>
                  <a:srgbClr val="000000">
                    <a:alpha val="100000"/>
                  </a:srgbClr>
                </a:solidFill>
                <a:latin typeface="Arial"/>
                <a:ea typeface="援대┝"/>
              </a:rPr>
              <a:t>히 4:2 “들은 바 말씀이 그들에게 유익하지 못한 것은 믿음과 결부시키지 아니함이라.”</a:t>
            </a:r>
            <a:endParaRPr lang="ko-KR" altLang="en-US" sz="3000" b="0" i="0" u="none">
              <a:solidFill>
                <a:srgbClr val="000000">
                  <a:alpha val="100000"/>
                </a:srgbClr>
              </a:solidFill>
              <a:latin typeface="Arial"/>
              <a:ea typeface="援대┝"/>
            </a:endParaRPr>
          </a:p>
          <a:p>
            <a:pPr>
              <a:defRPr lang="ko-KR" altLang="en-US"/>
            </a:pPr>
            <a:endParaRPr lang="ko-KR" altLang="en-US" sz="3000" b="0" i="0" u="none">
              <a:solidFill>
                <a:srgbClr val="000000">
                  <a:alpha val="100000"/>
                </a:srgbClr>
              </a:solidFill>
              <a:latin typeface="Arial"/>
              <a:ea typeface="援대┝"/>
            </a:endParaRPr>
          </a:p>
          <a:p>
            <a:pPr>
              <a:defRPr lang="ko-KR" altLang="en-US"/>
            </a:pPr>
            <a:r>
              <a:rPr lang="ko-KR" altLang="en-US" sz="3000" b="0" i="0" u="none">
                <a:solidFill>
                  <a:srgbClr val="000000">
                    <a:alpha val="100000"/>
                  </a:srgbClr>
                </a:solidFill>
                <a:latin typeface="Arial"/>
                <a:ea typeface="援대┝"/>
              </a:rPr>
              <a:t>말씀을 들을 때 단순히 듣는 것으로 끝나지 말고, “아멘”으로 받아들이며 순종하려는 마음을 가져야 합니다. 믿음으로 받은 말씀은 우리의 영혼을 살리고 신앙을 성장하게 함.</a:t>
            </a:r>
            <a:endParaRPr lang="ko-KR" altLang="en-US" sz="3000" b="0" i="0" u="none">
              <a:solidFill>
                <a:srgbClr val="000000">
                  <a:alpha val="100000"/>
                </a:srgbClr>
              </a:solidFill>
              <a:latin typeface="Arial"/>
              <a:ea typeface="援대┝"/>
            </a:endParaRPr>
          </a:p>
          <a:p>
            <a:pPr>
              <a:defRPr lang="ko-KR" altLang="en-US"/>
            </a:pPr>
            <a:endParaRPr lang="ko-KR" altLang="en-US" sz="3000" b="0" i="0" u="none">
              <a:solidFill>
                <a:srgbClr val="000000">
                  <a:alpha val="100000"/>
                </a:srgbClr>
              </a:solidFill>
              <a:latin typeface="Arial"/>
              <a:ea typeface="援대┝"/>
            </a:endParaRPr>
          </a:p>
          <a:p>
            <a:pPr>
              <a:defRPr lang="ko-KR" altLang="en-US"/>
            </a:pPr>
            <a:r>
              <a:rPr lang="ko-KR" altLang="en-US" sz="3000" b="0" i="0" u="none">
                <a:solidFill>
                  <a:srgbClr val="000000">
                    <a:alpha val="100000"/>
                  </a:srgbClr>
                </a:solidFill>
                <a:latin typeface="Arial"/>
                <a:ea typeface="援대┝"/>
              </a:rPr>
              <a:t>3) 순종으로 실천해야 합니다.</a:t>
            </a:r>
            <a:endParaRPr lang="ko-KR" altLang="en-US" sz="3000" b="0" i="0" u="none">
              <a:solidFill>
                <a:srgbClr val="000000">
                  <a:alpha val="100000"/>
                </a:srgbClr>
              </a:solidFill>
              <a:latin typeface="Arial"/>
              <a:ea typeface="援대┝"/>
            </a:endParaRPr>
          </a:p>
          <a:p>
            <a:pPr>
              <a:defRPr lang="ko-KR" altLang="en-US"/>
            </a:pPr>
            <a:r>
              <a:rPr lang="ko-KR" altLang="en-US" sz="3000" b="0" i="0" u="none">
                <a:solidFill>
                  <a:srgbClr val="000000">
                    <a:alpha val="100000"/>
                  </a:srgbClr>
                </a:solidFill>
                <a:latin typeface="Arial"/>
                <a:ea typeface="援대┝"/>
              </a:rPr>
              <a:t>약 1:22 “너희는 말씀을 행하는 자가 되고 듣기만 하여 자신을 속이는 자가 되지 말라.”</a:t>
            </a:r>
            <a:endParaRPr lang="ko-KR" altLang="en-US" sz="3000" b="0" i="0" u="none">
              <a:solidFill>
                <a:srgbClr val="000000">
                  <a:alpha val="100000"/>
                </a:srgbClr>
              </a:solidFill>
              <a:latin typeface="Arial"/>
              <a:ea typeface="援대┝"/>
            </a:endParaRPr>
          </a:p>
          <a:p>
            <a:pPr>
              <a:defRPr lang="ko-KR" altLang="en-US"/>
            </a:pPr>
            <a:endParaRPr lang="ko-KR" altLang="en-US" sz="3000" b="0" i="0" u="none">
              <a:solidFill>
                <a:srgbClr val="000000">
                  <a:alpha val="100000"/>
                </a:srgbClr>
              </a:solidFill>
              <a:latin typeface="Arial"/>
              <a:ea typeface="援대┝"/>
            </a:endParaRPr>
          </a:p>
          <a:p>
            <a:pPr>
              <a:defRPr lang="ko-KR" altLang="en-US"/>
            </a:pPr>
            <a:r>
              <a:rPr lang="ko-KR" altLang="en-US" sz="3000" b="0" i="0" u="none">
                <a:solidFill>
                  <a:srgbClr val="000000">
                    <a:alpha val="100000"/>
                  </a:srgbClr>
                </a:solidFill>
                <a:latin typeface="Arial"/>
                <a:ea typeface="援대┝"/>
              </a:rPr>
              <a:t>아무리 좋은 음식이라도 먹어야 힘이 되듯이, 말씀도 삶 속에서 실천할 때 영적인 능력. 들은 말씀을 생활 가운데 적용하며 살아함.</a:t>
            </a:r>
            <a:endParaRPr lang="ko-KR" altLang="en-US" sz="3000" b="0" i="0" u="none">
              <a:solidFill>
                <a:srgbClr val="000000">
                  <a:alpha val="100000"/>
                </a:srgbClr>
              </a:solidFill>
              <a:latin typeface="Arial"/>
              <a:ea typeface="援대┝"/>
            </a:endParaRPr>
          </a:p>
        </p:txBody>
      </p:sp>
    </p:spTree>
  </p:cSld>
  <p:clrMapOvr>
    <a:masterClrMapping/>
  </p:clrMapOvr>
  <mc:AlternateContent xmlns:mc="http://schemas.openxmlformats.org/markup-compatibility/2006">
    <mc:Choice xmlns:p14="http://schemas.microsoft.com/office/powerpoint/2010/main" Requires="p14">
      <p:transition xmlns:mc="http://schemas.openxmlformats.org/markup-compatibility/2006" xmlns:p14="http://schemas.microsoft.com/office/powerpoint/2010/main" mc:Ignorable="p14" p14:dur="500"/>
    </mc:Choice>
    <mc:Fallback>
      <p:transition/>
    </mc:Fallback>
  </mc:AlternateContent>
</p:sld>
</file>

<file path=ppt/slides/slide6.xml><?xml version="1.0" encoding="utf-8"?>
<p:sld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spTree>
      <p:nvGrpSpPr>
        <p:cNvPr id="1" name=""/>
        <p:cNvGrpSpPr/>
        <p:nvPr/>
      </p:nvGrpSpPr>
      <p:grpSpPr>
        <a:xfrm>
          <a:off x="0" y="0"/>
          <a:ext cx="0" cy="0"/>
          <a:chOff x="0" y="0"/>
          <a:chExt cx="0" cy="0"/>
        </a:xfrm>
      </p:grpSpPr>
      <p:sp>
        <p:nvSpPr>
          <p:cNvPr id="2" name=""/>
          <p:cNvSpPr/>
          <p:nvPr/>
        </p:nvSpPr>
        <p:spPr>
          <a:xfrm>
            <a:off x="-1152636" y="100070"/>
            <a:ext cx="11485276" cy="5641600"/>
          </a:xfrm>
          <a:prstGeom prst="rect">
            <a:avLst/>
          </a:prstGeom>
          <a:noFill/>
          <a:ln>
            <a:noFill/>
          </a:ln>
        </p:spPr>
        <p:txBody>
          <a:bodyPr wrap="square">
            <a:spAutoFit/>
          </a:bodyPr>
          <a:p>
            <a:pPr algn="l">
              <a:defRPr lang="ko-KR" altLang="en-US"/>
            </a:pPr>
            <a:r>
              <a:rPr lang="ko-KR" altLang="en-US" sz="2800" b="0" i="0" u="none">
                <a:solidFill>
                  <a:srgbClr val="000000">
                    <a:alpha val="100000"/>
                  </a:srgbClr>
                </a:solidFill>
                <a:latin typeface="Arial"/>
                <a:ea typeface="援대┝"/>
              </a:rPr>
              <a:t>3 기도하며 성령의 충만함을 구해야 함.</a:t>
            </a:r>
            <a:endParaRPr lang="ko-KR" altLang="en-US" sz="2800" b="0" i="0" u="none">
              <a:solidFill>
                <a:srgbClr val="000000">
                  <a:alpha val="100000"/>
                </a:srgbClr>
              </a:solidFill>
              <a:latin typeface="Arial"/>
              <a:ea typeface="援대┝"/>
            </a:endParaRPr>
          </a:p>
          <a:p>
            <a:pPr algn="l">
              <a:defRPr lang="ko-KR" altLang="en-US"/>
            </a:pPr>
            <a:r>
              <a:rPr lang="ko-KR" altLang="en-US" sz="2800" b="0" i="0" u="none">
                <a:solidFill>
                  <a:srgbClr val="000000">
                    <a:alpha val="100000"/>
                  </a:srgbClr>
                </a:solidFill>
                <a:latin typeface="Arial"/>
                <a:ea typeface="援대┝"/>
              </a:rPr>
              <a:t>성령께서 말씀을 깨닫게 하시고 영혼을 살찌우신다.</a:t>
            </a:r>
            <a:endParaRPr lang="ko-KR" altLang="en-US" sz="2800" b="0" i="0" u="none">
              <a:solidFill>
                <a:srgbClr val="000000">
                  <a:alpha val="100000"/>
                </a:srgbClr>
              </a:solidFill>
              <a:latin typeface="Arial"/>
              <a:ea typeface="援대┝"/>
            </a:endParaRPr>
          </a:p>
          <a:p>
            <a:pPr algn="l">
              <a:defRPr lang="ko-KR" altLang="en-US"/>
            </a:pPr>
            <a:r>
              <a:rPr lang="ko-KR" altLang="en-US" sz="2800" b="0" i="0" u="none">
                <a:solidFill>
                  <a:srgbClr val="000000">
                    <a:alpha val="100000"/>
                  </a:srgbClr>
                </a:solidFill>
                <a:latin typeface="Arial"/>
                <a:ea typeface="援대┝"/>
              </a:rPr>
              <a:t>기도하는 사람은 생수 같은 은혜를 풍성히 마실 수 있다.</a:t>
            </a:r>
            <a:endParaRPr lang="ko-KR" altLang="en-US" sz="2800" b="0" i="0" u="none">
              <a:solidFill>
                <a:srgbClr val="000000">
                  <a:alpha val="100000"/>
                </a:srgbClr>
              </a:solidFill>
              <a:latin typeface="Arial"/>
              <a:ea typeface="援대┝"/>
            </a:endParaRPr>
          </a:p>
          <a:p>
            <a:pPr algn="l">
              <a:defRPr lang="ko-KR" altLang="en-US"/>
            </a:pPr>
            <a:endParaRPr lang="ko-KR" altLang="en-US" sz="2800" b="0" i="0" u="none">
              <a:solidFill>
                <a:srgbClr val="000000">
                  <a:alpha val="100000"/>
                </a:srgbClr>
              </a:solidFill>
              <a:latin typeface="Arial"/>
              <a:ea typeface="援대┝"/>
            </a:endParaRPr>
          </a:p>
          <a:p>
            <a:pPr algn="l">
              <a:defRPr lang="ko-KR" altLang="en-US"/>
            </a:pPr>
            <a:r>
              <a:rPr lang="ko-KR" altLang="en-US" sz="2800" b="0" i="0" u="none">
                <a:solidFill>
                  <a:srgbClr val="000000">
                    <a:alpha val="100000"/>
                  </a:srgbClr>
                </a:solidFill>
                <a:latin typeface="Arial"/>
                <a:ea typeface="援대┝"/>
              </a:rPr>
              <a:t>4 말씀대로 순종하며 살아야 합니다.</a:t>
            </a:r>
            <a:endParaRPr lang="ko-KR" altLang="en-US" sz="2800" b="0" i="0" u="none">
              <a:solidFill>
                <a:srgbClr val="000000">
                  <a:alpha val="100000"/>
                </a:srgbClr>
              </a:solidFill>
              <a:latin typeface="Arial"/>
              <a:ea typeface="援대┝"/>
            </a:endParaRPr>
          </a:p>
          <a:p>
            <a:pPr algn="l">
              <a:defRPr lang="ko-KR" altLang="en-US"/>
            </a:pPr>
            <a:r>
              <a:rPr lang="ko-KR" altLang="en-US" sz="2800" b="0" i="0" u="none">
                <a:solidFill>
                  <a:srgbClr val="000000">
                    <a:alpha val="100000"/>
                  </a:srgbClr>
                </a:solidFill>
                <a:latin typeface="Arial"/>
                <a:ea typeface="援대┝"/>
              </a:rPr>
              <a:t>☛좋은 음식을 먹어야 힘을 얻듯이, 말씀을 실천할 때 영적으로 성장.</a:t>
            </a:r>
            <a:endParaRPr lang="ko-KR" altLang="en-US" sz="2800" b="0" i="0" u="none">
              <a:solidFill>
                <a:srgbClr val="000000">
                  <a:alpha val="100000"/>
                </a:srgbClr>
              </a:solidFill>
              <a:latin typeface="Arial"/>
              <a:ea typeface="援대┝"/>
            </a:endParaRPr>
          </a:p>
          <a:p>
            <a:pPr algn="l">
              <a:defRPr lang="ko-KR" altLang="en-US"/>
            </a:pPr>
            <a:r>
              <a:rPr lang="ko-KR" altLang="en-US" sz="2800" b="0" i="0" u="none">
                <a:solidFill>
                  <a:srgbClr val="000000">
                    <a:alpha val="100000"/>
                  </a:srgbClr>
                </a:solidFill>
                <a:latin typeface="Arial"/>
                <a:ea typeface="援대┝"/>
              </a:rPr>
              <a:t>☛듣기만 하고 행하지 않으면 영혼의 유익이 적다.</a:t>
            </a:r>
            <a:endParaRPr lang="ko-KR" altLang="en-US" sz="2800" b="0" i="0" u="none">
              <a:solidFill>
                <a:srgbClr val="000000">
                  <a:alpha val="100000"/>
                </a:srgbClr>
              </a:solidFill>
              <a:latin typeface="Arial"/>
              <a:ea typeface="援대┝"/>
            </a:endParaRPr>
          </a:p>
          <a:p>
            <a:pPr algn="l">
              <a:defRPr lang="ko-KR" altLang="en-US"/>
            </a:pPr>
            <a:endParaRPr lang="ko-KR" altLang="en-US" sz="2800" b="0" i="0" u="none">
              <a:solidFill>
                <a:srgbClr val="000000">
                  <a:alpha val="100000"/>
                </a:srgbClr>
              </a:solidFill>
              <a:latin typeface="Arial"/>
              <a:ea typeface="援대┝"/>
            </a:endParaRPr>
          </a:p>
          <a:p>
            <a:pPr algn="l">
              <a:defRPr lang="ko-KR" altLang="en-US"/>
            </a:pPr>
            <a:r>
              <a:rPr lang="ko-KR" altLang="en-US" sz="2800" b="0" i="0" u="none">
                <a:solidFill>
                  <a:srgbClr val="000000">
                    <a:alpha val="100000"/>
                  </a:srgbClr>
                </a:solidFill>
                <a:latin typeface="Arial"/>
                <a:ea typeface="援대┝"/>
              </a:rPr>
              <a:t>결론</a:t>
            </a:r>
            <a:endParaRPr lang="ko-KR" altLang="en-US" sz="2800" b="0" i="0" u="none">
              <a:solidFill>
                <a:srgbClr val="000000">
                  <a:alpha val="100000"/>
                </a:srgbClr>
              </a:solidFill>
              <a:latin typeface="Arial"/>
              <a:ea typeface="援대┝"/>
            </a:endParaRPr>
          </a:p>
          <a:p>
            <a:pPr algn="l">
              <a:defRPr lang="ko-KR" altLang="en-US"/>
            </a:pPr>
            <a:r>
              <a:rPr lang="ko-KR" altLang="en-US" sz="2800" b="0" i="0" u="none">
                <a:solidFill>
                  <a:srgbClr val="000000">
                    <a:alpha val="100000"/>
                  </a:srgbClr>
                </a:solidFill>
                <a:latin typeface="Arial"/>
                <a:ea typeface="援대┝"/>
              </a:rPr>
              <a:t>교회는 신령한 음식과 음료가 풍성한 큰 잔칫집</a:t>
            </a:r>
            <a:endParaRPr lang="ko-KR" altLang="en-US" sz="2800" b="0" i="0" u="none">
              <a:solidFill>
                <a:srgbClr val="000000">
                  <a:alpha val="100000"/>
                </a:srgbClr>
              </a:solidFill>
              <a:latin typeface="Arial"/>
              <a:ea typeface="援대┝"/>
            </a:endParaRPr>
          </a:p>
          <a:p>
            <a:pPr algn="l">
              <a:defRPr lang="ko-KR" altLang="en-US"/>
            </a:pPr>
            <a:r>
              <a:rPr lang="ko-KR" altLang="en-US" sz="2800" b="0" i="0" u="none">
                <a:solidFill>
                  <a:srgbClr val="000000">
                    <a:alpha val="100000"/>
                  </a:srgbClr>
                </a:solidFill>
                <a:latin typeface="Arial"/>
                <a:ea typeface="援대┝"/>
              </a:rPr>
              <a:t>말씀을 사모하고, 믿음으로 받고, 기도하며, 순종함으로 영혼의 양식을 풍성히 먹고 마셔야 함. </a:t>
            </a:r>
            <a:endParaRPr lang="ko-KR" altLang="en-US" sz="2800" b="0" i="0" u="none">
              <a:solidFill>
                <a:srgbClr val="000000">
                  <a:alpha val="100000"/>
                </a:srgbClr>
              </a:solidFill>
              <a:latin typeface="Arial"/>
              <a:ea typeface="援대┝"/>
            </a:endParaRPr>
          </a:p>
          <a:p>
            <a:pPr algn="l">
              <a:defRPr lang="ko-KR" altLang="en-US"/>
            </a:pPr>
            <a:r>
              <a:rPr lang="ko-KR" altLang="en-US" sz="2800" b="0" i="0" u="none">
                <a:solidFill>
                  <a:srgbClr val="000000">
                    <a:alpha val="100000"/>
                  </a:srgbClr>
                </a:solidFill>
                <a:latin typeface="Arial"/>
                <a:ea typeface="援대┝"/>
              </a:rPr>
              <a:t>그럴 때 믿음이 자라고 은혜가 충만한 복된 성도가 됨. </a:t>
            </a:r>
            <a:endParaRPr lang="ko-KR" altLang="en-US" sz="2800" b="0" i="0" u="none">
              <a:solidFill>
                <a:srgbClr val="000000">
                  <a:alpha val="100000"/>
                </a:srgbClr>
              </a:solidFill>
              <a:latin typeface="Arial"/>
              <a:ea typeface="援대┝"/>
            </a:endParaRPr>
          </a:p>
        </p:txBody>
      </p:sp>
    </p:spTree>
  </p:cSld>
  <p:clrMapOvr>
    <a:masterClrMapping/>
  </p:clrMapOvr>
  <mc:AlternateContent xmlns:mc="http://schemas.openxmlformats.org/markup-compatibility/2006">
    <mc:Choice xmlns:p14="http://schemas.microsoft.com/office/powerpoint/2010/main" Requires="p14">
      <p:transition xmlns:mc="http://schemas.openxmlformats.org/markup-compatibility/2006" xmlns:p14="http://schemas.microsoft.com/office/powerpoint/2010/main" mc:Ignorable="p14" p14:dur="500"/>
    </mc:Choice>
    <mc:Fallback>
      <p:transition/>
    </mc:Fallback>
  </mc:AlternateContent>
</p:sld>
</file>

<file path=ppt/slides/slide7.xml><?xml version="1.0" encoding="utf-8"?>
<p:sld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spTree>
      <p:nvGrpSpPr>
        <p:cNvPr id="1" name=""/>
        <p:cNvGrpSpPr/>
        <p:nvPr/>
      </p:nvGrpSpPr>
      <p:grpSpPr>
        <a:xfrm>
          <a:off x="0" y="0"/>
          <a:ext cx="0" cy="0"/>
          <a:chOff x="0" y="0"/>
          <a:chExt cx="0" cy="0"/>
        </a:xfrm>
      </p:grpSpPr>
      <p:sp>
        <p:nvSpPr>
          <p:cNvPr id="2" name="직사각형 1"/>
          <p:cNvSpPr/>
          <p:nvPr/>
        </p:nvSpPr>
        <p:spPr>
          <a:xfrm>
            <a:off x="107504" y="116632"/>
            <a:ext cx="8928992" cy="1072088"/>
          </a:xfrm>
          <a:prstGeom prst="rect">
            <a:avLst/>
          </a:prstGeom>
        </p:spPr>
        <p:txBody>
          <a:bodyPr wrap="square">
            <a:spAutoFit/>
          </a:bodyPr>
          <a:lstStyle/>
          <a:p>
            <a:pPr lvl="0">
              <a:defRPr lang="ko-KR" altLang="en-US"/>
            </a:pPr>
            <a:endParaRPr lang="en-US" altLang="ko-KR" sz="3200"/>
          </a:p>
          <a:p>
            <a:pPr lvl="0">
              <a:defRPr lang="ko-KR" altLang="en-US"/>
            </a:pPr>
            <a:endParaRPr lang="en-US" altLang="ko-KR" sz="3200"/>
          </a:p>
        </p:txBody>
      </p:sp>
      <p:sp>
        <p:nvSpPr>
          <p:cNvPr id="3" name=""/>
          <p:cNvSpPr/>
          <p:nvPr/>
        </p:nvSpPr>
        <p:spPr>
          <a:xfrm>
            <a:off x="-1275096" y="93312"/>
            <a:ext cx="11895768" cy="3933858"/>
          </a:xfrm>
          <a:prstGeom prst="rect">
            <a:avLst/>
          </a:prstGeom>
          <a:noFill/>
          <a:ln>
            <a:noFill/>
          </a:ln>
        </p:spPr>
        <p:txBody>
          <a:bodyPr wrap="square">
            <a:spAutoFit/>
          </a:bodyPr>
          <a:p>
            <a:pPr algn="l">
              <a:defRPr lang="ko-KR" altLang="en-US"/>
            </a:pPr>
            <a:r>
              <a:rPr lang="ko-KR" altLang="en-US" sz="2800" b="0" i="0" u="none">
                <a:solidFill>
                  <a:srgbClr val="000000">
                    <a:alpha val="100000"/>
                  </a:srgbClr>
                </a:solidFill>
                <a:latin typeface="Arial"/>
                <a:ea typeface="援대┝"/>
              </a:rPr>
              <a:t>2. 신령한 음식과 음료가 풍성한 가운데 잘 먹고 마시려면 어떻게 해야 하나?</a:t>
            </a:r>
            <a:endParaRPr lang="ko-KR" altLang="en-US" sz="2800" b="0" i="0" u="none">
              <a:solidFill>
                <a:srgbClr val="000000">
                  <a:alpha val="100000"/>
                </a:srgbClr>
              </a:solidFill>
              <a:latin typeface="Arial"/>
              <a:ea typeface="援대┝"/>
            </a:endParaRPr>
          </a:p>
          <a:p>
            <a:pPr algn="l">
              <a:defRPr lang="ko-KR" altLang="en-US"/>
            </a:pPr>
            <a:r>
              <a:rPr lang="ko-KR" altLang="en-US" sz="2800" b="0" i="0" u="none">
                <a:solidFill>
                  <a:srgbClr val="000000">
                    <a:alpha val="100000"/>
                  </a:srgbClr>
                </a:solidFill>
                <a:latin typeface="Arial"/>
                <a:ea typeface="援대┝"/>
              </a:rPr>
              <a:t>(살전 2:13)</a:t>
            </a:r>
            <a:endParaRPr lang="ko-KR" altLang="en-US" sz="2800" b="0" i="0" u="none">
              <a:solidFill>
                <a:srgbClr val="000000">
                  <a:alpha val="100000"/>
                </a:srgbClr>
              </a:solidFill>
              <a:latin typeface="Arial"/>
              <a:ea typeface="援대┝"/>
            </a:endParaRPr>
          </a:p>
          <a:p>
            <a:pPr algn="l">
              <a:defRPr lang="ko-KR" altLang="en-US"/>
            </a:pPr>
            <a:r>
              <a:rPr lang="ko-KR" altLang="en-US" sz="2800" b="0" i="0" u="none">
                <a:solidFill>
                  <a:srgbClr val="000000">
                    <a:alpha val="100000"/>
                  </a:srgbClr>
                </a:solidFill>
                <a:latin typeface="Arial"/>
                <a:ea typeface="援대┝"/>
              </a:rPr>
              <a:t>"하나님의 말씀을 받을 때에 사람의 말로 아니하고 하나님의 말씀으로 받음이니 진실로 그러하다 이 말씀이 또한 너희 믿는 자 속에서 역사하느니라."</a:t>
            </a:r>
            <a:endParaRPr lang="ko-KR" altLang="en-US" sz="2800" b="0" i="0" u="none">
              <a:solidFill>
                <a:srgbClr val="000000">
                  <a:alpha val="100000"/>
                </a:srgbClr>
              </a:solidFill>
              <a:latin typeface="Arial"/>
              <a:ea typeface="援대┝"/>
            </a:endParaRPr>
          </a:p>
          <a:p>
            <a:pPr algn="l">
              <a:defRPr lang="ko-KR" altLang="en-US"/>
            </a:pPr>
            <a:endParaRPr lang="ko-KR" altLang="en-US" sz="2800" b="0" i="0" u="none">
              <a:solidFill>
                <a:srgbClr val="000000">
                  <a:alpha val="100000"/>
                </a:srgbClr>
              </a:solidFill>
              <a:latin typeface="Arial"/>
              <a:ea typeface="援대┝"/>
            </a:endParaRPr>
          </a:p>
          <a:p>
            <a:pPr algn="l">
              <a:defRPr lang="ko-KR" altLang="en-US"/>
            </a:pPr>
            <a:r>
              <a:rPr lang="ko-KR" altLang="en-US" sz="2800" b="0" i="0" u="none">
                <a:solidFill>
                  <a:srgbClr val="000000">
                    <a:alpha val="100000"/>
                  </a:srgbClr>
                </a:solidFill>
                <a:latin typeface="Arial"/>
                <a:ea typeface="援대┝"/>
              </a:rPr>
              <a:t>(렘 33:3)</a:t>
            </a:r>
            <a:endParaRPr lang="ko-KR" altLang="en-US" sz="2800" b="0" i="0" u="none">
              <a:solidFill>
                <a:srgbClr val="000000">
                  <a:alpha val="100000"/>
                </a:srgbClr>
              </a:solidFill>
              <a:latin typeface="Arial"/>
              <a:ea typeface="援대┝"/>
            </a:endParaRPr>
          </a:p>
          <a:p>
            <a:pPr algn="l">
              <a:defRPr lang="ko-KR" altLang="en-US"/>
            </a:pPr>
            <a:r>
              <a:rPr lang="ko-KR" altLang="en-US" sz="2800" b="0" i="0" u="none">
                <a:solidFill>
                  <a:srgbClr val="000000">
                    <a:alpha val="100000"/>
                  </a:srgbClr>
                </a:solidFill>
                <a:latin typeface="Arial"/>
                <a:ea typeface="援대┝"/>
              </a:rPr>
              <a:t>"너는 내게 부르짖으라 내가 네게 응답하겠고 네가 알지 못하는 크고 비밀한 일을 네게 보이리라."</a:t>
            </a:r>
            <a:endParaRPr lang="ko-KR" altLang="en-US" sz="2800" b="0" i="0" u="none">
              <a:solidFill>
                <a:srgbClr val="000000">
                  <a:alpha val="100000"/>
                </a:srgbClr>
              </a:solidFill>
              <a:latin typeface="Arial"/>
              <a:ea typeface="援대┝"/>
            </a:endParaRPr>
          </a:p>
          <a:p>
            <a:pPr algn="l">
              <a:defRPr lang="ko-KR" altLang="en-US"/>
            </a:pPr>
            <a:endParaRPr lang="ko-KR" altLang="en-US" sz="2800" b="0" i="0" u="none">
              <a:solidFill>
                <a:srgbClr val="000000">
                  <a:alpha val="100000"/>
                </a:srgbClr>
              </a:solidFill>
              <a:latin typeface="Arial"/>
              <a:ea typeface="援대┝"/>
            </a:endParaRPr>
          </a:p>
        </p:txBody>
      </p:sp>
    </p:spTree>
  </p:cSld>
  <p:clrMapOvr>
    <a:masterClrMapping/>
  </p:clrMapOvr>
  <mc:AlternateContent xmlns:mc="http://schemas.openxmlformats.org/markup-compatibility/2006">
    <mc:Choice xmlns:p14="http://schemas.microsoft.com/office/powerpoint/2010/main" Requires="p14">
      <p:transition xmlns:mc="http://schemas.openxmlformats.org/markup-compatibility/2006" xmlns:p14="http://schemas.microsoft.com/office/powerpoint/2010/main" mc:Ignorable="p14" p14:dur="500"/>
    </mc:Choice>
    <mc:Fallback>
      <p:transition/>
    </mc:Fallback>
  </mc:AlternateContent>
</p:sld>
</file>

<file path=ppt/slides/slide8.xml><?xml version="1.0" encoding="utf-8"?>
<p:sld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spTree>
      <p:nvGrpSpPr>
        <p:cNvPr id="1" name=""/>
        <p:cNvGrpSpPr/>
        <p:nvPr/>
      </p:nvGrpSpPr>
      <p:grpSpPr>
        <a:xfrm>
          <a:off x="0" y="0"/>
          <a:ext cx="0" cy="0"/>
          <a:chOff x="0" y="0"/>
          <a:chExt cx="0" cy="0"/>
        </a:xfrm>
      </p:grpSpPr>
      <p:sp>
        <p:nvSpPr>
          <p:cNvPr id="2" name=""/>
          <p:cNvSpPr txBox="1"/>
          <p:nvPr/>
        </p:nvSpPr>
        <p:spPr>
          <a:xfrm>
            <a:off x="-1188640" y="0"/>
            <a:ext cx="11449272" cy="4351020"/>
          </a:xfrm>
          <a:prstGeom prst="rect">
            <a:avLst/>
          </a:prstGeom>
        </p:spPr>
        <p:txBody>
          <a:bodyPr wrap="square">
            <a:spAutoFit/>
          </a:bodyPr>
          <a:p>
            <a:pPr>
              <a:defRPr lang="ko-KR" altLang="en-US"/>
            </a:pPr>
            <a:r>
              <a:rPr lang="ko-KR" altLang="en-US" sz="2800" b="0" i="0" u="none">
                <a:solidFill>
                  <a:srgbClr val="000000">
                    <a:alpha val="100000"/>
                  </a:srgbClr>
                </a:solidFill>
                <a:latin typeface="Arial"/>
                <a:ea typeface="援대┝"/>
              </a:rPr>
              <a:t>신령한 음식인 말씀과 신령한 음료인 성령의 은혜를 풍성히 누리려면, 말씀을 사람의 말이 아닌 하나님의 말씀으로 믿고 받아야 합니다. 또한 하나님을 사모하는 마음으로 기도하며 성령의 은혜와 은사를 간절히 구하자. </a:t>
            </a:r>
            <a:endParaRPr lang="ko-KR" altLang="en-US" sz="2800" b="0" i="0" u="none">
              <a:solidFill>
                <a:srgbClr val="000000">
                  <a:alpha val="100000"/>
                </a:srgbClr>
              </a:solidFill>
              <a:latin typeface="Arial"/>
              <a:ea typeface="援대┝"/>
            </a:endParaRPr>
          </a:p>
          <a:p>
            <a:pPr>
              <a:defRPr lang="ko-KR" altLang="en-US"/>
            </a:pPr>
            <a:endParaRPr lang="ko-KR" altLang="en-US" sz="2800" b="0" i="0" u="none">
              <a:solidFill>
                <a:srgbClr val="000000">
                  <a:alpha val="100000"/>
                </a:srgbClr>
              </a:solidFill>
              <a:latin typeface="Arial"/>
              <a:ea typeface="援대┝"/>
            </a:endParaRPr>
          </a:p>
          <a:p>
            <a:pPr>
              <a:defRPr lang="ko-KR" altLang="en-US"/>
            </a:pPr>
            <a:r>
              <a:rPr lang="ko-KR" altLang="en-US" sz="2800" b="0" i="0" u="none">
                <a:solidFill>
                  <a:srgbClr val="000000">
                    <a:alpha val="100000"/>
                  </a:srgbClr>
                </a:solidFill>
                <a:latin typeface="Arial"/>
                <a:ea typeface="援대┝"/>
              </a:rPr>
              <a:t>배고픈 사람이 음식을 찾고 목마른 사람이 물을 찾듯이, 성도는 말씀을 사모하고 성령의 충만함을 갈망. 그럴 때 말씀이 믿는 자 속에서 역사하며, 하나님께서 크고 비밀한 일을 깨닫게 하시고 풍성한 은혜를 베풀어 주신다</a:t>
            </a:r>
            <a:endParaRPr lang="ko-KR" altLang="en-US" sz="2800" b="0" i="0" u="none">
              <a:solidFill>
                <a:srgbClr val="000000">
                  <a:alpha val="100000"/>
                </a:srgbClr>
              </a:solidFill>
              <a:latin typeface="Arial"/>
              <a:ea typeface="援대┝"/>
            </a:endParaRPr>
          </a:p>
          <a:p>
            <a:pPr>
              <a:defRPr lang="ko-KR" altLang="en-US"/>
            </a:pPr>
            <a:r>
              <a:rPr lang="ko-KR" altLang="en-US" sz="2800" b="0" i="0" u="none">
                <a:solidFill>
                  <a:srgbClr val="000000">
                    <a:alpha val="100000"/>
                  </a:srgbClr>
                </a:solidFill>
                <a:latin typeface="Arial"/>
                <a:ea typeface="援대┝"/>
              </a:rPr>
              <a:t>.</a:t>
            </a:r>
            <a:endParaRPr lang="ko-KR" altLang="en-US" sz="2800" b="0" i="0" u="none">
              <a:solidFill>
                <a:srgbClr val="000000">
                  <a:alpha val="100000"/>
                </a:srgbClr>
              </a:solidFill>
              <a:latin typeface="Arial"/>
              <a:ea typeface="援대┝"/>
            </a:endParaRPr>
          </a:p>
          <a:p>
            <a:pPr>
              <a:defRPr lang="ko-KR" altLang="en-US"/>
            </a:pPr>
            <a:r>
              <a:rPr lang="ko-KR" altLang="en-US" sz="2800" b="0" i="0" u="none">
                <a:solidFill>
                  <a:srgbClr val="000000">
                    <a:alpha val="100000"/>
                  </a:srgbClr>
                </a:solidFill>
                <a:latin typeface="Arial"/>
                <a:ea typeface="援대┝"/>
              </a:rPr>
              <a:t>결론적으로, 사모하고 간절한 마음으로 말씀을 받고 뜨겁게 성령의 은혜와 은사를 간구하여 말씀과 성령이 충만한 성도가 되어야 합니다.</a:t>
            </a:r>
            <a:endParaRPr lang="ko-KR" altLang="en-US"/>
          </a:p>
        </p:txBody>
      </p:sp>
    </p:spTree>
  </p:cSld>
  <p:clrMapOvr>
    <a:masterClrMapping/>
  </p:clrMapOvr>
  <mc:AlternateContent xmlns:mc="http://schemas.openxmlformats.org/markup-compatibility/2006">
    <mc:Choice xmlns:p14="http://schemas.microsoft.com/office/powerpoint/2010/main" Requires="p14">
      <p:transition xmlns:mc="http://schemas.openxmlformats.org/markup-compatibility/2006" xmlns:p14="http://schemas.microsoft.com/office/powerpoint/2010/main" mc:Ignorable="p14" p14:dur="500"/>
    </mc:Choice>
    <mc:Fallback>
      <p:transition/>
    </mc:Fallback>
  </mc:AlternateContent>
</p:sld>
</file>

<file path=ppt/slides/slide9.xml><?xml version="1.0" encoding="utf-8"?>
<p:sld xmlns:r="http://schemas.openxmlformats.org/officeDocument/2006/relationships" xmlns:c="http://schemas.openxmlformats.org/drawingml/2006/chart" xmlns:a="http://schemas.openxmlformats.org/drawingml/2006/main" xmlns:dgm="http://schemas.openxmlformats.org/drawingml/2006/diagram" xmlns:dsp="http://schemas.microsoft.com/office/drawing/2008/diagram" xmlns:p="http://schemas.openxmlformats.org/presentationml/2006/main">
  <p:cSld>
    <p:spTree>
      <p:nvGrpSpPr>
        <p:cNvPr id="1" name=""/>
        <p:cNvGrpSpPr/>
        <p:nvPr/>
      </p:nvGrpSpPr>
      <p:grpSpPr>
        <a:xfrm>
          <a:off x="0" y="0"/>
          <a:ext cx="0" cy="0"/>
          <a:chOff x="0" y="0"/>
          <a:chExt cx="0" cy="0"/>
        </a:xfrm>
      </p:grpSpPr>
      <p:sp>
        <p:nvSpPr>
          <p:cNvPr id="2" name=""/>
          <p:cNvSpPr/>
          <p:nvPr/>
        </p:nvSpPr>
        <p:spPr>
          <a:xfrm>
            <a:off x="-1116632" y="105798"/>
            <a:ext cx="11593288" cy="4349997"/>
          </a:xfrm>
          <a:prstGeom prst="rect">
            <a:avLst/>
          </a:prstGeom>
          <a:noFill/>
          <a:ln>
            <a:noFill/>
          </a:ln>
        </p:spPr>
        <p:txBody>
          <a:bodyPr wrap="square">
            <a:spAutoFit/>
          </a:bodyPr>
          <a:p>
            <a:pPr algn="l">
              <a:defRPr lang="ko-KR" altLang="en-US"/>
            </a:pPr>
            <a:r>
              <a:rPr lang="ko-KR" altLang="en-US" sz="2800" b="0" i="0" u="none">
                <a:solidFill>
                  <a:srgbClr val="000000">
                    <a:alpha val="100000"/>
                  </a:srgbClr>
                </a:solidFill>
                <a:latin typeface="Arial"/>
                <a:ea typeface="援대┝"/>
              </a:rPr>
              <a:t>※ 나는 말씀을 잘 먹고 성령의 생수를 잘 마시고 있는가 이야기해 봅시다.나는 하나님의 말씀을 얼마나 사모하며 듣고 있는가?</a:t>
            </a:r>
            <a:endParaRPr lang="ko-KR" altLang="en-US" sz="2800" b="0" i="0" u="none">
              <a:solidFill>
                <a:srgbClr val="000000">
                  <a:alpha val="100000"/>
                </a:srgbClr>
              </a:solidFill>
              <a:latin typeface="Arial"/>
              <a:ea typeface="援대┝"/>
            </a:endParaRPr>
          </a:p>
          <a:p>
            <a:pPr algn="l">
              <a:defRPr lang="ko-KR" altLang="en-US"/>
            </a:pPr>
            <a:r>
              <a:rPr lang="ko-KR" altLang="en-US" sz="2800" b="0" i="0" u="none">
                <a:solidFill>
                  <a:srgbClr val="000000">
                    <a:alpha val="100000"/>
                  </a:srgbClr>
                </a:solidFill>
                <a:latin typeface="Arial"/>
                <a:ea typeface="援대┝"/>
              </a:rPr>
              <a:t>말씀을 듣고 순종하며 실천하고 있는가?</a:t>
            </a:r>
            <a:endParaRPr lang="ko-KR" altLang="en-US" sz="2800" b="0" i="0" u="none">
              <a:solidFill>
                <a:srgbClr val="000000">
                  <a:alpha val="100000"/>
                </a:srgbClr>
              </a:solidFill>
              <a:latin typeface="Arial"/>
              <a:ea typeface="援대┝"/>
            </a:endParaRPr>
          </a:p>
          <a:p>
            <a:pPr algn="l">
              <a:defRPr lang="ko-KR" altLang="en-US"/>
            </a:pPr>
            <a:r>
              <a:rPr lang="ko-KR" altLang="en-US" sz="2800" b="0" i="0" u="none">
                <a:solidFill>
                  <a:srgbClr val="000000">
                    <a:alpha val="100000"/>
                  </a:srgbClr>
                </a:solidFill>
                <a:latin typeface="Arial"/>
                <a:ea typeface="援대┝"/>
              </a:rPr>
              <a:t>기도와 성령 충만을 위해 얼마나 힘쓰고 있는가?</a:t>
            </a:r>
            <a:endParaRPr lang="ko-KR" altLang="en-US" sz="2800" b="0" i="0" u="none">
              <a:solidFill>
                <a:srgbClr val="000000">
                  <a:alpha val="100000"/>
                </a:srgbClr>
              </a:solidFill>
              <a:latin typeface="Arial"/>
              <a:ea typeface="援대┝"/>
            </a:endParaRPr>
          </a:p>
          <a:p>
            <a:pPr algn="l">
              <a:defRPr lang="ko-KR" altLang="en-US"/>
            </a:pPr>
            <a:endParaRPr lang="ko-KR" altLang="en-US" sz="2800" b="0" i="0" u="none">
              <a:solidFill>
                <a:srgbClr val="000000">
                  <a:alpha val="100000"/>
                </a:srgbClr>
              </a:solidFill>
              <a:latin typeface="Arial"/>
              <a:ea typeface="援대┝"/>
            </a:endParaRPr>
          </a:p>
          <a:p>
            <a:pPr algn="l">
              <a:defRPr lang="ko-KR" altLang="en-US"/>
            </a:pPr>
            <a:r>
              <a:rPr lang="ko-KR" altLang="en-US" sz="2800" b="0" i="0" u="none">
                <a:solidFill>
                  <a:srgbClr val="000000">
                    <a:alpha val="100000"/>
                  </a:srgbClr>
                </a:solidFill>
                <a:latin typeface="Arial"/>
                <a:ea typeface="援대┝"/>
              </a:rPr>
              <a:t>2. 큰 잔칫집같이 노래와 기쁨으로 시끄러운 곳이 교회이다</a:t>
            </a:r>
            <a:endParaRPr lang="ko-KR" altLang="en-US" sz="2800" b="0" i="0" u="none">
              <a:solidFill>
                <a:srgbClr val="000000">
                  <a:alpha val="100000"/>
                </a:srgbClr>
              </a:solidFill>
              <a:latin typeface="Arial"/>
              <a:ea typeface="援대┝"/>
            </a:endParaRPr>
          </a:p>
          <a:p>
            <a:pPr algn="l">
              <a:defRPr lang="ko-KR" altLang="en-US"/>
            </a:pPr>
            <a:r>
              <a:rPr lang="ko-KR" altLang="en-US" sz="2800" b="0" i="0" u="none">
                <a:solidFill>
                  <a:srgbClr val="000000">
                    <a:alpha val="100000"/>
                  </a:srgbClr>
                </a:solidFill>
                <a:latin typeface="Arial"/>
                <a:ea typeface="援대┝"/>
              </a:rPr>
              <a:t>교회는 세상 소음으로 시끄러운 곳이 아니라 하나님을 찬양하는 소리와 기도의 소리로 가득한 곳이어야 합니다.</a:t>
            </a:r>
            <a:endParaRPr lang="ko-KR" altLang="en-US" sz="2800" b="0" i="0" u="none">
              <a:solidFill>
                <a:srgbClr val="000000">
                  <a:alpha val="100000"/>
                </a:srgbClr>
              </a:solidFill>
              <a:latin typeface="Arial"/>
              <a:ea typeface="援대┝"/>
            </a:endParaRPr>
          </a:p>
          <a:p>
            <a:pPr algn="l">
              <a:defRPr lang="ko-KR" altLang="en-US"/>
            </a:pPr>
            <a:r>
              <a:rPr lang="ko-KR" altLang="en-US" sz="2800" b="0" i="0" u="none">
                <a:solidFill>
                  <a:srgbClr val="000000">
                    <a:alpha val="100000"/>
                  </a:srgbClr>
                </a:solidFill>
                <a:latin typeface="Arial"/>
                <a:ea typeface="援대┝"/>
              </a:rPr>
              <a:t>(시 47:1)</a:t>
            </a:r>
            <a:endParaRPr lang="ko-KR" altLang="en-US" sz="2800" b="0" i="0" u="none">
              <a:solidFill>
                <a:srgbClr val="000000">
                  <a:alpha val="100000"/>
                </a:srgbClr>
              </a:solidFill>
              <a:latin typeface="Arial"/>
              <a:ea typeface="援대┝"/>
            </a:endParaRPr>
          </a:p>
          <a:p>
            <a:pPr algn="l">
              <a:defRPr lang="ko-KR" altLang="en-US"/>
            </a:pPr>
            <a:r>
              <a:rPr lang="ko-KR" altLang="en-US" sz="2800" b="0" i="0" u="none">
                <a:solidFill>
                  <a:srgbClr val="000000">
                    <a:alpha val="100000"/>
                  </a:srgbClr>
                </a:solidFill>
                <a:latin typeface="Arial"/>
                <a:ea typeface="援대┝"/>
              </a:rPr>
              <a:t>"너희 만민들아 손바닥을 치고 즐거운 소리로 하나님께 외칠지어다."</a:t>
            </a:r>
            <a:endParaRPr lang="ko-KR" altLang="en-US" sz="2800" b="0" i="0" u="none">
              <a:solidFill>
                <a:srgbClr val="000000">
                  <a:alpha val="100000"/>
                </a:srgbClr>
              </a:solidFill>
              <a:latin typeface="Arial"/>
              <a:ea typeface="援대┝"/>
            </a:endParaRPr>
          </a:p>
        </p:txBody>
      </p:sp>
    </p:spTree>
  </p:cSld>
  <p:clrMapOvr>
    <a:masterClrMapping/>
  </p:clrMapOvr>
  <mc:AlternateContent xmlns:mc="http://schemas.openxmlformats.org/markup-compatibility/2006">
    <mc:Choice xmlns:p14="http://schemas.microsoft.com/office/powerpoint/2010/main" Requires="p14">
      <p:transition xmlns:mc="http://schemas.openxmlformats.org/markup-compatibility/2006" xmlns:p14="http://schemas.microsoft.com/office/powerpoint/2010/main" mc:Ignorable="p14" p14:dur="500"/>
    </mc:Choice>
    <mc:Fallback>
      <p:transition/>
    </mc:Fallback>
  </mc:AlternateContent>
</p:sld>
</file>

<file path=ppt/theme/theme1.xml><?xml version="1.0" encoding="utf-8"?>
<a:theme xmlns:r="http://schemas.openxmlformats.org/officeDocument/2006/relationships" xmlns:c="http://schemas.openxmlformats.org/drawingml/2006/chart" xmlns:dgm="http://schemas.openxmlformats.org/drawingml/2006/diagram" xmlns:dsp="http://schemas.microsoft.com/office/drawing/2008/diagram" xmlns:a="http://schemas.openxmlformats.org/drawingml/2006/main" xmlns:pic="http://schemas.openxmlformats.org/drawingml/2006/picture" xmlns:wp="http://schemas.openxmlformats.org/drawingml/2006/wordprocessingDrawing" xmlns:xdr="http://schemas.openxmlformats.org/drawingml/2006/spreadsheetDrawing" name="한컴오피스">
  <a:themeElements>
    <a:clrScheme name="한컴오피스">
      <a:dk1>
        <a:sysClr val="windowText" lastClr="000000"/>
      </a:dk1>
      <a:lt1>
        <a:sysClr val="window" lastClr="ffffff"/>
      </a:lt1>
      <a:dk2>
        <a:srgbClr val="1c3d62"/>
      </a:dk2>
      <a:lt2>
        <a:srgbClr val="e3dcc1"/>
      </a:lt2>
      <a:accent1>
        <a:srgbClr val="315f97"/>
      </a:accent1>
      <a:accent2>
        <a:srgbClr val="c75252"/>
      </a:accent2>
      <a:accent3>
        <a:srgbClr val="e9ae2b"/>
      </a:accent3>
      <a:accent4>
        <a:srgbClr val="699b37"/>
      </a:accent4>
      <a:accent5>
        <a:srgbClr val="358791"/>
      </a:accent5>
      <a:accent6>
        <a:srgbClr val="ca56a7"/>
      </a:accent6>
      <a:hlink>
        <a:srgbClr val="0000ff"/>
      </a:hlink>
      <a:folHlink>
        <a:srgbClr val="800080"/>
      </a:folHlink>
    </a:clrScheme>
    <a:fontScheme name="한컴오피스">
      <a:majorFont>
        <a:latin typeface="함초롬돋움"/>
        <a:ea typeface="함초롬돋움"/>
        <a:cs typeface="Times New Roman"/>
      </a:majorFont>
      <a:minorFont>
        <a:latin typeface="함초롬돋움"/>
        <a:ea typeface="함초롬돋움"/>
        <a:cs typeface="Times New Roman"/>
      </a:minorFont>
    </a:fontScheme>
    <a:fmtScheme name="한컴오피스">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12700" cap="flat" cmpd="sng" algn="ctr">
          <a:solidFill>
            <a:schemeClr val="phClr">
              <a:satMod val="105000"/>
            </a:scheme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rotWithShape="0">
              <a:srgbClr val="000000">
                <a:alpha val="75000"/>
              </a:srgbClr>
            </a:outerShdw>
          </a:effectLst>
        </a:effectStyle>
        <a:effectStyle>
          <a:effectLst>
            <a:outerShdw blurRad="38100" dist="25400" dir="5400000" rotWithShape="0">
              <a:srgbClr val="000000">
                <a:alpha val="75000"/>
              </a:srgbClr>
            </a:outerShdw>
          </a:effectLst>
        </a:effectStyle>
        <a:effectStyle>
          <a:effectLst>
            <a:reflection blurRad="12700" stA="26000" endPos="28000" dist="38100" dir="54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ep:Properties xmlns:r="http://schemas.openxmlformats.org/officeDocument/2006/relationships" xmlns:ep="http://schemas.openxmlformats.org/officeDocument/2006/extended-properties" xmlns:vt="http://schemas.openxmlformats.org/officeDocument/2006/docPropsVTypes">
  <ep:Manager/>
  <ep:Company>Microsoft Corporation</ep:Company>
  <ep:Words>1513</ep:Words>
  <ep:PresentationFormat>화면 슬라이드 쇼(4:3)</ep:PresentationFormat>
  <ep:Paragraphs>119</ep:Paragraphs>
  <ep:Slides>24</ep:Slides>
  <ep:Notes>0</ep:Notes>
  <ep:TotalTime>0</ep:TotalTime>
  <ep:HiddenSlides>0</ep:HiddenSlides>
  <ep:MMClips>0</ep:MMClips>
  <ep:HeadingPairs>
    <vt:vector size="4" baseType="variant">
      <vt:variant>
        <vt:lpstr>테마</vt:lpstr>
      </vt:variant>
      <vt:variant>
        <vt:i4>1</vt:i4>
      </vt:variant>
      <vt:variant>
        <vt:lpstr>슬라이드 제목</vt:lpstr>
      </vt:variant>
      <vt:variant>
        <vt:i4>24</vt:i4>
      </vt:variant>
    </vt:vector>
  </ep:HeadingPairs>
  <ep:TitlesOfParts>
    <vt:vector size="25" baseType="lpstr">
      <vt:lpstr>한컴오피스</vt:lpstr>
      <vt:lpstr>슬라이드 1</vt:lpstr>
      <vt:lpstr>슬라이드 2</vt:lpstr>
      <vt:lpstr>슬라이드 3</vt:lpstr>
      <vt:lpstr>슬라이드 4</vt:lpstr>
      <vt:lpstr>슬라이드 5</vt:lpstr>
      <vt:lpstr>슬라이드 6</vt:lpstr>
      <vt:lpstr>슬라이드 7</vt:lpstr>
      <vt:lpstr>슬라이드 8</vt:lpstr>
      <vt:lpstr>슬라이드 9</vt:lpstr>
      <vt:lpstr>슬라이드 10</vt:lpstr>
      <vt:lpstr>슬라이드 11</vt:lpstr>
      <vt:lpstr>슬라이드 12</vt:lpstr>
      <vt:lpstr>슬라이드 13</vt:lpstr>
      <vt:lpstr>슬라이드 14</vt:lpstr>
      <vt:lpstr>슬라이드 15</vt:lpstr>
      <vt:lpstr>슬라이드 16</vt:lpstr>
      <vt:lpstr>슬라이드 17</vt:lpstr>
      <vt:lpstr>슬라이드 18</vt:lpstr>
      <vt:lpstr>슬라이드 19</vt:lpstr>
      <vt:lpstr>슬라이드 20</vt:lpstr>
      <vt:lpstr>슬라이드 21</vt:lpstr>
      <vt:lpstr>슬라이드 22</vt:lpstr>
      <vt:lpstr>슬라이드 23</vt:lpstr>
      <vt:lpstr>슬라이드 24</vt:lpstr>
    </vt:vector>
  </ep:TitlesOfParts>
  <ep:HyperlinkBase/>
  <ep:Application>Hancom Office Hanshow 2014</ep:Application>
  <ep:AppVersion>0901.0000.01</ep:AppVersion>
</ep:Properties>
</file>

<file path=docProps/core.xml><?xml version="1.0" encoding="utf-8"?>
<cp:coreProperties xmlns:r="http://schemas.openxmlformats.org/officeDocument/2006/relationships" xmlns:cp="http://schemas.openxmlformats.org/package/2006/metadata/core-properties" xmlns:dc="http://purl.org/dc/elements/1.1/" xmlns:dcterms="http://purl.org/dc/terms/" xmlns:dcmitype="http://purl.org/dc/dcmitype/" xmlns:xsi="http://www.w3.org/2001/XMLSchema-instance">
  <dcterms:created xsi:type="dcterms:W3CDTF">2019-08-06T00:28:34.000</dcterms:created>
  <dc:creator>Registered User</dc:creator>
  <cp:lastModifiedBy>김상식</cp:lastModifiedBy>
  <dcterms:modified xsi:type="dcterms:W3CDTF">2026-06-20T03:07:14.932</dcterms:modified>
  <cp:revision>25</cp:revision>
  <dc:title>PowerPoint 프레젠테이션</dc:title>
</cp:coreProperties>
</file>