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56" r:id="rId2"/>
    <p:sldMasterId id="2147484068" r:id="rId3"/>
    <p:sldMasterId id="2147484080" r:id="rId4"/>
    <p:sldMasterId id="2147484092" r:id="rId5"/>
    <p:sldMasterId id="2147484116" r:id="rId6"/>
    <p:sldMasterId id="2147484277" r:id="rId7"/>
    <p:sldMasterId id="2147484457" r:id="rId8"/>
    <p:sldMasterId id="2147484517" r:id="rId9"/>
    <p:sldMasterId id="2147484529" r:id="rId10"/>
    <p:sldMasterId id="2147484541" r:id="rId11"/>
    <p:sldMasterId id="2147484553" r:id="rId12"/>
  </p:sldMasterIdLst>
  <p:notesMasterIdLst>
    <p:notesMasterId r:id="rId110"/>
  </p:notesMasterIdLst>
  <p:sldIdLst>
    <p:sldId id="257" r:id="rId13"/>
    <p:sldId id="258" r:id="rId14"/>
    <p:sldId id="2452" r:id="rId15"/>
    <p:sldId id="2453" r:id="rId16"/>
    <p:sldId id="261" r:id="rId17"/>
    <p:sldId id="2250" r:id="rId18"/>
    <p:sldId id="3201" r:id="rId19"/>
    <p:sldId id="3202" r:id="rId20"/>
    <p:sldId id="3203" r:id="rId21"/>
    <p:sldId id="3204" r:id="rId22"/>
    <p:sldId id="3205" r:id="rId23"/>
    <p:sldId id="3206" r:id="rId24"/>
    <p:sldId id="3207" r:id="rId25"/>
    <p:sldId id="3208" r:id="rId26"/>
    <p:sldId id="3209" r:id="rId27"/>
    <p:sldId id="3210" r:id="rId28"/>
    <p:sldId id="3211" r:id="rId29"/>
    <p:sldId id="3212" r:id="rId30"/>
    <p:sldId id="262" r:id="rId31"/>
    <p:sldId id="263" r:id="rId32"/>
    <p:sldId id="264" r:id="rId33"/>
    <p:sldId id="265" r:id="rId34"/>
    <p:sldId id="266" r:id="rId35"/>
    <p:sldId id="582" r:id="rId36"/>
    <p:sldId id="1216" r:id="rId37"/>
    <p:sldId id="1426" r:id="rId38"/>
    <p:sldId id="1427" r:id="rId39"/>
    <p:sldId id="3075" r:id="rId40"/>
    <p:sldId id="1428" r:id="rId41"/>
    <p:sldId id="356" r:id="rId42"/>
    <p:sldId id="256" r:id="rId43"/>
    <p:sldId id="3164" r:id="rId44"/>
    <p:sldId id="3165" r:id="rId45"/>
    <p:sldId id="259" r:id="rId46"/>
    <p:sldId id="260" r:id="rId47"/>
    <p:sldId id="3166" r:id="rId48"/>
    <p:sldId id="3167" r:id="rId49"/>
    <p:sldId id="272" r:id="rId50"/>
    <p:sldId id="3168" r:id="rId51"/>
    <p:sldId id="3169" r:id="rId52"/>
    <p:sldId id="3170" r:id="rId53"/>
    <p:sldId id="273" r:id="rId54"/>
    <p:sldId id="277" r:id="rId55"/>
    <p:sldId id="1168" r:id="rId56"/>
    <p:sldId id="3171" r:id="rId57"/>
    <p:sldId id="3172" r:id="rId58"/>
    <p:sldId id="3173" r:id="rId59"/>
    <p:sldId id="3174" r:id="rId60"/>
    <p:sldId id="3175" r:id="rId61"/>
    <p:sldId id="3176" r:id="rId62"/>
    <p:sldId id="3177" r:id="rId63"/>
    <p:sldId id="3178" r:id="rId64"/>
    <p:sldId id="3179" r:id="rId65"/>
    <p:sldId id="3180" r:id="rId66"/>
    <p:sldId id="274" r:id="rId67"/>
    <p:sldId id="275" r:id="rId68"/>
    <p:sldId id="365" r:id="rId69"/>
    <p:sldId id="286" r:id="rId70"/>
    <p:sldId id="2510" r:id="rId71"/>
    <p:sldId id="2617" r:id="rId72"/>
    <p:sldId id="3124" r:id="rId73"/>
    <p:sldId id="3125" r:id="rId74"/>
    <p:sldId id="3159" r:id="rId75"/>
    <p:sldId id="3160" r:id="rId76"/>
    <p:sldId id="3161" r:id="rId77"/>
    <p:sldId id="3162" r:id="rId78"/>
    <p:sldId id="3163" r:id="rId79"/>
    <p:sldId id="292" r:id="rId80"/>
    <p:sldId id="293" r:id="rId81"/>
    <p:sldId id="2918" r:id="rId82"/>
    <p:sldId id="3213" r:id="rId83"/>
    <p:sldId id="3214" r:id="rId84"/>
    <p:sldId id="3215" r:id="rId85"/>
    <p:sldId id="3216" r:id="rId86"/>
    <p:sldId id="3217" r:id="rId87"/>
    <p:sldId id="3218" r:id="rId88"/>
    <p:sldId id="3219" r:id="rId89"/>
    <p:sldId id="3220" r:id="rId90"/>
    <p:sldId id="3221" r:id="rId91"/>
    <p:sldId id="3222" r:id="rId92"/>
    <p:sldId id="3223" r:id="rId93"/>
    <p:sldId id="3224" r:id="rId94"/>
    <p:sldId id="3126" r:id="rId95"/>
    <p:sldId id="2821" r:id="rId96"/>
    <p:sldId id="3181" r:id="rId97"/>
    <p:sldId id="3182" r:id="rId98"/>
    <p:sldId id="3183" r:id="rId99"/>
    <p:sldId id="3184" r:id="rId100"/>
    <p:sldId id="3185" r:id="rId101"/>
    <p:sldId id="3186" r:id="rId102"/>
    <p:sldId id="3187" r:id="rId103"/>
    <p:sldId id="3188" r:id="rId104"/>
    <p:sldId id="3189" r:id="rId105"/>
    <p:sldId id="3190" r:id="rId106"/>
    <p:sldId id="3191" r:id="rId107"/>
    <p:sldId id="267" r:id="rId108"/>
    <p:sldId id="311" r:id="rId109"/>
  </p:sldIdLst>
  <p:sldSz cx="9504363" cy="666115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1058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821174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23176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64235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052937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463524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2874111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284700" algn="l" defTabSz="821174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29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A10"/>
    <a:srgbClr val="FFFF00"/>
    <a:srgbClr val="0033CC"/>
    <a:srgbClr val="F709A2"/>
    <a:srgbClr val="000066"/>
    <a:srgbClr val="003300"/>
    <a:srgbClr val="666699"/>
    <a:srgbClr val="CC00CC"/>
    <a:srgbClr val="571905"/>
    <a:srgbClr val="4F2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7" autoAdjust="0"/>
    <p:restoredTop sz="86341" autoAdjust="0"/>
  </p:normalViewPr>
  <p:slideViewPr>
    <p:cSldViewPr>
      <p:cViewPr varScale="1">
        <p:scale>
          <a:sx n="133" d="100"/>
          <a:sy n="133" d="100"/>
        </p:scale>
        <p:origin x="534" y="126"/>
      </p:cViewPr>
      <p:guideLst>
        <p:guide orient="horz" pos="2098"/>
        <p:guide pos="2994"/>
      </p:guideLst>
    </p:cSldViewPr>
  </p:slideViewPr>
  <p:outlineViewPr>
    <p:cViewPr>
      <p:scale>
        <a:sx n="33" d="100"/>
        <a:sy n="33" d="100"/>
      </p:scale>
      <p:origin x="0" y="4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0"/>
    </p:cViewPr>
  </p:sorter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viewProps" Target="viewProps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theme" Target="theme/theme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E563E6-D766-4E31-A395-11742DFA8044}" type="datetimeFigureOut">
              <a:rPr lang="ko-KR" altLang="en-US"/>
              <a:pPr>
                <a:defRPr/>
              </a:pPr>
              <a:t>2026-06-07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685800"/>
            <a:ext cx="4889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DA049B8-1C90-4055-8733-D1260F65DE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587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1174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1763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2350" algn="l" rtl="0" fontAlgn="base" latinLnBrk="1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2937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3524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4111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4700" algn="l" defTabSz="821174" rtl="0" eaLnBrk="1" latinLnBrk="1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B38C-EBEE-4141-AA25-BED44C2A4114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5D8FE-CCF0-404C-94E1-3E586D7D1A1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E4D20-98D1-4CFE-8ECB-1342229005B4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E443-81C8-4C2D-8E7D-8E88BC93A4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AE4FB4-B75C-BCBE-641F-20E5F889B4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3CCE66-1808-6933-6582-185D2C2A9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B5E8A-10DE-065A-1F4D-FB617644B5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27A70-B7EA-4F7E-AD59-BBB4D457FD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404711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83F15D-4F95-207F-5DFE-1DFCA62A2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E3EA4-5845-88B3-032C-8897EC6A9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B479FB-E5FB-A218-B508-FE3039BBD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A4808-0F55-4B3A-96BC-34AE2C1DF2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53549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1C08F7-60CA-4F96-4919-2B9AD9712B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8C235-7E7A-5CC1-386E-E597059B0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5CF64A-8FF4-279F-A872-BA3E502F0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347C-EDFB-4662-A327-ADEEE47AF1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96102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6BF25-E15A-57B2-584B-400ED0996C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C6410-273D-9549-6819-49A0A63AA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39E1B-87D5-E193-D43F-6A71A6123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8513F-A277-45E5-868A-E98A6651A3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41766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8F1879-0E31-DB8E-97B1-BC4081DE3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0309063-6C80-8D78-2A76-392A337C5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25D33A-31A4-3FA9-96EA-45E07BB68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EFB2D-4123-443E-9235-A98D65B787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4983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5FC093-3AFB-2B0B-2FF8-B0FAF7377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7FB643-CC62-779F-A6EE-0D1891E72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065D50-AB8C-4FB6-28F5-334A852E48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1FD93-F009-46F4-9168-F793D6B2AC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2191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ABBD7E-047A-414A-A783-B5D7F2E5A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E02423-C8FE-7680-1B71-889AF6200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6CB2BE-ABD2-6C57-6917-60F368623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B4A51E-D103-46CD-85FA-0534CA9A99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46314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1A484-EC93-CDDD-69E3-38A94D5FD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B4C0F-19B5-A7D1-FA28-ACFA7F004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41A21-3C5C-68A7-F1C4-C09FA5155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F0A02-D02F-4D98-9E96-3AAC502614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20247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F7165-3BD6-D529-7E38-D96F7F72E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BFAD0-1E99-4D56-BEF6-E33DB5839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F1BBC4-5CC1-E4AC-C748-CFF47A0A8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9298B-1E64-45F6-8D6E-5B2DF4839E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813767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CEBBC-A8BD-B0F9-70EB-5D7DFD6E4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DED37F-4C7B-FB83-173A-E7A90A210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0E39DA-7622-4095-1B83-1CEE0CFDD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3C34C-828A-484A-9BB6-7DA2763941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232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71830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30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06BE-11CC-438C-AEC6-02B113937260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72FC-2326-40A9-9023-CE8466A247E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347B3-CC61-F382-8FBD-38FDA13E6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66FA0-A0CD-9914-CABA-9A1042569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6F595-B5F9-E733-CD3B-0105697EF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10240-E71B-41C3-B08B-3668C1374D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54141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5FD700-FFB1-F215-8ACF-209CCCE88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DD319A-4420-533C-FA81-928E321EA7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122D5-BFD9-FD4B-F2BD-95C010571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380F-AD6F-4DED-8813-C551B35B86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2032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77627C-D3E5-6878-0CD8-458704126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1644F-0586-19C7-19F2-320D6EE6B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C4AA4-DDB0-FAED-FD29-43CC756A37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5EF3-EA0D-4D48-95B1-27CD4C3346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1016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5D564F-B48A-FA66-D7B1-1FAC69532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A8AEE-6ADC-CEA0-A75A-50423A6AD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A551DD-3194-39DA-EFAB-CC307A3F1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CE5B-FF20-4B4A-88C9-03DFD622B9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07681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900AD-4131-DBDD-8AFD-B85B5FBDF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92695-2D1D-D2C4-AA91-DEB8495A2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B75CF7-B59E-71FB-B782-BA43CA49B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6410-1663-4F2F-B5F8-7018855F64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66924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5B8FD9-5F3D-09A0-B730-0B5254BEE0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07E96E-9ACA-C453-B574-2FA3206961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8DCB7-BF96-8B98-DD94-7C02D7807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1A62-F3E8-4034-ACCC-EF2D86E9C9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8968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EF201D-EC68-7932-91EA-C77A3F0AA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EA9478-CE09-10FE-BEDD-A94ECAE9B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7DB3D-A902-0FBF-664D-CFF5CA8DE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4420-CEF6-4946-9138-EF4C6E909F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153796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25663D-150D-1F10-8FDB-4AF0D3BC9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04A057-4EE1-F808-407C-87FBC034C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E8920E-AB85-0810-D44F-721FBC1EE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3FB5-E871-4266-90F2-0861B6B747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481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851EE5-55B2-3674-6AAE-12163DB736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D153C-0CF6-FBD6-5236-0C9C3A942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A49680-8A71-6CE8-6248-45EB0C325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A0001-9CFF-47EA-AC37-812116FD7D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06748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AA2747-E829-3E7E-4BA7-D001478D8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C4690-C542-78F5-5C30-681EF81F2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39F5D-C4B4-FDF3-1566-58D664267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C2D1-3A60-4E96-B376-A5A136A669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077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83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B704D9-FCBF-C71C-54F1-637531240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51EBF7-B3D8-74E9-8BCD-DFEB5F8B8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EAFA2-5FBD-423B-89BA-AFEBCEEAC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85294-9FD7-4333-A403-EDE6AC9105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804682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D68109-C4F2-5FD2-5B7D-F7B33EF7B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DA8C5-6C5C-9A92-78D2-58DCEC7AA9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8FDFB7-E790-ED20-653A-BE09EA000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C138-40AA-412C-8D62-102C8682A3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96788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48EDF9-DBFD-2908-E2EC-CE660B562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BF958C-98B5-5624-CDEF-6FF9B8BB7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49CC-26BB-1B2A-EA44-DAAC3661A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8D85E-0E1E-4530-A2A0-66D0EF15EB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32591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37B7B7-10F6-7241-A636-7A8BB6DC3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852D18-40E9-1DD8-B99E-17272E6A1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F654ED-E21F-9DE7-334B-3A623FBFD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4F3F8-9755-45CF-A379-658832DF6B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6913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85294A-148F-3C55-44C5-36BB413115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74C00C-B392-1A17-5C3D-79D1A6ED6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CD7F2-DBB7-FF1B-71C9-809ECDF41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1EA6F-6706-424F-B0D4-79B753F3A1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37361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2062F-E16A-273D-C655-B1E884F31C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9935B-2D32-775C-38F7-8581829B70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31FB7-09D9-4FBD-D123-2ABF37AEE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6649-D714-4642-8F51-2F0CC4607CE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5116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8C7F5B-587A-F54A-67EB-B6B6FD070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1B9017-B7E5-AB7D-5419-E41E2DB8C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D76B0B-34B7-45CF-457C-2ACC95826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1AF75-EB24-4833-A0A7-DD6A9E90B5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82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3675FF-A5C4-45B8-C3C7-DBB630BB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C87751-A325-F3F2-A407-C711B9277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60BCB8-90D4-8E4F-0E44-09CAF0EE20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80DD1-8328-419C-AFF2-B7B4A9EC1A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44599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9049DB-C257-51BE-6169-22570CEF9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0062EF-205C-EBA8-63C9-0E60A558B1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E8E27F-129A-11F9-35B8-551E58934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B504E-138A-49B5-B8DF-4FCD46D282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2864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73E46-B362-8BDE-3301-B3D634CBD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38352-5DA9-BA1F-EB69-168BB44923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45ABA-822B-2BDF-68E6-C0445A64C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F378C-F9CC-41B5-A12D-87DD4CE509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3636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89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93E4C-0CB9-77AC-FD9E-EBDACE7D85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0D70E-0576-8B1F-E6E4-28A6953CD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6EA303-2FE1-2B58-218F-C8DDBCFA76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9AFC4-AFFC-431E-B2FA-6CDDD93A34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1775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D5FA68-DF01-63A6-266E-522AA4488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89FC4A-8172-9037-30A3-E082F7079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C499F-2CB9-8D92-70D6-D299ECFAA3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5825BA-9FEC-4425-813B-84CF83332B8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46110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71C335-B215-B2E2-F56F-1CE94E11D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5A3842-7315-4EAC-D4B5-FB82557FF2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9F144-00EF-3F20-599A-862AD8E3F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23CB0-A0A6-4684-B043-F4A7BAB42F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753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8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76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6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0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1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18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B6C6-6584-4B8B-AC3A-EB19C52F103B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5894F-4F89-45D9-9C2B-D0F4C998E8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811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811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59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88046" y="3498830"/>
            <a:ext cx="7128272" cy="160823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7934" indent="0" algn="ctr">
              <a:buNone/>
              <a:defRPr sz="1700"/>
            </a:lvl2pPr>
            <a:lvl3pPr marL="775868" indent="0" algn="ctr">
              <a:buNone/>
              <a:defRPr sz="1500"/>
            </a:lvl3pPr>
            <a:lvl4pPr marL="1163803" indent="0" algn="ctr">
              <a:buNone/>
              <a:defRPr sz="1400"/>
            </a:lvl4pPr>
            <a:lvl5pPr marL="1551737" indent="0" algn="ctr">
              <a:buNone/>
              <a:defRPr sz="1400"/>
            </a:lvl5pPr>
            <a:lvl6pPr marL="1939671" indent="0" algn="ctr">
              <a:buNone/>
              <a:defRPr sz="1400"/>
            </a:lvl6pPr>
            <a:lvl7pPr marL="2327605" indent="0" algn="ctr">
              <a:buNone/>
              <a:defRPr sz="1400"/>
            </a:lvl7pPr>
            <a:lvl8pPr marL="2715539" indent="0" algn="ctr">
              <a:buNone/>
              <a:defRPr sz="1400"/>
            </a:lvl8pPr>
            <a:lvl9pPr marL="3103474" indent="0" algn="ctr">
              <a:buNone/>
              <a:defRPr sz="14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2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21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48475" y="1660847"/>
            <a:ext cx="8197513" cy="27708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48475" y="4457744"/>
            <a:ext cx="8197513" cy="145712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7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58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3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39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27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15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0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3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53425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11584" y="1773223"/>
            <a:ext cx="4039354" cy="42264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98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5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4854" y="1632907"/>
            <a:ext cx="4020791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54854" y="2433184"/>
            <a:ext cx="4020791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0592" cy="8002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7934" indent="0">
              <a:buNone/>
              <a:defRPr sz="1700" b="1"/>
            </a:lvl2pPr>
            <a:lvl3pPr marL="775868" indent="0">
              <a:buNone/>
              <a:defRPr sz="1500" b="1"/>
            </a:lvl3pPr>
            <a:lvl4pPr marL="1163803" indent="0">
              <a:buNone/>
              <a:defRPr sz="1400" b="1"/>
            </a:lvl4pPr>
            <a:lvl5pPr marL="1551737" indent="0">
              <a:buNone/>
              <a:defRPr sz="1400" b="1"/>
            </a:lvl5pPr>
            <a:lvl6pPr marL="1939671" indent="0">
              <a:buNone/>
              <a:defRPr sz="1400" b="1"/>
            </a:lvl6pPr>
            <a:lvl7pPr marL="2327605" indent="0">
              <a:buNone/>
              <a:defRPr sz="1400" b="1"/>
            </a:lvl7pPr>
            <a:lvl8pPr marL="2715539" indent="0">
              <a:buNone/>
              <a:defRPr sz="1400" b="1"/>
            </a:lvl8pPr>
            <a:lvl9pPr marL="3103474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11584" y="2433184"/>
            <a:ext cx="4040592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50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498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1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8293-B805-4843-9A68-EB2C4F32AD3F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2CBB-8EB3-4C61-9510-5FB13AD0393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75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4663" y="444077"/>
            <a:ext cx="3065404" cy="1554268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40592" y="959089"/>
            <a:ext cx="4811584" cy="4733734"/>
          </a:xfrm>
        </p:spPr>
        <p:txBody>
          <a:bodyPr/>
          <a:lstStyle>
            <a:lvl1pPr marL="0" indent="0">
              <a:buNone/>
              <a:defRPr sz="2700"/>
            </a:lvl1pPr>
            <a:lvl2pPr marL="387934" indent="0">
              <a:buNone/>
              <a:defRPr sz="2400"/>
            </a:lvl2pPr>
            <a:lvl3pPr marL="775868" indent="0">
              <a:buNone/>
              <a:defRPr sz="2000"/>
            </a:lvl3pPr>
            <a:lvl4pPr marL="1163803" indent="0">
              <a:buNone/>
              <a:defRPr sz="1700"/>
            </a:lvl4pPr>
            <a:lvl5pPr marL="1551737" indent="0">
              <a:buNone/>
              <a:defRPr sz="1700"/>
            </a:lvl5pPr>
            <a:lvl6pPr marL="1939671" indent="0">
              <a:buNone/>
              <a:defRPr sz="1700"/>
            </a:lvl6pPr>
            <a:lvl7pPr marL="2327605" indent="0">
              <a:buNone/>
              <a:defRPr sz="1700"/>
            </a:lvl7pPr>
            <a:lvl8pPr marL="2715539" indent="0">
              <a:buNone/>
              <a:defRPr sz="1700"/>
            </a:lvl8pPr>
            <a:lvl9pPr marL="3103474" indent="0">
              <a:buNone/>
              <a:defRPr sz="1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4663" y="1998345"/>
            <a:ext cx="3065404" cy="3702181"/>
          </a:xfrm>
        </p:spPr>
        <p:txBody>
          <a:bodyPr/>
          <a:lstStyle>
            <a:lvl1pPr marL="0" indent="0">
              <a:buNone/>
              <a:defRPr sz="1400"/>
            </a:lvl1pPr>
            <a:lvl2pPr marL="387934" indent="0">
              <a:buNone/>
              <a:defRPr sz="1200"/>
            </a:lvl2pPr>
            <a:lvl3pPr marL="775868" indent="0">
              <a:buNone/>
              <a:defRPr sz="1000"/>
            </a:lvl3pPr>
            <a:lvl4pPr marL="1163803" indent="0">
              <a:buNone/>
              <a:defRPr sz="800"/>
            </a:lvl4pPr>
            <a:lvl5pPr marL="1551737" indent="0">
              <a:buNone/>
              <a:defRPr sz="800"/>
            </a:lvl5pPr>
            <a:lvl6pPr marL="1939671" indent="0">
              <a:buNone/>
              <a:defRPr sz="800"/>
            </a:lvl6pPr>
            <a:lvl7pPr marL="2327605" indent="0">
              <a:buNone/>
              <a:defRPr sz="800"/>
            </a:lvl7pPr>
            <a:lvl8pPr marL="2715539" indent="0">
              <a:buNone/>
              <a:defRPr sz="800"/>
            </a:lvl8pPr>
            <a:lvl9pPr marL="3103474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78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01560" y="354644"/>
            <a:ext cx="2049378" cy="56450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53436" y="354644"/>
            <a:ext cx="6029330" cy="56450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793E-CE9C-433A-8B10-34C4109A5A7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7098-359C-48C4-88E9-8934B406257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58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70385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9205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742" indent="0" algn="ctr">
              <a:buNone/>
              <a:defRPr/>
            </a:lvl2pPr>
            <a:lvl3pPr marL="821483" indent="0" algn="ctr">
              <a:buNone/>
              <a:defRPr/>
            </a:lvl3pPr>
            <a:lvl4pPr marL="1232226" indent="0" algn="ctr">
              <a:buNone/>
              <a:defRPr/>
            </a:lvl4pPr>
            <a:lvl5pPr marL="1642968" indent="0" algn="ctr">
              <a:buNone/>
              <a:defRPr/>
            </a:lvl5pPr>
            <a:lvl6pPr marL="2053709" indent="0" algn="ctr">
              <a:buNone/>
              <a:defRPr/>
            </a:lvl6pPr>
            <a:lvl7pPr marL="2464450" indent="0" algn="ctr">
              <a:buNone/>
              <a:defRPr/>
            </a:lvl7pPr>
            <a:lvl8pPr marL="2875192" indent="0" algn="ctr">
              <a:buNone/>
              <a:defRPr/>
            </a:lvl8pPr>
            <a:lvl9pPr marL="3285935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7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76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85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0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742" indent="0">
              <a:buNone/>
              <a:defRPr sz="1600"/>
            </a:lvl2pPr>
            <a:lvl3pPr marL="821483" indent="0">
              <a:buNone/>
              <a:defRPr sz="1400"/>
            </a:lvl3pPr>
            <a:lvl4pPr marL="1232226" indent="0">
              <a:buNone/>
              <a:defRPr sz="1300"/>
            </a:lvl4pPr>
            <a:lvl5pPr marL="1642968" indent="0">
              <a:buNone/>
              <a:defRPr sz="1300"/>
            </a:lvl5pPr>
            <a:lvl6pPr marL="2053709" indent="0">
              <a:buNone/>
              <a:defRPr sz="1300"/>
            </a:lvl6pPr>
            <a:lvl7pPr marL="2464450" indent="0">
              <a:buNone/>
              <a:defRPr sz="1300"/>
            </a:lvl7pPr>
            <a:lvl8pPr marL="2875192" indent="0">
              <a:buNone/>
              <a:defRPr sz="1300"/>
            </a:lvl8pPr>
            <a:lvl9pPr marL="3285935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22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6708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3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742" indent="0">
              <a:buNone/>
              <a:defRPr sz="1800" b="1"/>
            </a:lvl2pPr>
            <a:lvl3pPr marL="821483" indent="0">
              <a:buNone/>
              <a:defRPr sz="1600" b="1"/>
            </a:lvl3pPr>
            <a:lvl4pPr marL="1232226" indent="0">
              <a:buNone/>
              <a:defRPr sz="1400" b="1"/>
            </a:lvl4pPr>
            <a:lvl5pPr marL="1642968" indent="0">
              <a:buNone/>
              <a:defRPr sz="1400" b="1"/>
            </a:lvl5pPr>
            <a:lvl6pPr marL="2053709" indent="0">
              <a:buNone/>
              <a:defRPr sz="1400" b="1"/>
            </a:lvl6pPr>
            <a:lvl7pPr marL="2464450" indent="0">
              <a:buNone/>
              <a:defRPr sz="1400" b="1"/>
            </a:lvl7pPr>
            <a:lvl8pPr marL="2875192" indent="0">
              <a:buNone/>
              <a:defRPr sz="1400" b="1"/>
            </a:lvl8pPr>
            <a:lvl9pPr marL="3285935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37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306"/>
            <a:ext cx="4197760" cy="43960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53DF5-9E5B-4534-9054-632B16F64A1B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B201-CE1B-4D58-97AD-508DE15A496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66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67651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9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3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742" indent="0">
              <a:buNone/>
              <a:defRPr sz="2500"/>
            </a:lvl2pPr>
            <a:lvl3pPr marL="821483" indent="0">
              <a:buNone/>
              <a:defRPr sz="2200"/>
            </a:lvl3pPr>
            <a:lvl4pPr marL="1232226" indent="0">
              <a:buNone/>
              <a:defRPr sz="1800"/>
            </a:lvl4pPr>
            <a:lvl5pPr marL="1642968" indent="0">
              <a:buNone/>
              <a:defRPr sz="1800"/>
            </a:lvl5pPr>
            <a:lvl6pPr marL="2053709" indent="0">
              <a:buNone/>
              <a:defRPr sz="1800"/>
            </a:lvl6pPr>
            <a:lvl7pPr marL="2464450" indent="0">
              <a:buNone/>
              <a:defRPr sz="1800"/>
            </a:lvl7pPr>
            <a:lvl8pPr marL="2875192" indent="0">
              <a:buNone/>
              <a:defRPr sz="1800"/>
            </a:lvl8pPr>
            <a:lvl9pPr marL="3285935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742" indent="0">
              <a:buNone/>
              <a:defRPr sz="1100"/>
            </a:lvl2pPr>
            <a:lvl3pPr marL="821483" indent="0">
              <a:buNone/>
              <a:defRPr sz="900"/>
            </a:lvl3pPr>
            <a:lvl4pPr marL="1232226" indent="0">
              <a:buNone/>
              <a:defRPr sz="800"/>
            </a:lvl4pPr>
            <a:lvl5pPr marL="1642968" indent="0">
              <a:buNone/>
              <a:defRPr sz="800"/>
            </a:lvl5pPr>
            <a:lvl6pPr marL="2053709" indent="0">
              <a:buNone/>
              <a:defRPr sz="800"/>
            </a:lvl6pPr>
            <a:lvl7pPr marL="2464450" indent="0">
              <a:buNone/>
              <a:defRPr sz="800"/>
            </a:lvl7pPr>
            <a:lvl8pPr marL="2875192" indent="0">
              <a:buNone/>
              <a:defRPr sz="800"/>
            </a:lvl8pPr>
            <a:lvl9pPr marL="3285935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5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73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0344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0344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40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9" y="2069308"/>
            <a:ext cx="8078708" cy="1427830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71" y="3774662"/>
            <a:ext cx="6653054" cy="1702294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 algn="ctr">
              <a:buNone/>
              <a:defRPr/>
            </a:lvl1pPr>
            <a:lvl2pPr marL="335718" indent="0" algn="ctr">
              <a:buNone/>
              <a:defRPr/>
            </a:lvl2pPr>
            <a:lvl3pPr marL="671432" indent="0" algn="ctr">
              <a:buNone/>
              <a:defRPr/>
            </a:lvl3pPr>
            <a:lvl4pPr marL="1007149" indent="0" algn="ctr">
              <a:buNone/>
              <a:defRPr/>
            </a:lvl4pPr>
            <a:lvl5pPr marL="1342863" indent="0" algn="ctr">
              <a:buNone/>
              <a:defRPr/>
            </a:lvl5pPr>
            <a:lvl6pPr marL="1678582" indent="0" algn="ctr">
              <a:buNone/>
              <a:defRPr/>
            </a:lvl6pPr>
            <a:lvl7pPr marL="2014296" indent="0" algn="ctr">
              <a:buNone/>
              <a:defRPr/>
            </a:lvl7pPr>
            <a:lvl8pPr marL="2350013" indent="0" algn="ctr">
              <a:buNone/>
              <a:defRPr/>
            </a:lvl8pPr>
            <a:lvl9pPr marL="2685732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64721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41106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8" y="4280485"/>
            <a:ext cx="8078708" cy="1322979"/>
          </a:xfrm>
          <a:prstGeom prst="rect">
            <a:avLst/>
          </a:prstGeom>
        </p:spPr>
        <p:txBody>
          <a:bodyPr lIns="67144" tIns="33572" rIns="67144" bIns="33572" anchor="t"/>
          <a:lstStyle>
            <a:lvl1pPr algn="l">
              <a:defRPr sz="2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8" y="2823300"/>
            <a:ext cx="8078708" cy="1457126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400"/>
            </a:lvl1pPr>
            <a:lvl2pPr marL="335718" indent="0">
              <a:buNone/>
              <a:defRPr sz="1300"/>
            </a:lvl2pPr>
            <a:lvl3pPr marL="671432" indent="0">
              <a:buNone/>
              <a:defRPr sz="1100"/>
            </a:lvl3pPr>
            <a:lvl4pPr marL="1007149" indent="0">
              <a:buNone/>
              <a:defRPr sz="1100"/>
            </a:lvl4pPr>
            <a:lvl5pPr marL="1342863" indent="0">
              <a:buNone/>
              <a:defRPr sz="1100"/>
            </a:lvl5pPr>
            <a:lvl6pPr marL="1678582" indent="0">
              <a:buNone/>
              <a:defRPr sz="1100"/>
            </a:lvl6pPr>
            <a:lvl7pPr marL="2014296" indent="0">
              <a:buNone/>
              <a:defRPr sz="1100"/>
            </a:lvl7pPr>
            <a:lvl8pPr marL="2350013" indent="0">
              <a:buNone/>
              <a:defRPr sz="1100"/>
            </a:lvl8pPr>
            <a:lvl9pPr marL="268573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21551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0442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6625" y="1559290"/>
            <a:ext cx="4197759" cy="439605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79688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3"/>
            <a:ext cx="419941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53"/>
            <a:ext cx="419941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123" y="1491053"/>
            <a:ext cx="4201061" cy="621400"/>
          </a:xfrm>
          <a:prstGeom prst="rect">
            <a:avLst/>
          </a:prstGeom>
        </p:spPr>
        <p:txBody>
          <a:bodyPr lIns="67144" tIns="33572" rIns="67144" bIns="33572" anchor="b"/>
          <a:lstStyle>
            <a:lvl1pPr marL="0" indent="0">
              <a:buNone/>
              <a:defRPr sz="1800" b="1"/>
            </a:lvl1pPr>
            <a:lvl2pPr marL="335718" indent="0">
              <a:buNone/>
              <a:defRPr sz="1400" b="1"/>
            </a:lvl2pPr>
            <a:lvl3pPr marL="671432" indent="0">
              <a:buNone/>
              <a:defRPr sz="1300" b="1"/>
            </a:lvl3pPr>
            <a:lvl4pPr marL="1007149" indent="0">
              <a:buNone/>
              <a:defRPr sz="1100" b="1"/>
            </a:lvl4pPr>
            <a:lvl5pPr marL="1342863" indent="0">
              <a:buNone/>
              <a:defRPr sz="1100" b="1"/>
            </a:lvl5pPr>
            <a:lvl6pPr marL="1678582" indent="0">
              <a:buNone/>
              <a:defRPr sz="1100" b="1"/>
            </a:lvl6pPr>
            <a:lvl7pPr marL="2014296" indent="0">
              <a:buNone/>
              <a:defRPr sz="1100" b="1"/>
            </a:lvl7pPr>
            <a:lvl8pPr marL="2350013" indent="0">
              <a:buNone/>
              <a:defRPr sz="1100" b="1"/>
            </a:lvl8pPr>
            <a:lvl9pPr marL="2685732" indent="0">
              <a:buNone/>
              <a:defRPr sz="1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123" y="2112453"/>
            <a:ext cx="4201061" cy="3837871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608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03A5-67DD-4DC4-831D-AB4D4A17A723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A6A5-A3EF-41C1-B914-A355439829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25459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056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55" y="265276"/>
            <a:ext cx="3126870" cy="1128695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8" y="265218"/>
            <a:ext cx="5313204" cy="5685108"/>
          </a:xfrm>
          <a:prstGeom prst="rect">
            <a:avLst/>
          </a:prstGeom>
        </p:spPr>
        <p:txBody>
          <a:bodyPr lIns="67144" tIns="33572" rIns="67144" bIns="3357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55" y="1393921"/>
            <a:ext cx="3126870" cy="4556412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984941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33" y="4662814"/>
            <a:ext cx="5702618" cy="550471"/>
          </a:xfrm>
          <a:prstGeom prst="rect">
            <a:avLst/>
          </a:prstGeom>
        </p:spPr>
        <p:txBody>
          <a:bodyPr lIns="67144" tIns="33572" rIns="67144" bIns="33572" anchor="b"/>
          <a:lstStyle>
            <a:lvl1pPr algn="l">
              <a:defRPr sz="1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33" y="595191"/>
            <a:ext cx="5702618" cy="3996690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2400"/>
            </a:lvl1pPr>
            <a:lvl2pPr marL="335718" indent="0">
              <a:buNone/>
              <a:defRPr sz="2000"/>
            </a:lvl2pPr>
            <a:lvl3pPr marL="671432" indent="0">
              <a:buNone/>
              <a:defRPr sz="1800"/>
            </a:lvl3pPr>
            <a:lvl4pPr marL="1007149" indent="0">
              <a:buNone/>
              <a:defRPr sz="1400"/>
            </a:lvl4pPr>
            <a:lvl5pPr marL="1342863" indent="0">
              <a:buNone/>
              <a:defRPr sz="1400"/>
            </a:lvl5pPr>
            <a:lvl6pPr marL="1678582" indent="0">
              <a:buNone/>
              <a:defRPr sz="1400"/>
            </a:lvl6pPr>
            <a:lvl7pPr marL="2014296" indent="0">
              <a:buNone/>
              <a:defRPr sz="1400"/>
            </a:lvl7pPr>
            <a:lvl8pPr marL="2350013" indent="0">
              <a:buNone/>
              <a:defRPr sz="1400"/>
            </a:lvl8pPr>
            <a:lvl9pPr marL="2685732" indent="0">
              <a:buNone/>
              <a:defRPr sz="14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33" y="5213285"/>
            <a:ext cx="5702618" cy="781759"/>
          </a:xfrm>
          <a:prstGeom prst="rect">
            <a:avLst/>
          </a:prstGeom>
        </p:spPr>
        <p:txBody>
          <a:bodyPr lIns="67144" tIns="33572" rIns="67144" bIns="33572"/>
          <a:lstStyle>
            <a:lvl1pPr marL="0" indent="0">
              <a:buNone/>
              <a:defRPr sz="1100"/>
            </a:lvl1pPr>
            <a:lvl2pPr marL="335718" indent="0">
              <a:buNone/>
              <a:defRPr sz="800"/>
            </a:lvl2pPr>
            <a:lvl3pPr marL="671432" indent="0">
              <a:buNone/>
              <a:defRPr sz="700"/>
            </a:lvl3pPr>
            <a:lvl4pPr marL="1007149" indent="0">
              <a:buNone/>
              <a:defRPr sz="700"/>
            </a:lvl4pPr>
            <a:lvl5pPr marL="1342863" indent="0">
              <a:buNone/>
              <a:defRPr sz="700"/>
            </a:lvl5pPr>
            <a:lvl6pPr marL="1678582" indent="0">
              <a:buNone/>
              <a:defRPr sz="700"/>
            </a:lvl6pPr>
            <a:lvl7pPr marL="2014296" indent="0">
              <a:buNone/>
              <a:defRPr sz="700"/>
            </a:lvl7pPr>
            <a:lvl8pPr marL="2350013" indent="0">
              <a:buNone/>
              <a:defRPr sz="700"/>
            </a:lvl8pPr>
            <a:lvl9pPr marL="2685732" indent="0">
              <a:buNone/>
              <a:defRPr sz="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94441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8"/>
            <a:ext cx="8553927" cy="1110192"/>
          </a:xfrm>
          <a:prstGeom prst="rect">
            <a:avLst/>
          </a:prstGeom>
        </p:spPr>
        <p:txBody>
          <a:bodyPr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30" y="1559290"/>
            <a:ext cx="8553927" cy="4396051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92029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9" y="271813"/>
            <a:ext cx="2138482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95" y="271813"/>
            <a:ext cx="6257039" cy="5683565"/>
          </a:xfrm>
          <a:prstGeom prst="rect">
            <a:avLst/>
          </a:prstGeom>
        </p:spPr>
        <p:txBody>
          <a:bodyPr vert="eaVert" lIns="67144" tIns="33572" rIns="67144" bIns="33572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0066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42" y="2069302"/>
            <a:ext cx="8078708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30852" y="3774652"/>
            <a:ext cx="6653055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10587" indent="0" algn="ctr">
              <a:buNone/>
              <a:defRPr/>
            </a:lvl2pPr>
            <a:lvl3pPr marL="821174" indent="0" algn="ctr">
              <a:buNone/>
              <a:defRPr/>
            </a:lvl3pPr>
            <a:lvl4pPr marL="1231763" indent="0" algn="ctr">
              <a:buNone/>
              <a:defRPr/>
            </a:lvl4pPr>
            <a:lvl5pPr marL="1642350" indent="0" algn="ctr">
              <a:buNone/>
              <a:defRPr/>
            </a:lvl5pPr>
            <a:lvl6pPr marL="2052937" indent="0" algn="ctr">
              <a:buNone/>
              <a:defRPr/>
            </a:lvl6pPr>
            <a:lvl7pPr marL="2463524" indent="0" algn="ctr">
              <a:buNone/>
              <a:defRPr/>
            </a:lvl7pPr>
            <a:lvl8pPr marL="2874111" indent="0" algn="ctr">
              <a:buNone/>
              <a:defRPr/>
            </a:lvl8pPr>
            <a:lvl9pPr marL="32847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5B1F-FEF3-435B-BFF8-F4CBDD1E102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69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5CCF-B712-4F89-8B78-00C9E3BA557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14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4" y="4280451"/>
            <a:ext cx="8078708" cy="13229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4" y="2823281"/>
            <a:ext cx="8078708" cy="1457126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587" indent="0">
              <a:buNone/>
              <a:defRPr sz="1600"/>
            </a:lvl2pPr>
            <a:lvl3pPr marL="821174" indent="0">
              <a:buNone/>
              <a:defRPr sz="1400"/>
            </a:lvl3pPr>
            <a:lvl4pPr marL="1231763" indent="0">
              <a:buNone/>
              <a:defRPr sz="1300"/>
            </a:lvl4pPr>
            <a:lvl5pPr marL="1642350" indent="0">
              <a:buNone/>
              <a:defRPr sz="1300"/>
            </a:lvl5pPr>
            <a:lvl6pPr marL="2052937" indent="0">
              <a:buNone/>
              <a:defRPr sz="1300"/>
            </a:lvl6pPr>
            <a:lvl7pPr marL="2463524" indent="0">
              <a:buNone/>
              <a:defRPr sz="1300"/>
            </a:lvl7pPr>
            <a:lvl8pPr marL="2874111" indent="0">
              <a:buNone/>
              <a:defRPr sz="1300"/>
            </a:lvl8pPr>
            <a:lvl9pPr marL="3284700" indent="0">
              <a:buNone/>
              <a:defRPr sz="1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D02E9-5A52-43DD-8D0E-03FDF84C20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1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9250"/>
            <a:ext cx="4197760" cy="439605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072D-F6A9-452A-A032-24E3A6E6B76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CA2D6-0CC6-4CA9-AF7F-88D76B882C44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44DE-BAB8-4F6C-8261-FA5C17A98C2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587" indent="0">
              <a:buNone/>
              <a:defRPr sz="1800" b="1"/>
            </a:lvl2pPr>
            <a:lvl3pPr marL="821174" indent="0">
              <a:buNone/>
              <a:defRPr sz="1600" b="1"/>
            </a:lvl3pPr>
            <a:lvl4pPr marL="1231763" indent="0">
              <a:buNone/>
              <a:defRPr sz="1400" b="1"/>
            </a:lvl4pPr>
            <a:lvl5pPr marL="1642350" indent="0">
              <a:buNone/>
              <a:defRPr sz="1400" b="1"/>
            </a:lvl5pPr>
            <a:lvl6pPr marL="2052937" indent="0">
              <a:buNone/>
              <a:defRPr sz="1400" b="1"/>
            </a:lvl6pPr>
            <a:lvl7pPr marL="2463524" indent="0">
              <a:buNone/>
              <a:defRPr sz="1400" b="1"/>
            </a:lvl7pPr>
            <a:lvl8pPr marL="2874111" indent="0">
              <a:buNone/>
              <a:defRPr sz="1400" b="1"/>
            </a:lvl8pPr>
            <a:lvl9pPr marL="3284700" indent="0">
              <a:buNone/>
              <a:defRPr sz="14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3F0E-28ED-46F3-8E15-3856A38A69B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82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6134-92DA-42CF-83AC-CDC52FE3F6C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92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EB46-A191-4758-BA50-77A47113582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53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192"/>
            <a:ext cx="5313203" cy="56851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9431-4388-45EC-9226-CA32CD523C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0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2900"/>
            </a:lvl1pPr>
            <a:lvl2pPr marL="410587" indent="0">
              <a:buNone/>
              <a:defRPr sz="2500"/>
            </a:lvl2pPr>
            <a:lvl3pPr marL="821174" indent="0">
              <a:buNone/>
              <a:defRPr sz="2200"/>
            </a:lvl3pPr>
            <a:lvl4pPr marL="1231763" indent="0">
              <a:buNone/>
              <a:defRPr sz="1800"/>
            </a:lvl4pPr>
            <a:lvl5pPr marL="1642350" indent="0">
              <a:buNone/>
              <a:defRPr sz="1800"/>
            </a:lvl5pPr>
            <a:lvl6pPr marL="2052937" indent="0">
              <a:buNone/>
              <a:defRPr sz="1800"/>
            </a:lvl6pPr>
            <a:lvl7pPr marL="2463524" indent="0">
              <a:buNone/>
              <a:defRPr sz="1800"/>
            </a:lvl7pPr>
            <a:lvl8pPr marL="2874111" indent="0">
              <a:buNone/>
              <a:defRPr sz="1800"/>
            </a:lvl8pPr>
            <a:lvl9pPr marL="3284700" indent="0">
              <a:buNone/>
              <a:defRPr sz="18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300"/>
            </a:lvl1pPr>
            <a:lvl2pPr marL="410587" indent="0">
              <a:buNone/>
              <a:defRPr sz="1100"/>
            </a:lvl2pPr>
            <a:lvl3pPr marL="821174" indent="0">
              <a:buNone/>
              <a:defRPr sz="900"/>
            </a:lvl3pPr>
            <a:lvl4pPr marL="1231763" indent="0">
              <a:buNone/>
              <a:defRPr sz="800"/>
            </a:lvl4pPr>
            <a:lvl5pPr marL="1642350" indent="0">
              <a:buNone/>
              <a:defRPr sz="800"/>
            </a:lvl5pPr>
            <a:lvl6pPr marL="2052937" indent="0">
              <a:buNone/>
              <a:defRPr sz="800"/>
            </a:lvl6pPr>
            <a:lvl7pPr marL="2463524" indent="0">
              <a:buNone/>
              <a:defRPr sz="800"/>
            </a:lvl7pPr>
            <a:lvl8pPr marL="2874111" indent="0">
              <a:buNone/>
              <a:defRPr sz="800"/>
            </a:lvl8pPr>
            <a:lvl9pPr marL="3284700" indent="0">
              <a:buNone/>
              <a:defRPr sz="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B6EE-5143-474D-B7C7-A17791374F0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9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72D76-C404-4D5C-9DCC-A1B516D5967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68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4" y="27178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24" y="27178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3A30-B327-402E-A73C-3FAD09BEED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4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39" y="2069302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56971" indent="0" algn="ctr">
              <a:buNone/>
              <a:defRPr/>
            </a:lvl2pPr>
            <a:lvl3pPr marL="913940" indent="0" algn="ctr">
              <a:buNone/>
              <a:defRPr/>
            </a:lvl3pPr>
            <a:lvl4pPr marL="1370910" indent="0" algn="ctr">
              <a:buNone/>
              <a:defRPr/>
            </a:lvl4pPr>
            <a:lvl5pPr marL="1827879" indent="0" algn="ctr">
              <a:buNone/>
              <a:defRPr/>
            </a:lvl5pPr>
            <a:lvl6pPr marL="2284848" indent="0" algn="ctr">
              <a:buNone/>
              <a:defRPr/>
            </a:lvl6pPr>
            <a:lvl7pPr marL="2741820" indent="0" algn="ctr">
              <a:buNone/>
              <a:defRPr/>
            </a:lvl7pPr>
            <a:lvl8pPr marL="3198788" indent="0" algn="ctr">
              <a:buNone/>
              <a:defRPr/>
            </a:lvl8pPr>
            <a:lvl9pPr marL="365575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4A973-03EB-4F2C-A20A-523EE68F28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0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04A22-C29D-4DD0-9002-71D80FF251B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8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92" y="4280451"/>
            <a:ext cx="8078709" cy="13229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92" y="2823281"/>
            <a:ext cx="8078709" cy="145712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1" indent="0">
              <a:buNone/>
              <a:defRPr sz="1800"/>
            </a:lvl2pPr>
            <a:lvl3pPr marL="913940" indent="0">
              <a:buNone/>
              <a:defRPr sz="1600"/>
            </a:lvl3pPr>
            <a:lvl4pPr marL="1370910" indent="0">
              <a:buNone/>
              <a:defRPr sz="1400"/>
            </a:lvl4pPr>
            <a:lvl5pPr marL="1827879" indent="0">
              <a:buNone/>
              <a:defRPr sz="1400"/>
            </a:lvl5pPr>
            <a:lvl6pPr marL="2284848" indent="0">
              <a:buNone/>
              <a:defRPr sz="1400"/>
            </a:lvl6pPr>
            <a:lvl7pPr marL="2741820" indent="0">
              <a:buNone/>
              <a:defRPr sz="1400"/>
            </a:lvl7pPr>
            <a:lvl8pPr marL="3198788" indent="0">
              <a:buNone/>
              <a:defRPr sz="1400"/>
            </a:lvl8pPr>
            <a:lvl9pPr marL="3655759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B98AE-2347-48DB-AC0C-FEB3866A7D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8558-A201-43A8-9376-5D08B98FDFC6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3DBE-624F-44DB-ADD5-042CDFA847D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712872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406" y="1924332"/>
            <a:ext cx="3960151" cy="3996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848F5-C58B-4D76-9070-2451A80611B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17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30" y="266755"/>
            <a:ext cx="8553927" cy="111019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49" y="1491054"/>
            <a:ext cx="4199411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49" y="2112448"/>
            <a:ext cx="4199411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4"/>
            <a:ext cx="4201060" cy="6213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1" indent="0">
              <a:buNone/>
              <a:defRPr sz="2000" b="1"/>
            </a:lvl2pPr>
            <a:lvl3pPr marL="913940" indent="0">
              <a:buNone/>
              <a:defRPr sz="1800" b="1"/>
            </a:lvl3pPr>
            <a:lvl4pPr marL="1370910" indent="0">
              <a:buNone/>
              <a:defRPr sz="1600" b="1"/>
            </a:lvl4pPr>
            <a:lvl5pPr marL="1827879" indent="0">
              <a:buNone/>
              <a:defRPr sz="1600" b="1"/>
            </a:lvl5pPr>
            <a:lvl6pPr marL="2284848" indent="0">
              <a:buNone/>
              <a:defRPr sz="1600" b="1"/>
            </a:lvl6pPr>
            <a:lvl7pPr marL="2741820" indent="0">
              <a:buNone/>
              <a:defRPr sz="1600" b="1"/>
            </a:lvl7pPr>
            <a:lvl8pPr marL="3198788" indent="0">
              <a:buNone/>
              <a:defRPr sz="1600" b="1"/>
            </a:lvl8pPr>
            <a:lvl9pPr marL="36557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F51D-E849-491F-AD26-62992C12FCC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3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75672-6DC8-4958-9132-BAD9119991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93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56420-4536-4378-B798-5E846A698FB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810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02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27812-3DAC-4940-AE85-D05B122F90E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30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1B4A-C10B-4F38-A609-793354F129A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15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C8DF-22CF-4697-83A6-BE65B0C331D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34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1902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712855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FAB1-EBC2-4384-B1A1-55F771801B6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79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CE611-BEB9-4CC0-A4EE-A2AC3FDF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046" y="1090147"/>
            <a:ext cx="7128272" cy="2319067"/>
          </a:xfrm>
        </p:spPr>
        <p:txBody>
          <a:bodyPr anchor="b"/>
          <a:lstStyle>
            <a:lvl1pPr algn="ctr"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A54904-9D4E-4B2C-A4D6-E0C06F767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046" y="3498646"/>
            <a:ext cx="7128272" cy="1608235"/>
          </a:xfrm>
        </p:spPr>
        <p:txBody>
          <a:bodyPr/>
          <a:lstStyle>
            <a:lvl1pPr marL="0" indent="0" algn="ctr">
              <a:buNone/>
              <a:defRPr sz="2331"/>
            </a:lvl1pPr>
            <a:lvl2pPr marL="444078" indent="0" algn="ctr">
              <a:buNone/>
              <a:defRPr sz="1943"/>
            </a:lvl2pPr>
            <a:lvl3pPr marL="888157" indent="0" algn="ctr">
              <a:buNone/>
              <a:defRPr sz="1748"/>
            </a:lvl3pPr>
            <a:lvl4pPr marL="1332235" indent="0" algn="ctr">
              <a:buNone/>
              <a:defRPr sz="1554"/>
            </a:lvl4pPr>
            <a:lvl5pPr marL="1776313" indent="0" algn="ctr">
              <a:buNone/>
              <a:defRPr sz="1554"/>
            </a:lvl5pPr>
            <a:lvl6pPr marL="2220392" indent="0" algn="ctr">
              <a:buNone/>
              <a:defRPr sz="1554"/>
            </a:lvl6pPr>
            <a:lvl7pPr marL="2664470" indent="0" algn="ctr">
              <a:buNone/>
              <a:defRPr sz="1554"/>
            </a:lvl7pPr>
            <a:lvl8pPr marL="3108549" indent="0" algn="ctr">
              <a:buNone/>
              <a:defRPr sz="1554"/>
            </a:lvl8pPr>
            <a:lvl9pPr marL="3552627" indent="0" algn="ctr">
              <a:buNone/>
              <a:defRPr sz="1554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7E4B69-60EC-4483-8F69-2188AED1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C66A17-A5A8-44C1-ACEF-94EDA46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D846A6-30A5-411B-917D-CD63BDDF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7097F-5472-4BC1-B472-705FAF8B86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80165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3DD795-566D-4B4A-851A-623A3E72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F5B7EAF-840E-4909-9F13-31822552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5E41EE-AB47-4C1C-AFE3-EAC7A723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6E043F-076D-4B1C-B95F-6DB6E2D0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0FBEC1-B392-4197-AA24-9958D69E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4BA5-CB2B-4989-8ADE-91A13B6792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29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29" y="265276"/>
            <a:ext cx="3126870" cy="1128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51" y="270248"/>
            <a:ext cx="5313203" cy="56851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29" y="1393921"/>
            <a:ext cx="3126870" cy="4556412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31BE-7173-498C-8CBB-6EBBE312CA4A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9690-1099-49AA-937A-27C07054654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7AE09-724D-47DA-995B-FDC27B46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75" y="1660663"/>
            <a:ext cx="8197513" cy="2770853"/>
          </a:xfrm>
        </p:spPr>
        <p:txBody>
          <a:bodyPr anchor="b"/>
          <a:lstStyle>
            <a:lvl1pPr>
              <a:defRPr sz="582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E56A8B-017E-4058-BE7E-61D9232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75" y="4457729"/>
            <a:ext cx="8197513" cy="1457126"/>
          </a:xfrm>
        </p:spPr>
        <p:txBody>
          <a:bodyPr/>
          <a:lstStyle>
            <a:lvl1pPr marL="0" indent="0">
              <a:buNone/>
              <a:defRPr sz="2331"/>
            </a:lvl1pPr>
            <a:lvl2pPr marL="444078" indent="0">
              <a:buNone/>
              <a:defRPr sz="1943"/>
            </a:lvl2pPr>
            <a:lvl3pPr marL="888157" indent="0">
              <a:buNone/>
              <a:defRPr sz="1748"/>
            </a:lvl3pPr>
            <a:lvl4pPr marL="1332235" indent="0">
              <a:buNone/>
              <a:defRPr sz="1554"/>
            </a:lvl4pPr>
            <a:lvl5pPr marL="1776313" indent="0">
              <a:buNone/>
              <a:defRPr sz="1554"/>
            </a:lvl5pPr>
            <a:lvl6pPr marL="2220392" indent="0">
              <a:buNone/>
              <a:defRPr sz="1554"/>
            </a:lvl6pPr>
            <a:lvl7pPr marL="2664470" indent="0">
              <a:buNone/>
              <a:defRPr sz="1554"/>
            </a:lvl7pPr>
            <a:lvl8pPr marL="3108549" indent="0">
              <a:buNone/>
              <a:defRPr sz="1554"/>
            </a:lvl8pPr>
            <a:lvl9pPr marL="3552627" indent="0">
              <a:buNone/>
              <a:defRPr sz="155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456B59-2908-4004-B5CD-35DA60D5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0FE355-FAAC-4742-9CDF-CD8BD062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60932D-0D05-434C-BB02-17712E3E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7E42-4178-406D-B6F7-D2F86115AFE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9224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C91A27-4B6D-4011-A3EB-4D3FB14D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5D9440-3723-4BCB-B8A0-0B77F648A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827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C603AB-E9A1-45AE-8E84-A2C75EE6A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385" y="1924332"/>
            <a:ext cx="3960151" cy="399669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36607F-4207-4572-9158-50516494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6893A76-FDA7-43C0-A706-5D424C1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59EAA2-A450-4A15-BBD9-23F67E3E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038CC-9C3A-4199-B61D-4ECC738B47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770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582135-4E85-423B-A482-B7642998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354645"/>
            <a:ext cx="8197513" cy="12875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0C5F61-96BD-4862-B1FE-81A59D3E6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76" y="1632907"/>
            <a:ext cx="4021203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59DD85E-4DF7-40EE-AF52-A80CD93DA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76" y="2433170"/>
            <a:ext cx="4021203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8DDDDBC-67AB-4584-8EF8-2D72585AF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1584" y="1632907"/>
            <a:ext cx="4041005" cy="800263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039041-6EEE-46B2-AB11-BAEE87DCA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1584" y="2433170"/>
            <a:ext cx="4041005" cy="357882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FEB29F-A6A7-4934-8EF8-4A0EF051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5FD62FA-170E-43F3-A0D7-4E6F37D0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DEDC5B-A3ED-4842-9652-2AC0AE0A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0C69-73E8-4879-9F41-7555624C603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11039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F4E18B-65C0-44D1-95F8-5ED725C9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D32BE9E-9863-4860-BD8B-DFE96FE7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2BB248-D07A-42A3-88F2-07573C92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368E4C8-626F-4DCD-9037-25396827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C0FEE-FFE6-473A-9016-E63A2A689C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4005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76D3BF0-380D-4392-BCF1-F3DFE41C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7181CC5-DA0B-469C-B9FB-51336235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4AEE137-1226-4066-A33F-95514278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81B8-57CC-460D-AC1C-781407DADA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78082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16BCB0-9CA6-40C5-8E3A-DF845BBA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5EBD72-D407-4F05-B8E8-9C7A9DEF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63DA3A-6CEC-4809-85E4-E78EFF8E9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5603BD-83A1-459F-870B-188413BD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54FD70-0839-482C-A7F5-B36D92F6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5C55C2C-A3D8-4362-952A-22F6BDC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EA86C-52EC-4946-BAD4-6B21C5C5A9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6246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74A9E2-5526-4F86-8DAA-72C1C648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6" y="444077"/>
            <a:ext cx="3065817" cy="1554268"/>
          </a:xfrm>
        </p:spPr>
        <p:txBody>
          <a:bodyPr anchor="b"/>
          <a:lstStyle>
            <a:lvl1pPr>
              <a:defRPr sz="310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2439FEE-B417-43BC-865A-46083BDFA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41005" y="959083"/>
            <a:ext cx="4811584" cy="4733734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4D77E38-C2DE-434A-A92D-BA5DB34D6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76" y="1998345"/>
            <a:ext cx="3065817" cy="3702181"/>
          </a:xfrm>
        </p:spPr>
        <p:txBody>
          <a:bodyPr/>
          <a:lstStyle>
            <a:lvl1pPr marL="0" indent="0">
              <a:buNone/>
              <a:defRPr sz="1554"/>
            </a:lvl1pPr>
            <a:lvl2pPr marL="444078" indent="0">
              <a:buNone/>
              <a:defRPr sz="1360"/>
            </a:lvl2pPr>
            <a:lvl3pPr marL="888157" indent="0">
              <a:buNone/>
              <a:defRPr sz="1166"/>
            </a:lvl3pPr>
            <a:lvl4pPr marL="1332235" indent="0">
              <a:buNone/>
              <a:defRPr sz="971"/>
            </a:lvl4pPr>
            <a:lvl5pPr marL="1776313" indent="0">
              <a:buNone/>
              <a:defRPr sz="971"/>
            </a:lvl5pPr>
            <a:lvl6pPr marL="2220392" indent="0">
              <a:buNone/>
              <a:defRPr sz="971"/>
            </a:lvl6pPr>
            <a:lvl7pPr marL="2664470" indent="0">
              <a:buNone/>
              <a:defRPr sz="971"/>
            </a:lvl7pPr>
            <a:lvl8pPr marL="3108549" indent="0">
              <a:buNone/>
              <a:defRPr sz="971"/>
            </a:lvl8pPr>
            <a:lvl9pPr marL="3552627" indent="0">
              <a:buNone/>
              <a:defRPr sz="97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425032-BF1A-4BAA-BE38-7BFD23E8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15DA407-817D-410B-8408-1CE2EB6B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B1998B-94B5-40FA-9035-1BCF6F0D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789FA-736E-47FB-917C-46577FE37F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3863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A3AB57-7B4F-444E-8747-BCD15FFE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19B6B2E-7D73-47F9-ADFE-011BEC07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A2D12E-B85F-4964-85F6-A2D79AA5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6EC435-F05E-49EA-A465-97BC5C12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1FDF6F-1DF5-4372-932B-259E8722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10DF5-A06E-4C1E-B868-8043F114A4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8785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301CC00-6EF1-4343-8F97-24E25DFC1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71859" y="592102"/>
            <a:ext cx="2019677" cy="53289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D262963-0C2E-47DF-BB7A-49951E896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2827" y="592102"/>
            <a:ext cx="5900625" cy="53289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73BAEC-FF56-4E7F-8E7F-6CCBA769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BC3F7F4-8311-4757-9E2B-9B67E16B8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1E214-5BDF-4E05-91FA-A34982E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FE1C8-7B2D-4233-A297-94941BD061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3929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827" y="2069274"/>
            <a:ext cx="8078709" cy="142783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5655" y="3774652"/>
            <a:ext cx="6653054" cy="1702294"/>
          </a:xfrm>
        </p:spPr>
        <p:txBody>
          <a:bodyPr/>
          <a:lstStyle>
            <a:lvl1pPr marL="0" indent="0" algn="ctr">
              <a:buNone/>
              <a:defRPr/>
            </a:lvl1pPr>
            <a:lvl2pPr marL="444078" indent="0" algn="ctr">
              <a:buNone/>
              <a:defRPr/>
            </a:lvl2pPr>
            <a:lvl3pPr marL="888157" indent="0" algn="ctr">
              <a:buNone/>
              <a:defRPr/>
            </a:lvl3pPr>
            <a:lvl4pPr marL="1332235" indent="0" algn="ctr">
              <a:buNone/>
              <a:defRPr/>
            </a:lvl4pPr>
            <a:lvl5pPr marL="1776313" indent="0" algn="ctr">
              <a:buNone/>
              <a:defRPr/>
            </a:lvl5pPr>
            <a:lvl6pPr marL="2220392" indent="0" algn="ctr">
              <a:buNone/>
              <a:defRPr/>
            </a:lvl6pPr>
            <a:lvl7pPr marL="2664470" indent="0" algn="ctr">
              <a:buNone/>
              <a:defRPr/>
            </a:lvl7pPr>
            <a:lvl8pPr marL="3108549" indent="0" algn="ctr">
              <a:buNone/>
              <a:defRPr/>
            </a:lvl8pPr>
            <a:lvl9pPr marL="3552627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50A9EC3B-1FA0-4504-8AEC-87E948DA214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14"/>
            <a:ext cx="5702618" cy="5504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200"/>
            </a:lvl1pPr>
            <a:lvl2pPr marL="456971" indent="0">
              <a:buNone/>
              <a:defRPr sz="2800"/>
            </a:lvl2pPr>
            <a:lvl3pPr marL="913940" indent="0">
              <a:buNone/>
              <a:defRPr sz="2400"/>
            </a:lvl3pPr>
            <a:lvl4pPr marL="1370910" indent="0">
              <a:buNone/>
              <a:defRPr sz="2000"/>
            </a:lvl4pPr>
            <a:lvl5pPr marL="1827879" indent="0">
              <a:buNone/>
              <a:defRPr sz="2000"/>
            </a:lvl5pPr>
            <a:lvl6pPr marL="2284848" indent="0">
              <a:buNone/>
              <a:defRPr sz="2000"/>
            </a:lvl6pPr>
            <a:lvl7pPr marL="2741820" indent="0">
              <a:buNone/>
              <a:defRPr sz="2000"/>
            </a:lvl7pPr>
            <a:lvl8pPr marL="3198788" indent="0">
              <a:buNone/>
              <a:defRPr sz="2000"/>
            </a:lvl8pPr>
            <a:lvl9pPr marL="3655759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85"/>
            <a:ext cx="5702618" cy="781759"/>
          </a:xfrm>
        </p:spPr>
        <p:txBody>
          <a:bodyPr/>
          <a:lstStyle>
            <a:lvl1pPr marL="0" indent="0">
              <a:buNone/>
              <a:defRPr sz="1400"/>
            </a:lvl1pPr>
            <a:lvl2pPr marL="456971" indent="0">
              <a:buNone/>
              <a:defRPr sz="1200"/>
            </a:lvl2pPr>
            <a:lvl3pPr marL="913940" indent="0">
              <a:buNone/>
              <a:defRPr sz="1000"/>
            </a:lvl3pPr>
            <a:lvl4pPr marL="1370910" indent="0">
              <a:buNone/>
              <a:defRPr sz="900"/>
            </a:lvl4pPr>
            <a:lvl5pPr marL="1827879" indent="0">
              <a:buNone/>
              <a:defRPr sz="900"/>
            </a:lvl5pPr>
            <a:lvl6pPr marL="2284848" indent="0">
              <a:buNone/>
              <a:defRPr sz="900"/>
            </a:lvl6pPr>
            <a:lvl7pPr marL="2741820" indent="0">
              <a:buNone/>
              <a:defRPr sz="900"/>
            </a:lvl7pPr>
            <a:lvl8pPr marL="3198788" indent="0">
              <a:buNone/>
              <a:defRPr sz="900"/>
            </a:lvl8pPr>
            <a:lvl9pPr marL="36557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D99D-BFAE-451B-9FCB-28E63484E5E0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B7DD-4756-498D-92A4-2468EA5E9F4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C74BBD8-A308-466F-BCE7-909CE5634B4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0779" y="4280406"/>
            <a:ext cx="8078709" cy="1322978"/>
          </a:xfrm>
        </p:spPr>
        <p:txBody>
          <a:bodyPr anchor="t"/>
          <a:lstStyle>
            <a:lvl1pPr algn="l">
              <a:defRPr sz="3885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50779" y="2823280"/>
            <a:ext cx="8078709" cy="1457126"/>
          </a:xfrm>
        </p:spPr>
        <p:txBody>
          <a:bodyPr anchor="b"/>
          <a:lstStyle>
            <a:lvl1pPr marL="0" indent="0">
              <a:buNone/>
              <a:defRPr sz="1943"/>
            </a:lvl1pPr>
            <a:lvl2pPr marL="444078" indent="0">
              <a:buNone/>
              <a:defRPr sz="1748"/>
            </a:lvl2pPr>
            <a:lvl3pPr marL="888157" indent="0">
              <a:buNone/>
              <a:defRPr sz="1554"/>
            </a:lvl3pPr>
            <a:lvl4pPr marL="1332235" indent="0">
              <a:buNone/>
              <a:defRPr sz="1360"/>
            </a:lvl4pPr>
            <a:lvl5pPr marL="1776313" indent="0">
              <a:buNone/>
              <a:defRPr sz="1360"/>
            </a:lvl5pPr>
            <a:lvl6pPr marL="2220392" indent="0">
              <a:buNone/>
              <a:defRPr sz="1360"/>
            </a:lvl6pPr>
            <a:lvl7pPr marL="2664470" indent="0">
              <a:buNone/>
              <a:defRPr sz="1360"/>
            </a:lvl7pPr>
            <a:lvl8pPr marL="3108549" indent="0">
              <a:buNone/>
              <a:defRPr sz="1360"/>
            </a:lvl8pPr>
            <a:lvl9pPr marL="3552627" indent="0">
              <a:buNone/>
              <a:defRPr sz="13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64958BDC-6EF8-482B-A3E5-AA0DFAA7223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4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5218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31385" y="1554269"/>
            <a:ext cx="4197760" cy="4396051"/>
          </a:xfrm>
        </p:spPr>
        <p:txBody>
          <a:bodyPr/>
          <a:lstStyle>
            <a:lvl1pPr>
              <a:defRPr sz="2720"/>
            </a:lvl1pPr>
            <a:lvl2pPr>
              <a:defRPr sz="2331"/>
            </a:lvl2pPr>
            <a:lvl3pPr>
              <a:defRPr sz="1943"/>
            </a:lvl3pPr>
            <a:lvl4pPr>
              <a:defRPr sz="1748"/>
            </a:lvl4pPr>
            <a:lvl5pPr>
              <a:defRPr sz="1748"/>
            </a:lvl5pPr>
            <a:lvl6pPr>
              <a:defRPr sz="1748"/>
            </a:lvl6pPr>
            <a:lvl7pPr>
              <a:defRPr sz="1748"/>
            </a:lvl7pPr>
            <a:lvl8pPr>
              <a:defRPr sz="1748"/>
            </a:lvl8pPr>
            <a:lvl9pPr>
              <a:defRPr sz="174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4F0554A5-140B-46C1-AE75-C9B767A84FE0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8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5218" y="1491050"/>
            <a:ext cx="4199411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218" y="2112448"/>
            <a:ext cx="4199411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828085" y="1491050"/>
            <a:ext cx="4201060" cy="621398"/>
          </a:xfrm>
        </p:spPr>
        <p:txBody>
          <a:bodyPr anchor="b"/>
          <a:lstStyle>
            <a:lvl1pPr marL="0" indent="0">
              <a:buNone/>
              <a:defRPr sz="2331" b="1"/>
            </a:lvl1pPr>
            <a:lvl2pPr marL="444078" indent="0">
              <a:buNone/>
              <a:defRPr sz="1943" b="1"/>
            </a:lvl2pPr>
            <a:lvl3pPr marL="888157" indent="0">
              <a:buNone/>
              <a:defRPr sz="1748" b="1"/>
            </a:lvl3pPr>
            <a:lvl4pPr marL="1332235" indent="0">
              <a:buNone/>
              <a:defRPr sz="1554" b="1"/>
            </a:lvl4pPr>
            <a:lvl5pPr marL="1776313" indent="0">
              <a:buNone/>
              <a:defRPr sz="1554" b="1"/>
            </a:lvl5pPr>
            <a:lvl6pPr marL="2220392" indent="0">
              <a:buNone/>
              <a:defRPr sz="1554" b="1"/>
            </a:lvl6pPr>
            <a:lvl7pPr marL="2664470" indent="0">
              <a:buNone/>
              <a:defRPr sz="1554" b="1"/>
            </a:lvl7pPr>
            <a:lvl8pPr marL="3108549" indent="0">
              <a:buNone/>
              <a:defRPr sz="1554" b="1"/>
            </a:lvl8pPr>
            <a:lvl9pPr marL="3552627" indent="0">
              <a:buNone/>
              <a:defRPr sz="155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828085" y="2112448"/>
            <a:ext cx="4201060" cy="3837871"/>
          </a:xfrm>
        </p:spPr>
        <p:txBody>
          <a:bodyPr/>
          <a:lstStyle>
            <a:lvl1pPr>
              <a:defRPr sz="2331"/>
            </a:lvl1pPr>
            <a:lvl2pPr>
              <a:defRPr sz="1943"/>
            </a:lvl2pPr>
            <a:lvl3pPr>
              <a:defRPr sz="1748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F91461E2-B3E2-46DC-81A4-EA1C4D219A7D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71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DA82D6E7-32DC-4513-ADB1-3CD701DB21A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7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E448F006-E543-4DA3-A114-4540D2B00968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3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5219" y="265212"/>
            <a:ext cx="3126870" cy="1128695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15942" y="265213"/>
            <a:ext cx="5313203" cy="5685107"/>
          </a:xfrm>
        </p:spPr>
        <p:txBody>
          <a:bodyPr/>
          <a:lstStyle>
            <a:lvl1pPr>
              <a:defRPr sz="3108"/>
            </a:lvl1pPr>
            <a:lvl2pPr>
              <a:defRPr sz="2720"/>
            </a:lvl2pPr>
            <a:lvl3pPr>
              <a:defRPr sz="2331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5219" y="1393908"/>
            <a:ext cx="3126870" cy="4556412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AF3D0549-B332-40FC-AE39-D121F1C1431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12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62922" y="4662805"/>
            <a:ext cx="5702618" cy="550471"/>
          </a:xfrm>
        </p:spPr>
        <p:txBody>
          <a:bodyPr anchor="b"/>
          <a:lstStyle>
            <a:lvl1pPr algn="l">
              <a:defRPr sz="1943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62922" y="595186"/>
            <a:ext cx="5702618" cy="3996690"/>
          </a:xfrm>
        </p:spPr>
        <p:txBody>
          <a:bodyPr/>
          <a:lstStyle>
            <a:lvl1pPr marL="0" indent="0">
              <a:buNone/>
              <a:defRPr sz="3108"/>
            </a:lvl1pPr>
            <a:lvl2pPr marL="444078" indent="0">
              <a:buNone/>
              <a:defRPr sz="2720"/>
            </a:lvl2pPr>
            <a:lvl3pPr marL="888157" indent="0">
              <a:buNone/>
              <a:defRPr sz="2331"/>
            </a:lvl3pPr>
            <a:lvl4pPr marL="1332235" indent="0">
              <a:buNone/>
              <a:defRPr sz="1943"/>
            </a:lvl4pPr>
            <a:lvl5pPr marL="1776313" indent="0">
              <a:buNone/>
              <a:defRPr sz="1943"/>
            </a:lvl5pPr>
            <a:lvl6pPr marL="2220392" indent="0">
              <a:buNone/>
              <a:defRPr sz="1943"/>
            </a:lvl6pPr>
            <a:lvl7pPr marL="2664470" indent="0">
              <a:buNone/>
              <a:defRPr sz="1943"/>
            </a:lvl7pPr>
            <a:lvl8pPr marL="3108549" indent="0">
              <a:buNone/>
              <a:defRPr sz="1943"/>
            </a:lvl8pPr>
            <a:lvl9pPr marL="3552627" indent="0">
              <a:buNone/>
              <a:defRPr sz="1943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62922" y="5213276"/>
            <a:ext cx="5702618" cy="781759"/>
          </a:xfrm>
        </p:spPr>
        <p:txBody>
          <a:bodyPr/>
          <a:lstStyle>
            <a:lvl1pPr marL="0" indent="0">
              <a:buNone/>
              <a:defRPr sz="1360"/>
            </a:lvl1pPr>
            <a:lvl2pPr marL="444078" indent="0">
              <a:buNone/>
              <a:defRPr sz="1166"/>
            </a:lvl2pPr>
            <a:lvl3pPr marL="888157" indent="0">
              <a:buNone/>
              <a:defRPr sz="971"/>
            </a:lvl3pPr>
            <a:lvl4pPr marL="1332235" indent="0">
              <a:buNone/>
              <a:defRPr sz="874"/>
            </a:lvl4pPr>
            <a:lvl5pPr marL="1776313" indent="0">
              <a:buNone/>
              <a:defRPr sz="874"/>
            </a:lvl5pPr>
            <a:lvl6pPr marL="2220392" indent="0">
              <a:buNone/>
              <a:defRPr sz="874"/>
            </a:lvl6pPr>
            <a:lvl7pPr marL="2664470" indent="0">
              <a:buNone/>
              <a:defRPr sz="874"/>
            </a:lvl7pPr>
            <a:lvl8pPr marL="3108549" indent="0">
              <a:buNone/>
              <a:defRPr sz="874"/>
            </a:lvl8pPr>
            <a:lvl9pPr marL="3552627" indent="0">
              <a:buNone/>
              <a:defRPr sz="87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0E64C40A-2845-42D4-B468-2913FBBBC17E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779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8A7963BF-21C9-4721-B744-C21B59EAA581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7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90663" y="266755"/>
            <a:ext cx="2138482" cy="56835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5218" y="266755"/>
            <a:ext cx="6257039" cy="568356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888157"/>
            <a:fld id="{912A3A9D-D99B-4848-9BBB-1B8CD9A25427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30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5A444FB-DD7E-462C-9AED-66AAFBE2F356}" type="datetimeFigureOut">
              <a:rPr lang="ko-KR" altLang="en-US"/>
              <a:pPr>
                <a:defRPr/>
              </a:pPr>
              <a:t>2026-06-07</a:t>
            </a:fld>
            <a:endParaRPr lang="en-US" altLang="ko-K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C1A26E-45DF-4903-BA08-B51AA67418B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2AB8FE-AB11-384B-E7AA-21F236FFB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FDFE8F-F293-6C14-BEDA-90046B5E9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CF02120-55E2-7141-F007-B46E038FD1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D2977C-FA91-8C2B-1667-887DE84AB4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0F8D9-8014-6CD8-4E32-D2D94BCCF3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65BC8C17-BB0A-4356-9636-39595AAF56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63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B1C51F-B331-6F46-009A-91D6CBE1C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0208BB-1F72-0613-2897-78ED5A338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769771-5CB2-1E84-BD37-99456084D8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A79B59-29CB-2134-677D-32BF9DC51C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1255CB-1099-E766-3112-F026107283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 smtClean="0"/>
            </a:lvl1pPr>
          </a:lstStyle>
          <a:p>
            <a:pPr>
              <a:defRPr/>
            </a:pPr>
            <a:fld id="{0C7BD592-32B3-4DCC-B988-B4712C7E8C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050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ABEF20-5EAA-EBC2-4541-4716BA006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A3DECE-34D7-55E5-F0D9-185F9283B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78631E-42C1-FEDD-D202-BA7AB6D5DE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63884F-0DC2-2636-1C0A-3380608298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FED7302-056D-96B7-41C4-EFC0F0D1B7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fld id="{934BC53C-060B-445B-8E49-E8833D1826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98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76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7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53425" y="354645"/>
            <a:ext cx="8197513" cy="1287514"/>
          </a:xfrm>
          <a:prstGeom prst="rect">
            <a:avLst/>
          </a:prstGeom>
        </p:spPr>
        <p:txBody>
          <a:bodyPr vert="horz" lIns="77587" tIns="38793" rIns="77587" bIns="38793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53425" y="1773223"/>
            <a:ext cx="8197513" cy="4226438"/>
          </a:xfrm>
          <a:prstGeom prst="rect">
            <a:avLst/>
          </a:prstGeom>
        </p:spPr>
        <p:txBody>
          <a:bodyPr vert="horz" lIns="77587" tIns="38793" rIns="77587" bIns="3879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3425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DC86793E-CE9C-433A-8B10-34C4109A5A7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2026-06-07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48320" y="6174083"/>
            <a:ext cx="3207723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12456" y="6174083"/>
            <a:ext cx="2138482" cy="354645"/>
          </a:xfrm>
          <a:prstGeom prst="rect">
            <a:avLst/>
          </a:prstGeom>
        </p:spPr>
        <p:txBody>
          <a:bodyPr vert="horz" lIns="77587" tIns="38793" rIns="77587" bIns="3879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5868" fontAlgn="auto">
              <a:spcBef>
                <a:spcPts val="0"/>
              </a:spcBef>
              <a:spcAft>
                <a:spcPts val="0"/>
              </a:spcAft>
            </a:pPr>
            <a:fld id="{5F957098-359C-48C4-88E9-8934B4062574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defTabSz="77586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20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775868" rtl="0" eaLnBrk="1" latinLnBrk="1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967" indent="-193967" algn="l" defTabSz="775868" rtl="0" eaLnBrk="1" latinLnBrk="1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90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836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770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704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638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21572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9507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7441" indent="-193967" algn="l" defTabSz="775868" rtl="0" eaLnBrk="1" latinLnBrk="1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93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5868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803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737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671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605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539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474" algn="l" defTabSz="775868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2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20" y="1556708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48" tIns="41073" rIns="82148" bIns="41073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742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48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2226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968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8056" indent="-308056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456" indent="-25671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855" indent="-20537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597" indent="-20537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8338" indent="-20537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9079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9821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80564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91305" indent="-205371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74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483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2226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968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3709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4450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5192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5935" algn="l" defTabSz="821483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494532" y="6318844"/>
            <a:ext cx="823382" cy="279090"/>
          </a:xfrm>
          <a:prstGeom prst="actionButtonBlank">
            <a:avLst/>
          </a:prstGeom>
          <a:solidFill>
            <a:srgbClr val="003366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6086" tIns="34364" rIns="66086" bIns="34364" anchor="ctr"/>
          <a:lstStyle/>
          <a:p>
            <a:pPr algn="ctr">
              <a:defRPr/>
            </a:pPr>
            <a:fld id="{F50A5F81-C60F-4B2D-8ED4-5AE0163A10CE}" type="slidenum">
              <a:rPr lang="en-US" altLang="ko-KR">
                <a:solidFill>
                  <a:srgbClr val="FFFFFF"/>
                </a:solidFill>
                <a:latin typeface="Arial Black" pitchFamily="34" charset="0"/>
              </a:rPr>
              <a:pPr algn="ctr">
                <a:defRPr/>
              </a:pPr>
              <a:t>‹#›</a:t>
            </a:fld>
            <a:r>
              <a:rPr lang="en-US" altLang="ko-KR">
                <a:solidFill>
                  <a:srgbClr val="FFFFFF"/>
                </a:solidFill>
                <a:latin typeface="Arial Black" pitchFamily="34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59597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5pPr>
      <a:lvl6pPr marL="335718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6pPr>
      <a:lvl7pPr marL="671432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7pPr>
      <a:lvl8pPr marL="1007149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8pPr>
      <a:lvl9pPr marL="1342863" algn="ctr" rtl="0" fontAlgn="base" latinLnBrk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251788" indent="-251788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45541" indent="-20982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839292" indent="-1678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75005" indent="-16785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1510725" indent="-16785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1846440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18215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2517874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2853587" indent="-167859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5718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14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7149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286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858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14296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0013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85732" algn="l" defTabSz="671432" rtl="0" eaLnBrk="1" latinLnBrk="1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30" y="266755"/>
            <a:ext cx="8553927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30" y="1559250"/>
            <a:ext cx="8553927" cy="439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48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5964"/>
            <a:ext cx="300971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ctr">
              <a:defRPr sz="1300" smtClean="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5" y="6065964"/>
            <a:ext cx="2217685" cy="4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18" tIns="41059" rIns="82118" bIns="41059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DA2A2F9-5090-4898-B471-316AD42CA44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10587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821174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231763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64235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07941" indent="-30794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67205" indent="-25661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26469" indent="-2052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37057" indent="-2052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1847644" indent="-2052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258230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6pPr>
      <a:lvl7pPr marL="2668818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7pPr>
      <a:lvl8pPr marL="3079406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8pPr>
      <a:lvl9pPr marL="3489993" indent="-205294" algn="l" rtl="0" fontAlgn="base" latinLnBrk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58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117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1763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235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937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3524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4111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4700" algn="l" defTabSz="821174" rtl="0" eaLnBrk="1" latinLnBrk="1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2839" y="592102"/>
            <a:ext cx="8078709" cy="111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39" y="1924332"/>
            <a:ext cx="8078709" cy="39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31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36" y="6069051"/>
            <a:ext cx="3009715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51"/>
            <a:ext cx="1980076" cy="4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6" rIns="91394" bIns="4569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B95F73-4A53-4B2C-9DDE-700D54E8A7F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9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697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394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091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787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727" indent="-342727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575" indent="-285606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424" indent="-228484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394" indent="-228484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636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3334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030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7272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4243" indent="-22848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4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0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88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59" algn="l" defTabSz="9139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AA7E3-31CA-4E5F-A5A0-5101B62E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827" y="592102"/>
            <a:ext cx="8078709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D53AF1-5013-48BF-BF83-510A18D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2827" y="1924332"/>
            <a:ext cx="8078709" cy="399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AADCE5-7735-4C7A-BFFF-CB3975F3FF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827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D5E881-8C9F-4AB1-8684-B95AB4F97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9048"/>
            <a:ext cx="3009715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6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C55538-F159-4BCE-900C-B02B6F256C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9048"/>
            <a:ext cx="1980076" cy="4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60">
                <a:latin typeface="+mn-lt"/>
                <a:ea typeface="+mn-ea"/>
              </a:defRPr>
            </a:lvl1pPr>
          </a:lstStyle>
          <a:p>
            <a:fld id="{8C101598-25D3-40F1-9BD0-33C4B83AB3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88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274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33059" indent="-333059" algn="l" rtl="0" fontAlgn="base" latinLnBrk="1">
        <a:spcBef>
          <a:spcPct val="20000"/>
        </a:spcBef>
        <a:spcAft>
          <a:spcPct val="0"/>
        </a:spcAft>
        <a:buChar char="•"/>
        <a:defRPr kumimoji="1" sz="3108" kern="1200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fontAlgn="base" latinLnBrk="1">
        <a:spcBef>
          <a:spcPct val="20000"/>
        </a:spcBef>
        <a:spcAft>
          <a:spcPct val="0"/>
        </a:spcAft>
        <a:buChar char="–"/>
        <a:defRPr kumimoji="1"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110196" indent="-222039" algn="l" rtl="0" fontAlgn="base" latinLnBrk="1">
        <a:spcBef>
          <a:spcPct val="20000"/>
        </a:spcBef>
        <a:spcAft>
          <a:spcPct val="0"/>
        </a:spcAft>
        <a:buChar char="•"/>
        <a:defRPr kumimoji="1" sz="2331" kern="1200">
          <a:solidFill>
            <a:schemeClr val="tx1"/>
          </a:solidFill>
          <a:latin typeface="+mn-lt"/>
          <a:ea typeface="+mn-ea"/>
          <a:cs typeface="+mn-cs"/>
        </a:defRPr>
      </a:lvl3pPr>
      <a:lvl4pPr marL="1554274" indent="-222039" algn="l" rtl="0" fontAlgn="base" latinLnBrk="1">
        <a:spcBef>
          <a:spcPct val="20000"/>
        </a:spcBef>
        <a:spcAft>
          <a:spcPct val="0"/>
        </a:spcAft>
        <a:buChar char="–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98353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42431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886509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330588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774666" indent="-222039" algn="l" defTabSz="888157" rtl="0" eaLnBrk="1" latinLnBrk="1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5218" y="266755"/>
            <a:ext cx="8553927" cy="111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218" y="1554269"/>
            <a:ext cx="8553927" cy="439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218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7324" y="6065964"/>
            <a:ext cx="300971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360">
                <a:latin typeface="굴림" charset="-127"/>
                <a:ea typeface="굴림" charset="-127"/>
              </a:defRPr>
            </a:lvl1pPr>
          </a:lstStyle>
          <a:p>
            <a:pPr defTabSz="888157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460" y="6065964"/>
            <a:ext cx="2217685" cy="4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60"/>
            </a:lvl1pPr>
          </a:lstStyle>
          <a:p>
            <a:pPr defTabSz="888157"/>
            <a:fld id="{2158C1E7-189C-41F7-B0CC-2F7FFF4245CF}" type="slidenum">
              <a:rPr lang="en-US" altLang="ko-KR" smtClean="0">
                <a:solidFill>
                  <a:srgbClr val="000000"/>
                </a:solidFill>
              </a:rPr>
              <a:pPr defTabSz="888157"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5pPr>
      <a:lvl6pPr marL="444078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6pPr>
      <a:lvl7pPr marL="888157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7pPr>
      <a:lvl8pPr marL="1332235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8pPr>
      <a:lvl9pPr marL="1776313" algn="ctr" rtl="0" fontAlgn="base" latinLnBrk="1">
        <a:spcBef>
          <a:spcPct val="0"/>
        </a:spcBef>
        <a:spcAft>
          <a:spcPct val="0"/>
        </a:spcAft>
        <a:defRPr kumimoji="1" sz="4274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33059" indent="-33305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8">
          <a:solidFill>
            <a:schemeClr val="tx1"/>
          </a:solidFill>
          <a:latin typeface="+mn-lt"/>
          <a:ea typeface="+mn-ea"/>
          <a:cs typeface="+mn-cs"/>
        </a:defRPr>
      </a:lvl1pPr>
      <a:lvl2pPr marL="721627" indent="-27754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20">
          <a:solidFill>
            <a:schemeClr val="tx1"/>
          </a:solidFill>
          <a:latin typeface="+mn-lt"/>
          <a:ea typeface="+mn-ea"/>
        </a:defRPr>
      </a:lvl2pPr>
      <a:lvl3pPr marL="1110196" indent="-2220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331">
          <a:solidFill>
            <a:schemeClr val="tx1"/>
          </a:solidFill>
          <a:latin typeface="+mn-lt"/>
          <a:ea typeface="+mn-ea"/>
        </a:defRPr>
      </a:lvl3pPr>
      <a:lvl4pPr marL="1554274" indent="-222039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943">
          <a:solidFill>
            <a:schemeClr val="tx1"/>
          </a:solidFill>
          <a:latin typeface="+mn-lt"/>
          <a:ea typeface="+mn-ea"/>
        </a:defRPr>
      </a:lvl4pPr>
      <a:lvl5pPr marL="1998353" indent="-222039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5pPr>
      <a:lvl6pPr marL="2442431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6pPr>
      <a:lvl7pPr marL="2886509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7pPr>
      <a:lvl8pPr marL="3330588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8pPr>
      <a:lvl9pPr marL="3774666" indent="-222039" algn="l" rtl="0" fontAlgn="base" latinLnBrk="1">
        <a:spcBef>
          <a:spcPct val="20000"/>
        </a:spcBef>
        <a:spcAft>
          <a:spcPct val="0"/>
        </a:spcAft>
        <a:buChar char="»"/>
        <a:defRPr kumimoji="1" sz="194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1pPr>
      <a:lvl2pPr marL="444078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2pPr>
      <a:lvl3pPr marL="88815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3pPr>
      <a:lvl4pPr marL="1332235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4pPr>
      <a:lvl5pPr marL="1776313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5pPr>
      <a:lvl6pPr marL="2220392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6pPr>
      <a:lvl7pPr marL="2664470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7pPr>
      <a:lvl8pPr marL="3108549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8pPr>
      <a:lvl9pPr marL="3552627" algn="l" defTabSz="888157" rtl="0" eaLnBrk="1" latinLnBrk="1" hangingPunct="1">
        <a:defRPr sz="17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0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39.xml"/><Relationship Id="rId5" Type="http://schemas.openxmlformats.org/officeDocument/2006/relationships/slide" Target="slide35.xml"/><Relationship Id="rId4" Type="http://schemas.openxmlformats.org/officeDocument/2006/relationships/slide" Target="slide3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5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53.xml"/><Relationship Id="rId5" Type="http://schemas.openxmlformats.org/officeDocument/2006/relationships/slide" Target="slide49.xml"/><Relationship Id="rId4" Type="http://schemas.openxmlformats.org/officeDocument/2006/relationships/slide" Target="slide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2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81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3.xml"/><Relationship Id="rId6" Type="http://schemas.openxmlformats.org/officeDocument/2006/relationships/slide" Target="slide79.xml"/><Relationship Id="rId5" Type="http://schemas.openxmlformats.org/officeDocument/2006/relationships/slide" Target="slide75.xml"/><Relationship Id="rId4" Type="http://schemas.openxmlformats.org/officeDocument/2006/relationships/slide" Target="slide7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0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slide" Target="slide94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1.xml"/><Relationship Id="rId6" Type="http://schemas.openxmlformats.org/officeDocument/2006/relationships/slide" Target="slide91.xml"/><Relationship Id="rId5" Type="http://schemas.openxmlformats.org/officeDocument/2006/relationships/slide" Target="slide88.xml"/><Relationship Id="rId4" Type="http://schemas.openxmlformats.org/officeDocument/2006/relationships/slide" Target="slide8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3" descr="기타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" y="0"/>
            <a:ext cx="956046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9"/>
          <p:cNvSpPr txBox="1">
            <a:spLocks noChangeArrowheads="1"/>
          </p:cNvSpPr>
          <p:nvPr/>
        </p:nvSpPr>
        <p:spPr bwMode="auto">
          <a:xfrm>
            <a:off x="143669" y="832642"/>
            <a:ext cx="9360694" cy="21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94" tIns="45696" rIns="91394" bIns="45696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하나님은 영이시니 예배하는 자가 </a:t>
            </a:r>
            <a:endParaRPr kumimoji="1" lang="en-US" altLang="ko-KR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1" i="0" u="none" strike="noStrike" kern="1200" cap="none" spc="0" normalizeH="0" baseline="0" noProof="0" dirty="0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신령과 진정으로 </a:t>
            </a:r>
            <a:r>
              <a:rPr kumimoji="1" lang="ko-KR" altLang="en-US" sz="4800" b="1" i="0" u="none" strike="noStrike" kern="1200" cap="none" spc="0" normalizeH="0" baseline="0" noProof="0" dirty="0" err="1">
                <a:ln>
                  <a:prstDash val="solid"/>
                </a:ln>
                <a:solidFill>
                  <a:srgbClr val="0000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</a:rPr>
              <a:t>예배할찌니라</a:t>
            </a:r>
            <a:endParaRPr kumimoji="1" lang="ko-KR" altLang="en-US" sz="4800" b="1" i="0" u="none" strike="noStrike" kern="1200" cap="none" spc="0" normalizeH="0" baseline="0" noProof="0" dirty="0">
              <a:ln>
                <a:prstDash val="solid"/>
              </a:ln>
              <a:solidFill>
                <a:srgbClr val="000000"/>
              </a:soli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0476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DB1D20EC-BBC8-28C5-26E0-113B9B51A1B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A7A1EB-EF18-CA0A-10ED-D27590533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FAA6F0-6B3E-AE18-4664-893794198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나의 일생에 꿈이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9FB2A2-0DC9-322B-AC67-841E73185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97F906-C99A-E90B-22AD-8FA3B4FB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1680D5D-2C70-0921-F9D3-6C9B9F06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D1B5328-1946-0A7D-ECA4-6F775E558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D46E89F3-31CA-A5DC-8E34-ACC9924284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69FF5F-78C0-7D0C-CEDB-66F8391BB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9B49E1-B85D-8262-6893-BE0EE8077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541BE1-15DA-AF89-303E-85E07806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나의 욕심이 나의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AA4F14F-4802-1BC5-806A-4C57D3BFE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93796A1-FA3B-8668-243A-B7BAEB8D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BDDE3CA-D1BD-7EE7-1909-5AF08903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78C78618-10B9-0631-E27A-5548A80DA8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B88B44B-0F1A-55A2-8861-FBE68229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7D623C7-DF1A-9B4D-B997-21EF80176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8C17B4-DEF3-372A-3376-DD2BDDAD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5.</a:t>
            </a:r>
            <a:r>
              <a:rPr lang="ko-KR" altLang="en-US" sz="1068">
                <a:solidFill>
                  <a:srgbClr val="FF0000"/>
                </a:solidFill>
              </a:rPr>
              <a:t>나의 욕심이 나의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014B73-4345-B0A9-3D96-15E2F624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8C5C9D3-651B-E2BF-1E62-6A90B2661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5681352-A19C-D632-1CC5-7B8781F1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4B61E434-2204-B39D-12BC-B1B939F1A4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F956E5B-EA09-AEF2-6AB4-EA746453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CA21FA-7827-B859-353B-BB911008A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693AA5-3011-4394-A0A5-1EF0C13A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CCE40E-294A-727D-0195-F4687779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7.</a:t>
            </a:r>
            <a:r>
              <a:rPr lang="ko-KR" altLang="en-US" sz="1068">
                <a:solidFill>
                  <a:srgbClr val="FF0000"/>
                </a:solidFill>
              </a:rPr>
              <a:t>예수님처럼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4D1DBA-6190-2786-DDD3-2A38FE4C2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A0BC583F-D07E-15B5-08BF-34ECEFB8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56C8F0F8-53FF-DE2E-C13A-D303C0EA5D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74F357-18A6-E290-4082-147162BB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2A956E-2CF1-E9AC-43B9-351C6B14D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37DBB4-2B68-CE4B-E2D9-B255A1A22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504859-D9EB-3A44-CDB8-486588D1E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7.</a:t>
            </a:r>
            <a:r>
              <a:rPr lang="ko-KR" altLang="en-US" sz="1068">
                <a:solidFill>
                  <a:srgbClr val="FF0000"/>
                </a:solidFill>
              </a:rPr>
              <a:t>예수님처럼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2C7C0F5-3B73-4834-5B10-B0B374445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75C7729-CE4D-8E44-E2CE-CB50306EA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F9B35880-8756-D80D-8FFF-FAB1D1B08BA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1A11E9-5DB2-580B-BE5B-917E9114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1C9A1A-4C7C-1F09-B30B-19BB688F7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A63B55-1639-F7D5-66E7-BF4922C1F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B74CCE6-4691-8E18-5185-161660ED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743A6B0-3C85-17A9-A078-C748AF49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9.</a:t>
            </a:r>
            <a:r>
              <a:rPr lang="ko-KR" altLang="en-US" sz="1068">
                <a:solidFill>
                  <a:srgbClr val="FF0000"/>
                </a:solidFill>
              </a:rPr>
              <a:t>주의 사랑은</a:t>
            </a:r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A836067-AAB3-0ED3-4AF7-026D79046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FC116BD6-341C-881F-43B5-4410E6AA713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6942DD-15C6-BF19-A257-B58B325F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E747912-AE18-CEA7-E116-7EBE247C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7597EE-D251-2D87-03E9-5CF70D6E3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7CE04E-4944-1916-5882-AD5D14AAC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0AB8EBE-38CF-6F4A-B55C-009F71F9E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9.</a:t>
            </a:r>
            <a:r>
              <a:rPr lang="ko-KR" altLang="en-US" sz="1068">
                <a:solidFill>
                  <a:srgbClr val="FF0000"/>
                </a:solidFill>
              </a:rPr>
              <a:t>주의 사랑은</a:t>
            </a:r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2616EB8-ED51-D5D9-51D6-CCC17EC59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D6FF6471-ECF9-A1F0-E15F-2BC06823DF3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4A0065C-E68B-B69B-D196-EB1142128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567088-BF08-F814-0829-D25DC9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2325CF-FEE7-4358-D928-C8927E6B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395276-3C85-1318-0AFB-D801F946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E50E28-10A9-26EB-B310-601BFBC5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22C7212-EF6B-9E20-0DA1-F7A7562C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11.</a:t>
            </a:r>
            <a:r>
              <a:rPr lang="ko-KR" altLang="en-US" sz="1068">
                <a:solidFill>
                  <a:srgbClr val="FF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4ACD5DD2-C1C7-99CB-16D3-672B5A07005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B2BBD2-2B1C-9E20-F124-C7D391AE2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2459D9-0459-B176-6208-6A8D79CA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33CB29A-DDE1-74EF-C892-F75ECDE21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CF6EA2C-793D-8B8E-FFF4-452F74C51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36D8CC7-3388-BDBE-4BFE-78572A80E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7CFBDD6-89C9-4869-81A1-D4BA1D4DE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11.</a:t>
            </a:r>
            <a:r>
              <a:rPr lang="ko-KR" altLang="en-US" sz="1068">
                <a:solidFill>
                  <a:srgbClr val="FF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기도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8852" y="882643"/>
            <a:ext cx="378862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신앙고백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168005" y="2484937"/>
            <a:ext cx="2583168" cy="82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4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</a:p>
        </p:txBody>
      </p:sp>
    </p:spTree>
    <p:extLst>
      <p:ext uri="{BB962C8B-B14F-4D97-AF65-F5344CB8AC3E}">
        <p14:creationId xmlns:p14="http://schemas.microsoft.com/office/powerpoint/2010/main" val="25171491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29438" y="763296"/>
            <a:ext cx="3788626" cy="34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개회송영</a:t>
            </a:r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72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1</a:t>
            </a:r>
            <a:r>
              <a:rPr lang="ko-KR" altLang="en-US" sz="72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7072483" y="2141581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endParaRPr lang="ko-KR" altLang="en-US" sz="43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4394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1150"/>
          </a:xfrm>
        </p:spPr>
      </p:pic>
    </p:spTree>
    <p:extLst>
      <p:ext uri="{BB962C8B-B14F-4D97-AF65-F5344CB8AC3E}">
        <p14:creationId xmlns:p14="http://schemas.microsoft.com/office/powerpoint/2010/main" val="274290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04364" cy="6661151"/>
          </a:xfrm>
        </p:spPr>
      </p:pic>
    </p:spTree>
    <p:extLst>
      <p:ext uri="{BB962C8B-B14F-4D97-AF65-F5344CB8AC3E}">
        <p14:creationId xmlns:p14="http://schemas.microsoft.com/office/powerpoint/2010/main" val="15014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504363" cy="6668796"/>
          </a:xfrm>
        </p:spPr>
      </p:pic>
    </p:spTree>
    <p:extLst>
      <p:ext uri="{BB962C8B-B14F-4D97-AF65-F5344CB8AC3E}">
        <p14:creationId xmlns:p14="http://schemas.microsoft.com/office/powerpoint/2010/main" val="2725616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" descr="십자가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29" y="-11119"/>
            <a:ext cx="9504363" cy="665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Oval 25"/>
          <p:cNvSpPr>
            <a:spLocks noChangeArrowheads="1"/>
          </p:cNvSpPr>
          <p:nvPr/>
        </p:nvSpPr>
        <p:spPr bwMode="auto">
          <a:xfrm>
            <a:off x="6293635" y="2948192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3" name="Oval 26"/>
          <p:cNvSpPr>
            <a:spLocks noChangeArrowheads="1"/>
          </p:cNvSpPr>
          <p:nvPr/>
        </p:nvSpPr>
        <p:spPr bwMode="auto">
          <a:xfrm>
            <a:off x="5818399" y="2955890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5384" name="Oval 27"/>
          <p:cNvSpPr>
            <a:spLocks noChangeArrowheads="1"/>
          </p:cNvSpPr>
          <p:nvPr/>
        </p:nvSpPr>
        <p:spPr bwMode="auto">
          <a:xfrm>
            <a:off x="7003163" y="291117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85" name="Oval 28"/>
          <p:cNvSpPr>
            <a:spLocks noChangeArrowheads="1"/>
          </p:cNvSpPr>
          <p:nvPr/>
        </p:nvSpPr>
        <p:spPr bwMode="auto">
          <a:xfrm>
            <a:off x="7473417" y="2935843"/>
            <a:ext cx="673225" cy="558180"/>
          </a:xfrm>
          <a:prstGeom prst="ellipse">
            <a:avLst/>
          </a:prstGeom>
          <a:solidFill>
            <a:schemeClr val="bg1">
              <a:alpha val="54901"/>
            </a:schemeClr>
          </a:solidFill>
          <a:ln w="9525">
            <a:noFill/>
            <a:round/>
            <a:headEnd/>
            <a:tailEnd/>
          </a:ln>
        </p:spPr>
        <p:txBody>
          <a:bodyPr wrap="none" lIns="82118" tIns="41059" rIns="82118" bIns="41059" anchor="ctr"/>
          <a:lstStyle/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288379" y="580601"/>
            <a:ext cx="482416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 </a:t>
            </a:r>
            <a:r>
              <a:rPr lang="ko-KR" altLang="en-US" sz="7200" b="1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교독문</a:t>
            </a:r>
            <a:endParaRPr lang="ko-KR" altLang="en-US" sz="6600" b="1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252866" y="2623704"/>
            <a:ext cx="3868778" cy="6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51. </a:t>
            </a:r>
            <a:r>
              <a:rPr lang="ko-KR" altLang="en-US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히브리서 </a:t>
            </a:r>
            <a:r>
              <a:rPr lang="en-US" altLang="ko-KR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11</a:t>
            </a:r>
            <a:r>
              <a:rPr lang="ko-KR" altLang="en-US" sz="4000" b="1" dirty="0">
                <a:solidFill>
                  <a:srgbClr val="000000"/>
                </a:solidFill>
                <a:latin typeface="Bahnschrift Light" panose="020B0502040204020203" pitchFamily="34" charset="0"/>
                <a:ea typeface="HY바다M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4211532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0" y="162223"/>
            <a:ext cx="9360694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믿음은 바라는 것들의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실상이요 보지 못하는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것들의 </a:t>
            </a:r>
            <a:r>
              <a:rPr lang="ko-KR" altLang="en-US" sz="58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증거니</a:t>
            </a:r>
            <a:endParaRPr lang="ko-KR" altLang="en-US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endParaRPr lang="ko-KR" altLang="en-US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8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선진들이 이로써 증거를 </a:t>
            </a:r>
            <a:endParaRPr lang="en-US" altLang="ko-KR" sz="58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얻었느니라</a:t>
            </a:r>
            <a:endParaRPr kumimoji="1" lang="ko-KR" altLang="en-US" sz="5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33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77" y="306239"/>
            <a:ext cx="9288686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믿음으로 모든 세계가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하나님의 말씀으로 지어진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줄을 우리가 아나니  </a:t>
            </a:r>
          </a:p>
          <a:p>
            <a:pPr lvl="0" defTabSz="888157">
              <a:defRPr/>
            </a:pPr>
            <a:endParaRPr lang="ko-KR" altLang="en-US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</a:t>
            </a:r>
            <a:endParaRPr lang="en-US" altLang="ko-KR" sz="5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보이는 것은 나타난 것으로 말미암아 된 것이 아니니라</a:t>
            </a:r>
            <a:endParaRPr kumimoji="1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51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234231"/>
            <a:ext cx="9145016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믿음으로 아벨은 가인보다 더 나은 제사를 하나님께 드림으로 의로운 자라 하시는 증거를 </a:t>
            </a:r>
            <a:endParaRPr lang="en-US" altLang="ko-KR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얻었으니</a:t>
            </a:r>
          </a:p>
          <a:p>
            <a:pPr lvl="0" defTabSz="888157">
              <a:defRPr/>
            </a:pPr>
            <a:endParaRPr lang="ko-KR" altLang="en-US" sz="50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하나님이 그 예물에 대하여 </a:t>
            </a:r>
            <a:endParaRPr lang="en-US" altLang="ko-KR" sz="50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0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증거하심이라</a:t>
            </a:r>
            <a:r>
              <a:rPr lang="ko-KR" altLang="en-US" sz="5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저가 죽었으나 그 믿음으로써 오히려 </a:t>
            </a:r>
            <a:r>
              <a:rPr lang="ko-KR" altLang="en-US" sz="50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말하느니라</a:t>
            </a:r>
            <a:endParaRPr kumimoji="1" lang="ko-KR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3942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19050"/>
            <a:ext cx="914501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믿음으로 </a:t>
            </a:r>
            <a:r>
              <a:rPr lang="ko-KR" altLang="en-US" sz="5200" dirty="0" err="1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에녹은</a:t>
            </a: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죽음을 보지 않고 </a:t>
            </a:r>
            <a:r>
              <a:rPr lang="ko-KR" altLang="en-US" sz="5200" dirty="0" err="1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옮기웠으니</a:t>
            </a: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하나님이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저를 옮기심으로 다시 보이지 </a:t>
            </a:r>
            <a:endParaRPr lang="en-US" altLang="ko-KR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아니하니라</a:t>
            </a:r>
          </a:p>
          <a:p>
            <a:pPr lvl="0" defTabSz="888157">
              <a:defRPr/>
            </a:pPr>
            <a:endParaRPr lang="ko-KR" altLang="en-US" sz="5200" dirty="0">
              <a:solidFill>
                <a:srgbClr val="FF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저는 </a:t>
            </a:r>
            <a:r>
              <a:rPr lang="ko-KR" altLang="en-US" sz="52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옮기우기</a:t>
            </a: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전에 하나님을 기쁘시게 하는 자라 하는 </a:t>
            </a:r>
            <a:endParaRPr lang="en-US" altLang="ko-KR" sz="52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증거를 받았느니라</a:t>
            </a:r>
            <a:endParaRPr kumimoji="1" lang="en-US" altLang="ko-KR" sz="5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5816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E1337C61-F97A-409F-8194-A97C402C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24681"/>
            <a:ext cx="9145016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믿음이 없이는 기쁘시게 </a:t>
            </a:r>
            <a:endParaRPr lang="en-US" altLang="ko-KR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못하나니</a:t>
            </a:r>
          </a:p>
          <a:p>
            <a:pPr lvl="0" defTabSz="888157">
              <a:defRPr/>
            </a:pPr>
            <a:endParaRPr lang="ko-KR" altLang="en-US" sz="51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다같이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나아가는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자는 반드시 그가 계신 것과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또한 그가 자기를 찾는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자들에게 상 주시는 이심을 </a:t>
            </a:r>
            <a:endParaRPr lang="en-US" altLang="ko-KR" sz="51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 defTabSz="888157">
              <a:defRPr/>
            </a:pP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믿어야 </a:t>
            </a:r>
            <a:r>
              <a:rPr lang="ko-KR" altLang="en-US" sz="51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할찌니라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   멘 </a:t>
            </a:r>
            <a:r>
              <a:rPr lang="en-US" altLang="ko-KR" sz="51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0952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674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6413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536157" y="2466479"/>
            <a:ext cx="617604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46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장 </a:t>
            </a:r>
            <a:endParaRPr lang="en-US" altLang="ko-KR" sz="7200" b="1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0568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A751883-4845-A3F9-A574-D306F8FC7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0A1D3E-BC2F-E621-3633-2C3E5CD8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B8481F-BC0C-6502-BC05-E14FBAE67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E79A608-3E10-5266-E43F-0BAE6E4B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3859D94-3C6A-F579-B44C-99E481713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A790BCC-63C5-EAC5-4A46-DF5C4E31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DC60021-225B-0ED7-CB58-CB193FBFE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D17D7A6-E69E-A8C9-3F75-77C630A3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A3557D7-5774-2BF8-E0CF-35C96BB47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2C9A644-F2BB-CC79-50AE-6CDBCA5E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912281-D18E-27F0-25CC-9519F9A9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56E1F9-C34E-EE6E-FD5E-BBF51A621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40F0B3E-50B8-917C-6F09-7A9E5AFCA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00FA66F-F39C-30F4-AEF8-63234E4B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A443D3-FB07-7DBC-81E8-38C36AE1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3DC3FF1-F16F-C4EC-B711-C8426FC7F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124FDE1-46C5-BE48-7CCA-F7CF35F6A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3043BEE-511E-BA0D-ED35-41CB4A47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41812F-22CD-F301-FC48-159B1CDC1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407672-3A69-1B17-89FF-D1A38488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CF0375C-9F0D-5306-4043-82CF6059D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9966F0A-B3F9-292E-FEA7-E009D16DC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29B6AA-1681-2B95-51F1-E2E434B6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81D7DD-540A-52B1-6825-256A9F00D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DFEB42B1-7455-E8B0-813D-FC57748BC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C29106-576C-4DB4-533C-8AE1B74A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02C4A16-6EEF-7EFB-06F2-6F2DDAF1D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C1CE11A-94BC-D14B-C5B2-581BBAA3B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EDAA755-8FAC-3291-3FF3-8576B6D32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FD39F7-EE93-9B8D-35C6-9FC45C38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DFBD521-A60B-29CA-96F4-5F703DA40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5BB7E4D-6A5E-1CDC-2244-CEBD649F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0822CB8-C543-5728-2765-20ACB1C33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F91BA4-6CDC-F8CA-A639-718358782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083199-D2FC-372D-6B43-23B48E8F8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A55B3A8-9414-808D-B161-04DCB51C3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FBAD975-4000-227F-50A3-C68BD1ADB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231B3F-5819-1A75-1613-B4C2BCE3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936AAE-2766-3C34-CD79-FD3F50789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F49338-E205-7F5F-9FD7-3F5548BA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BB18796-CE29-E6C1-8FFE-5F3E51AE9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A655022-9A36-5AEE-3F1F-6BC9FAFA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468C8E-6CD8-0F2E-1FE6-8F4D90DE3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3DAC3A1-DCFD-1B0A-5555-520AE3F8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D213972-A65D-EA1D-9F0A-6911011B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B1F114-BFCF-60D6-E26E-C99A9124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A678023-9EA8-961D-8E2E-4DE9EA41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찬양하라 복되신 구세주 예수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0A5D9D-54DE-211B-D9EF-8F2314A2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찬양하라 복되신 구세주 예수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8" descr="기도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26"/>
          <p:cNvSpPr txBox="1">
            <a:spLocks noChangeArrowheads="1"/>
          </p:cNvSpPr>
          <p:nvPr/>
        </p:nvSpPr>
        <p:spPr bwMode="auto">
          <a:xfrm>
            <a:off x="4176117" y="2790578"/>
            <a:ext cx="4934574" cy="69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  <a:scene3d>
              <a:camera prst="obliqueBottomRight"/>
              <a:lightRig rig="threePt" dir="t"/>
            </a:scene3d>
          </a:bodyPr>
          <a:lstStyle/>
          <a:p>
            <a:r>
              <a:rPr lang="ko-KR" altLang="en-US" sz="4000" dirty="0">
                <a:solidFill>
                  <a:srgbClr val="2D2D8A">
                    <a:lumMod val="50000"/>
                  </a:srgbClr>
                </a:solidFill>
                <a:latin typeface="HY산B" pitchFamily="18" charset="-127"/>
                <a:ea typeface="HY산B" pitchFamily="18" charset="-127"/>
              </a:rPr>
              <a:t>      </a:t>
            </a:r>
            <a:endParaRPr lang="ko-KR" altLang="en-US" sz="5400" b="1" dirty="0">
              <a:solidFill>
                <a:srgbClr val="2D2D8A">
                  <a:lumMod val="50000"/>
                </a:srgbClr>
              </a:solidFill>
              <a:latin typeface="HY산B" pitchFamily="18" charset="-127"/>
              <a:ea typeface="HY산B" pitchFamily="18" charset="-127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536157" y="742764"/>
            <a:ext cx="4047376" cy="11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72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  도</a:t>
            </a:r>
            <a:endParaRPr lang="ko-KR" altLang="en-US" sz="650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DBCFB-05DE-409E-B13C-F0F682129A9A}"/>
              </a:ext>
            </a:extLst>
          </p:cNvPr>
          <p:cNvSpPr txBox="1"/>
          <p:nvPr/>
        </p:nvSpPr>
        <p:spPr>
          <a:xfrm>
            <a:off x="4744826" y="2682503"/>
            <a:ext cx="404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err="1">
                <a:latin typeface="궁서체" panose="02030609000101010101" pitchFamily="17" charset="-127"/>
                <a:ea typeface="궁서체" panose="02030609000101010101" pitchFamily="17" charset="-127"/>
              </a:rPr>
              <a:t>신매자</a:t>
            </a:r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71961289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47605" y="666301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960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 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4176117" y="2466479"/>
            <a:ext cx="5023106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</a:t>
            </a:r>
            <a:r>
              <a:rPr lang="ko-KR" altLang="en-US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   </a:t>
            </a:r>
            <a:r>
              <a:rPr lang="en-US" altLang="ko-KR" sz="7200" b="1" dirty="0">
                <a:solidFill>
                  <a:srgbClr val="00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453</a:t>
            </a:r>
            <a:r>
              <a:rPr lang="ko-KR" altLang="en-US" sz="7200" b="1" dirty="0">
                <a:solidFill>
                  <a:srgbClr val="000000"/>
                </a:solidFill>
                <a:latin typeface="궁서체" panose="02030609000101010101" pitchFamily="17" charset="-127"/>
                <a:ea typeface="궁서체" panose="02030609000101010101" pitchFamily="17" charset="-127"/>
              </a:rPr>
              <a:t>장</a:t>
            </a:r>
            <a:endParaRPr lang="en-US" altLang="ko-KR" sz="7200" b="1" dirty="0">
              <a:solidFill>
                <a:srgbClr val="000000"/>
              </a:solidFill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847109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6FBB7A7-27F5-B90B-7ABE-1753D413B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775D70F-866A-1993-6705-1165CC3E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F9BD11-FF80-4C1E-2C63-005163689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082273-EC78-81E3-F43E-13AD55AA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A7F8CA-78EC-999B-289B-AB5F694E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315CEAB-0FB6-FEA3-0034-8F87C2DFD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D3FEBD0-83D4-B04B-29D9-33631426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18B8B4-8878-2E91-8104-4D66E19E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C06C50-2608-1801-35BE-F79B1D70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ECB5DC-ACC2-1DB9-FF4C-69DD341B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A4559CC-3FA5-AF60-B98C-C0D49CDE1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B73518-8900-2A37-9D89-9BD56D91A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26350B1-1D9C-961E-59DA-38353FE6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10B2FD-09F5-8748-5786-9254BD9ED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394060-6E4A-1BD4-80C5-AA5B09CB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FA10B4D-3F2D-FB0B-073D-E1CF31D0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A09DDEF-CCD6-358D-F84A-68AF705D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주는 나를 기르시는 목자요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4F5E81-902A-7CF6-F781-85738393C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262EB60-1938-EEEE-B6EF-753CEAA68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105D7B6-FF7F-E08F-6474-0CBEE4DF2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445D283-4E45-9655-3841-8F1A9EF21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4EAAE3-054E-ACA5-5CC6-0388DDB8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D3247D-9E48-D29F-D527-CFA0F3F8C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44E6119-39BF-1F0D-21FE-53FC978B0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299A41-5F60-B6CC-3747-D60938429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예수님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415898" y="886961"/>
            <a:ext cx="2749881" cy="14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r>
              <a:rPr lang="ko-KR" altLang="en-US" sz="8800" b="1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묵 도</a:t>
            </a:r>
          </a:p>
        </p:txBody>
      </p:sp>
    </p:spTree>
    <p:extLst>
      <p:ext uri="{BB962C8B-B14F-4D97-AF65-F5344CB8AC3E}">
        <p14:creationId xmlns:p14="http://schemas.microsoft.com/office/powerpoint/2010/main" val="240848521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AE203B1-CE3B-55BA-1A5A-EBE81962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0AF0DB5-2AAB-9671-97F1-C364F3EF5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5EBF8D-08A8-137F-59B0-00991E3F5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A8E2206-F95C-4263-4743-D44879A1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FEF33D-A543-C200-D4F0-E3F77E0B1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5834A78-EC75-7683-2C35-F568727F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EDFCFF-47A0-815F-861B-F26BA23E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48D1EA-CA22-E1D5-5E91-DCFF7740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DA5B47-A8D6-68D8-9C6A-D44AD0611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16A8F43-B942-5B54-015C-3435A606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AC1204B-A9E4-34A1-C458-B5429423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3AE53F0-6C8A-6BA3-C05D-35C9DA460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EAC37CC-3E98-2A45-C3F2-764589F50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예쁜 새들 노래하는 아침과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93967F-C0A2-BE93-BB8A-34E60EFCC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DCBEDC6-A13A-E524-38E8-2A5A18A1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5F5C5B6-D968-4F39-7FB2-562DCC539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574E8D-2AA5-0918-359E-90FA4BBDF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80B7FC-CF0D-F77D-43B8-FF73073A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4C0A6E-EEB0-6279-187B-4BC4E02E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FF4966-1ED7-EBBA-9CF1-28458E70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76A6627-E077-FAAD-34D9-141F64712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5A1CF0-B68E-E767-1977-2F946CD4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789212-ED78-6531-9CCA-DC7A2488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F9882A8-A2D5-B519-51D3-42FE14C6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못된 짐승 나를 해치 못하고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D444FB-34FE-4C2B-2B17-B70C423D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4ECDCBC-722C-7516-8570-E041555EB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FC98E6-FA51-4E61-5EA4-0B977E5F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45FCC7-9A8C-9947-D769-B79F238C4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7CC8CBA-D6D7-5C6E-EFC4-B5E77A66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5DFF3D-37B1-ED07-9157-A96030069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CE326A0A-9D17-3272-B4F7-094B59A70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82634A-7755-7CB5-39B7-FC0551DB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주는 나를 기르시는 목자요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B85E49A-051F-8492-4AA2-44A19B192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예쁜 새들 노래하는 아침과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988FE8-5060-3DBB-AE94-EEE1E8B12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못된 짐승 나를 해치 못하고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E55AF5-EF0F-1A8E-51F8-51E79D6D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주는 나의 좋은 목자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-7706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519946" y="954312"/>
            <a:ext cx="4136479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</a:rPr>
              <a:t>교회소식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6831368" y="2150993"/>
            <a:ext cx="165904" cy="7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5482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6" descr="성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60775" y="760402"/>
            <a:ext cx="4367298" cy="108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 </a:t>
            </a:r>
            <a:r>
              <a:rPr lang="ko-KR" altLang="en-US" sz="6500" b="1" dirty="0" err="1">
                <a:solidFill>
                  <a:srgbClr val="00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성경봉독</a:t>
            </a:r>
            <a:endParaRPr lang="ko-KR" altLang="en-US" sz="6500" b="1" dirty="0">
              <a:solidFill>
                <a:srgbClr val="00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087885" y="2586705"/>
            <a:ext cx="824212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algn="ctr"/>
            <a:r>
              <a:rPr lang="ko-KR" altLang="en-US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누가복음</a:t>
            </a:r>
            <a:r>
              <a:rPr lang="en-US" altLang="ko-KR" sz="5400" b="1" dirty="0">
                <a:latin typeface="궁서체" panose="02030609000101010101" pitchFamily="17" charset="-127"/>
                <a:ea typeface="궁서체" panose="02030609000101010101" pitchFamily="17" charset="-127"/>
              </a:rPr>
              <a:t>13:22-30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990E2B7-5758-4013-98A1-8A1A330E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1" y="4463178"/>
            <a:ext cx="4968552" cy="91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서진석 집사</a:t>
            </a:r>
          </a:p>
        </p:txBody>
      </p:sp>
    </p:spTree>
    <p:extLst>
      <p:ext uri="{BB962C8B-B14F-4D97-AF65-F5344CB8AC3E}">
        <p14:creationId xmlns:p14="http://schemas.microsoft.com/office/powerpoint/2010/main" val="305586661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2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22.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예수께서 각성 각촌으로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다니사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가르치시며 예루살렘으로 여행하시더니</a:t>
            </a:r>
          </a:p>
        </p:txBody>
      </p:sp>
    </p:spTree>
    <p:extLst>
      <p:ext uri="{BB962C8B-B14F-4D97-AF65-F5344CB8AC3E}">
        <p14:creationId xmlns:p14="http://schemas.microsoft.com/office/powerpoint/2010/main" val="25588153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35FD8-3460-73E8-429C-41D21DDB3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BC0448BA-C322-3F1A-DBF2-92225A4A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" y="5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E5746BB3-9FB3-0067-0881-F43F0DCD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45" y="800809"/>
            <a:ext cx="3038421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특 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6E143-46A1-7DB9-DE71-3EE371800E19}"/>
              </a:ext>
            </a:extLst>
          </p:cNvPr>
          <p:cNvSpPr txBox="1"/>
          <p:nvPr/>
        </p:nvSpPr>
        <p:spPr>
          <a:xfrm>
            <a:off x="4464149" y="2918936"/>
            <a:ext cx="4687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엑스포" panose="02030504000101010101" pitchFamily="18" charset="-127"/>
                <a:ea typeface="휴먼엑스포" panose="02030504000101010101" pitchFamily="18" charset="-127"/>
                <a:cs typeface="+mn-cs"/>
              </a:rPr>
              <a:t>낮엔 해처럼</a:t>
            </a:r>
            <a:endParaRPr kumimoji="1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엑스포" panose="02030504000101010101" pitchFamily="18" charset="-127"/>
              <a:ea typeface="휴먼엑스포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64793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8793" y="234231"/>
            <a:ext cx="9504360" cy="2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lvl="0"/>
            <a:r>
              <a:rPr lang="en-US" altLang="ko-KR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23.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혹이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여짜오되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주여 구원을 </a:t>
            </a:r>
            <a:endParaRPr lang="en-US" altLang="ko-KR" sz="4800" b="1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lvl="0"/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얻는 자가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적으니이까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저희에게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이르시되</a:t>
            </a:r>
            <a:endParaRPr kumimoji="1" lang="ko-KR" altLang="en-US" sz="4800" b="1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highlight>
                <a:srgbClr val="C0C0C0"/>
              </a:highlight>
              <a:uLnTx/>
              <a:uFillTx/>
              <a:latin typeface="휴먼옛체" pitchFamily="18" charset="-127"/>
              <a:ea typeface="휴먼옛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541617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085B2-6D16-C7A9-9318-AF2C4DB84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078335DA-DE55-088C-1EB1-755FB431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5B8E4EF5-E391-4F78-378A-CAB3F5D4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303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24.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좁은 문으로 들어가기를 힘쓰라 내가 너희에게 이르노니 들어가기를 구하여도 못하는 자가 많으리라</a:t>
            </a:r>
          </a:p>
        </p:txBody>
      </p:sp>
    </p:spTree>
    <p:extLst>
      <p:ext uri="{BB962C8B-B14F-4D97-AF65-F5344CB8AC3E}">
        <p14:creationId xmlns:p14="http://schemas.microsoft.com/office/powerpoint/2010/main" val="203529606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EE0DD-B9A0-CE33-5359-2EA331663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67442B3F-F1E9-F556-D6C8-C5538F6E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3EAA2157-8D3D-FCF6-AE77-B2990437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451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25.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집 주인이 일어나 문을 한번 닫은 후에 너희가 밖에 서서 문을 두드리며 주여 열어 주소서 하면 저가 대답하여 가로되 나는 너희가 어디로서 온 자인지 알지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못하노라</a:t>
            </a:r>
            <a:r>
              <a:rPr lang="ko-KR" altLang="en-US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4800" b="1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하리니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9177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316E-1207-1344-CA7F-405F6460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0908D930-43A6-D773-F98D-B351447A8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6B77D629-50FA-2AC1-CBDF-BC11E9E9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303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26.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그 때에 너희가 말하되 우리는 주 앞에서 먹고 마셨으며 주는 또한 우리 길거리에서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가르치셨나이다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하나</a:t>
            </a:r>
          </a:p>
        </p:txBody>
      </p:sp>
    </p:spTree>
    <p:extLst>
      <p:ext uri="{BB962C8B-B14F-4D97-AF65-F5344CB8AC3E}">
        <p14:creationId xmlns:p14="http://schemas.microsoft.com/office/powerpoint/2010/main" val="398527860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D623B-7E59-157A-75D6-C437C2614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2B9C4A04-14F7-A04C-16B0-6A373C4C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9A24C402-5607-8DD9-1E1B-5C197001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303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27.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저가 너희에게 일러 가로되 나는 너희가 어디로서 왔는지 알지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못하노라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행악하는 모든 자들아 나를 떠나 가라 하리라</a:t>
            </a:r>
          </a:p>
        </p:txBody>
      </p:sp>
    </p:spTree>
    <p:extLst>
      <p:ext uri="{BB962C8B-B14F-4D97-AF65-F5344CB8AC3E}">
        <p14:creationId xmlns:p14="http://schemas.microsoft.com/office/powerpoint/2010/main" val="68670332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19E6-E72B-C720-246D-E840C46CE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1AF745BB-BDDC-F492-991B-6CE025EB5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BA99653D-B3B9-1888-7936-1E20F43C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37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28.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너희가 아브라함과 이삭과 야곱과 모든 선지자는 하나님 나라에 있고 오직 너희는 밖에 쫓겨난 것을 볼 때에 거기서 슬피 울며 이를 갊이 있으리라</a:t>
            </a:r>
          </a:p>
        </p:txBody>
      </p:sp>
    </p:spTree>
    <p:extLst>
      <p:ext uri="{BB962C8B-B14F-4D97-AF65-F5344CB8AC3E}">
        <p14:creationId xmlns:p14="http://schemas.microsoft.com/office/powerpoint/2010/main" val="207188198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71C68-27D4-2070-A8F8-01F9F5DF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F2D12719-189F-4944-4EE5-351AD5B2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B037E8AD-B8EC-8A20-0260-AD5211D3C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2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29.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사람들이 동서 남북으로부터 와서 하나님의 나라 잔치에 </a:t>
            </a:r>
            <a:r>
              <a:rPr kumimoji="1" lang="ko-KR" altLang="en-US" sz="4800" b="1" i="0" u="none" strike="noStrike" kern="1200" cap="none" spc="0" normalizeH="0" baseline="0" noProof="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참석하리니</a:t>
            </a:r>
            <a:endParaRPr kumimoji="1" lang="ko-KR" altLang="en-US" sz="4800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휴먼옛체" pitchFamily="18" charset="-127"/>
              <a:ea typeface="휴먼옛체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26945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F3896-2537-9F10-F3D9-78E5C362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4" descr="기도1복사">
            <a:extLst>
              <a:ext uri="{FF2B5EF4-FFF2-40B4-BE49-F238E27FC236}">
                <a16:creationId xmlns:a16="http://schemas.microsoft.com/office/drawing/2014/main" id="{3ACD8E1E-9A59-BB6F-5834-8C4D0769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921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6">
            <a:extLst>
              <a:ext uri="{FF2B5EF4-FFF2-40B4-BE49-F238E27FC236}">
                <a16:creationId xmlns:a16="http://schemas.microsoft.com/office/drawing/2014/main" id="{6A1C5CFD-46D3-7FE9-00B6-AEB23064D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3" y="234231"/>
            <a:ext cx="9504360" cy="22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48" tIns="41073" rIns="82148" bIns="41073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휴먼옛체" pitchFamily="18" charset="-127"/>
                <a:ea typeface="휴먼옛체" pitchFamily="18" charset="-127"/>
              </a:rPr>
              <a:t>30</a:t>
            </a:r>
            <a:r>
              <a:rPr kumimoji="1" lang="en-US" altLang="ko-KR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.</a:t>
            </a:r>
            <a:r>
              <a:rPr kumimoji="1" lang="ko-KR" alt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휴먼옛체" pitchFamily="18" charset="-127"/>
                <a:ea typeface="휴먼옛체" pitchFamily="18" charset="-127"/>
                <a:cs typeface="+mn-cs"/>
              </a:rPr>
              <a:t> 보라 나중 된 자로서 먼저 될 자도 있고 먼저 된 자로서 나중 될 자도 있느니라 하시더라</a:t>
            </a:r>
          </a:p>
        </p:txBody>
      </p:sp>
    </p:spTree>
    <p:extLst>
      <p:ext uri="{BB962C8B-B14F-4D97-AF65-F5344CB8AC3E}">
        <p14:creationId xmlns:p14="http://schemas.microsoft.com/office/powerpoint/2010/main" val="29819691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찬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2678" cy="6661150"/>
          </a:xfrm>
          <a:prstGeom prst="rect">
            <a:avLst/>
          </a:prstGeom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096029" y="450255"/>
            <a:ext cx="2935829" cy="29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72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찬양</a:t>
            </a:r>
            <a:endParaRPr lang="en-US" altLang="ko-KR" sz="7200" dirty="0">
              <a:solidFill>
                <a:srgbClr val="000000"/>
              </a:solidFill>
              <a:latin typeface="HY백송B" pitchFamily="18" charset="-127"/>
              <a:ea typeface="HY백송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solidFill>
                  <a:srgbClr val="000000"/>
                </a:solidFill>
                <a:latin typeface="HY산B" pitchFamily="18" charset="-127"/>
                <a:ea typeface="HY산B" pitchFamily="18" charset="-127"/>
              </a:rPr>
              <a:t> 찬 양 대</a:t>
            </a:r>
          </a:p>
        </p:txBody>
      </p:sp>
    </p:spTree>
    <p:extLst>
      <p:ext uri="{BB962C8B-B14F-4D97-AF65-F5344CB8AC3E}">
        <p14:creationId xmlns:p14="http://schemas.microsoft.com/office/powerpoint/2010/main" val="3631567084"/>
      </p:ext>
    </p:extLst>
  </p:cSld>
  <p:clrMapOvr>
    <a:masterClrMapping/>
  </p:clrMapOvr>
  <p:transition advClick="0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78" y="-7"/>
            <a:ext cx="9504363" cy="66611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46" y="397455"/>
            <a:ext cx="428625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85706" y="2754511"/>
            <a:ext cx="6918657" cy="830985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ko-KR" altLang="en-US" sz="4800">
                <a:latin typeface="궁서체" panose="02030609000101010101" pitchFamily="17" charset="-127"/>
                <a:ea typeface="궁서체" panose="02030609000101010101" pitchFamily="17" charset="-127"/>
              </a:rPr>
              <a:t>구원에 초대하는 목회자</a:t>
            </a:r>
            <a:endParaRPr lang="en-US" altLang="ko-KR" sz="48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08464" y="4673494"/>
            <a:ext cx="3865136" cy="92331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/>
            <a:r>
              <a:rPr lang="ko-KR" altLang="en-US" sz="540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이태운 목</a:t>
            </a:r>
            <a:r>
              <a:rPr lang="ko-KR" altLang="en-US" sz="54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사</a:t>
            </a:r>
            <a:endParaRPr lang="en-US" altLang="ko-KR" sz="5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000000">
                      <a:shade val="20000"/>
                      <a:satMod val="245000"/>
                    </a:srgbClr>
                  </a:gs>
                  <a:gs pos="43000">
                    <a:srgbClr val="000000">
                      <a:satMod val="255000"/>
                    </a:srgbClr>
                  </a:gs>
                  <a:gs pos="48000">
                    <a:srgbClr val="000000">
                      <a:shade val="85000"/>
                      <a:satMod val="255000"/>
                    </a:srgbClr>
                  </a:gs>
                  <a:gs pos="100000">
                    <a:srgbClr val="000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26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1FD1802D-3333-C79C-07DB-7848EF269A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524573D-DB87-2B90-0391-E8C7C7E39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낮엔 해처럼 밤엔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FDC499-4945-6FBF-7157-7F8688ED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67021D-D113-9E7B-0000-41A73B1DE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0478D8-1CE5-102D-00AD-28F56638F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205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6220076-FBFB-40B9-7017-6CBF76776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205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D9422BC-BEC1-9BAF-7779-6BEC976C1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</a:t>
            </a:r>
            <a:r>
              <a:rPr lang="en-US" altLang="ko-KR" sz="72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221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61893802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20B8171-695E-6B1B-616D-1706882A4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1362DA8-1317-40CA-5B95-E401BE821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가난 복지 귀한 성에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8A2BD93-3E4F-DA4A-065E-A0142DCB2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4AF537F-91D2-7285-DF17-B94572B2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64DCE4-D4F2-414C-0823-FCC0FEAD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BC2F4A1-DB6C-D5C0-F0CB-6B301525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AE9166-488D-8FAE-65E5-BF803D42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가난 복지 귀한 성에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0C8861-DB64-8E31-1FE6-FDB47C468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986D30-1EC9-5DDE-DB1F-F0F34846F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FF08CC-9382-3971-ABB5-705F710F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A7F012F-E345-7F6B-3394-F412AD59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B4B5C4-054A-559F-E715-F84D3CDC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가난 복지 귀한 성에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EA974E-92D0-E1C5-38C4-59E30533C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4FAD85-2C85-0B4B-105D-56B5D6F1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51356E4-87DB-E54F-1BB4-DCA9A52D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2CBA906-60D2-A404-6BEC-EDE0A823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9725FC-A25F-381E-30D4-E586394BD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나 가난 복지 귀한 성에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9FB998-5640-D75C-2759-E2ED64E2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90459C-CC45-E592-C3E6-CB6ED7C9B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DAD81AC-F1B9-388A-A4CE-26657B406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0D0C427-895D-4F8F-6379-10112CADC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D201E5A-C4ED-CAC5-B28D-68CA824F7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3E7954D-22FA-5ACC-4CF7-A438067E1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불과 구름기둥으로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FEFFB6-6121-A079-9D70-65E5590B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FC0691-88E4-C013-A686-E1B7C7F87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C1101E2-D9AE-5B4B-C520-3D30433C3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A04988-BA57-12F4-793D-84F37A549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0528D7-8C63-3DDF-3443-FAB60BFA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불과 구름기둥으로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05FEEE8-2C89-7C7C-3463-E4ED49EE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952C07-5A99-7160-405F-C34029EC8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7D23113-E915-70F6-A1C5-4E98B5AFE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AE5B61B-D55A-7CB9-24BA-37BB400C6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5070429-9013-03F7-6362-4C11D466C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불과 구름기둥으로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B8D0584-BFE3-E399-B72B-5D3257930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E8C68F-A148-AAE3-67B5-056528F7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D3F7DDA-1A8F-7F8F-D1BF-272B3648E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322E26-9DC2-ABAE-C694-43F8FA56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7757EF-E50B-2161-B403-CFAF8E6A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그 불과 구름기둥으로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11D2F6C-1A88-0044-C51D-2C89DB02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FCCCE4-920F-E811-BC05-ABEE3CE80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82BB571-72E3-52B1-2C23-C2D1B63B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6BEEE9-EE2F-4340-9014-62B29DFDB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E79BF6-7625-477E-1A1C-9CE8A2FA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11E805-3DA8-C7A7-5697-D31E4F8A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66C9FB3-9C7E-BBAC-9E80-BA860232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F3F54617-2B7C-A58A-AA1E-88270E3AD0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F7DDF32-3F2E-7764-E0CA-B8931B674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낮엔 해처럼 밤엔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4D80F0-A653-EA71-99EC-F5F94F90E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나의 일생에 꿈이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A347C65-989F-D204-E965-39A0A3BC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CB57AB1-ADF7-483A-440D-7E9400F0C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C3EBE3-6C7E-BD4E-4A18-C9EB8CCDE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FF4CC1F-1B9F-73EA-5E80-A921743A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05F7628-B775-3C53-0C03-D709C957A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29576C-CA89-C1CF-465E-92FAE8C1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E57CD0-EBE4-9F76-AEEA-2DF031BF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C7ED7A6-6506-9B71-3432-9731228B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내 주린 영혼 만나로써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9E7AA3D-204E-00D4-2135-2F499EEF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000000"/>
                </a:solidFill>
              </a:rPr>
              <a:t>후</a:t>
            </a:r>
            <a:r>
              <a:rPr lang="en-US" altLang="ko-KR" sz="1068">
                <a:solidFill>
                  <a:srgbClr val="000000"/>
                </a:solidFill>
              </a:rPr>
              <a:t>.</a:t>
            </a:r>
            <a:r>
              <a:rPr lang="ko-KR" altLang="en-US" sz="1068">
                <a:solidFill>
                  <a:srgbClr val="00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0FA6364E-733F-0D76-05BC-22D3DB736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32F5576-05E7-392D-9DDB-747330A2A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C4D937-2AE6-2330-7F96-E32239CBE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8F1F80-2FEC-F36B-EF9E-43B35FF4D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F47CE3-04E4-67E1-60B9-3BB7BBD8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A09EC26-6E09-BE2C-18A4-4FE470C3C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658B28-0450-1E91-1D20-48925843D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나 가난 복지 귀한 성에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1CF587F-9539-3150-99E1-4E9D3373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그 불과 구름기둥으로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360FB9-0920-158C-4E61-529FEA862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내 주린 영혼 만나로써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495EF0B-946C-FF47-C300-43E00AF8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ko-KR" altLang="en-US" sz="1068">
                <a:solidFill>
                  <a:srgbClr val="FF0000"/>
                </a:solidFill>
              </a:rPr>
              <a:t>후</a:t>
            </a:r>
            <a:r>
              <a:rPr lang="en-US" altLang="ko-KR" sz="1068">
                <a:solidFill>
                  <a:srgbClr val="FF0000"/>
                </a:solidFill>
              </a:rPr>
              <a:t>.</a:t>
            </a:r>
            <a:r>
              <a:rPr lang="ko-KR" altLang="en-US" sz="1068">
                <a:solidFill>
                  <a:srgbClr val="FF0000"/>
                </a:solidFill>
              </a:rPr>
              <a:t>길이 살겠네 나 길이 살겠네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9F02B-38B3-EF2D-C04B-8F0A731A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>
            <a:extLst>
              <a:ext uri="{FF2B5EF4-FFF2-40B4-BE49-F238E27FC236}">
                <a16:creationId xmlns:a16="http://schemas.microsoft.com/office/drawing/2014/main" id="{3E969F51-3539-4109-A67F-A2D3D583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>
            <a:extLst>
              <a:ext uri="{FF2B5EF4-FFF2-40B4-BE49-F238E27FC236}">
                <a16:creationId xmlns:a16="http://schemas.microsoft.com/office/drawing/2014/main" id="{8BB3FB22-82B8-504D-5126-866FF64B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718" y="346938"/>
            <a:ext cx="2921402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lang="ko-KR" altLang="en-US" sz="96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봉헌</a:t>
            </a:r>
            <a:endParaRPr kumimoji="1" lang="ko-KR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C5C66140-9764-4905-B97D-DA2CAEB9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009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</a:t>
            </a:r>
            <a:r>
              <a:rPr lang="ko-KR" altLang="en-US" sz="5400" b="1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최은서 청년</a:t>
            </a:r>
            <a:endParaRPr kumimoji="1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백송B" pitchFamily="18" charset="-127"/>
              <a:ea typeface="HY백송B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49917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성령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8"/>
            <a:ext cx="9504363" cy="666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6014718" y="346938"/>
            <a:ext cx="2860488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</a:t>
            </a:r>
            <a:r>
              <a:rPr kumimoji="1" lang="ko-KR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찬송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3240027" y="1734667"/>
            <a:ext cx="6120692" cy="119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         222</a:t>
            </a:r>
            <a:r>
              <a:rPr kumimoji="1" lang="ko-KR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백송B" pitchFamily="18" charset="-127"/>
                <a:ea typeface="HY백송B" pitchFamily="18" charset="-127"/>
                <a:cs typeface="+mn-cs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0637185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52B9BB9A-FB3B-3ABE-42A7-F1CAB8CA2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B873C2-13C7-5EA5-58A0-64952A380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보아라 즐거운 우리 집 밝고도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FD21F8-8309-CB76-CE4B-E85B339C5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726656F-FA6B-6B10-BC5F-25DAE35F0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20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814E6C2-7CFC-6621-4D16-76C23A14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2921F3F-83B3-6174-556E-470618848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F87D69-0AA1-29FA-AAB7-EC867BB9A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보아라 즐거운 우리 집 밝고도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1027726-3AA3-90B0-0A1C-301239469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AE0652-22DB-4C1A-FB0C-E874504C0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C90D8A-3CFB-BA13-CE4B-418A9D21D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BCCA7BF-C4B8-A28B-76C3-4597F2BC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30DBDD-69A5-7B2B-917E-D4526BC62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1.</a:t>
            </a:r>
            <a:r>
              <a:rPr lang="ko-KR" altLang="en-US" sz="1068">
                <a:solidFill>
                  <a:srgbClr val="FF0000"/>
                </a:solidFill>
              </a:rPr>
              <a:t>보아라 즐거운 우리 집 밝고도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3AB200-0AA7-A6AB-E06A-2207A7BD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03F262-C348-EE4A-B47B-0D2ED170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DCB23F-9311-0270-6EDF-5542B527A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638AF17-26F3-A730-D910-83DCCFE1B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977DEB-D794-ADBF-58A0-52E444E9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9985FC8-A170-28B1-4F3C-5AAFD4D4A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앞서간 우리의 친구들 광명한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BD56DF1-D931-FEB2-DC65-C2F17DF8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C31C9AC-B347-EA85-6186-7EF788C7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6574906-A07E-61AD-4406-CAFDBA002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F26E295-2B3A-93B6-FD88-600E31A0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CB7FF2-E2A3-758F-C464-1F239B43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앞서간 우리의 친구들 광명한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918F31E-25B8-DA6F-33DC-5269A693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DEF2621-D70C-DCAC-017A-06A2A3797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E0B92169-5E90-6787-5043-F44B16A55A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91E3A9-C242-76F2-F594-C868FFEC0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낮엔 해처럼 밤엔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FA7670-A43B-D294-7C44-57BDDAEB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909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나의 일생에 꿈이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905816D-314C-9FCB-A581-F6885EB8A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236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5.</a:t>
            </a:r>
            <a:r>
              <a:rPr lang="ko-KR" altLang="en-US" sz="1068">
                <a:solidFill>
                  <a:srgbClr val="000000"/>
                </a:solidFill>
              </a:rPr>
              <a:t>나의 욕심이 나의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D1B1A9F-2564-D24D-F46B-738E91DE4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1346108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7.</a:t>
            </a:r>
            <a:r>
              <a:rPr lang="ko-KR" altLang="en-US" sz="1068">
                <a:solidFill>
                  <a:srgbClr val="000000"/>
                </a:solidFill>
              </a:rPr>
              <a:t>예수님처럼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5FBE583-862C-39CE-B0FB-2BB34E31B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806" y="6315757"/>
            <a:ext cx="1347649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9.</a:t>
            </a:r>
            <a:r>
              <a:rPr lang="ko-KR" altLang="en-US" sz="1068">
                <a:solidFill>
                  <a:srgbClr val="000000"/>
                </a:solidFill>
              </a:rPr>
              <a:t>주의 사랑은</a:t>
            </a:r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D1A4267-DBA4-ABF4-9F01-CB65C61E6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132" y="6315757"/>
            <a:ext cx="1346107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>
              <a:spcBef>
                <a:spcPct val="0"/>
              </a:spcBef>
              <a:buNone/>
            </a:pPr>
            <a:r>
              <a:rPr lang="en-US" altLang="ko-KR" sz="1068">
                <a:solidFill>
                  <a:srgbClr val="000000"/>
                </a:solidFill>
              </a:rPr>
              <a:t>11.</a:t>
            </a:r>
            <a:r>
              <a:rPr lang="ko-KR" altLang="en-US" sz="1068">
                <a:solidFill>
                  <a:srgbClr val="000000"/>
                </a:solidFill>
              </a:rPr>
              <a:t>나의 입술은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1CB0A516-1C07-5D95-C1D4-EC548AF8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49C043-AA08-54CD-2212-15CA1F98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9E3A66-BD7A-0791-2DE0-8BC62B05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2.</a:t>
            </a:r>
            <a:r>
              <a:rPr lang="ko-KR" altLang="en-US" sz="1068">
                <a:solidFill>
                  <a:srgbClr val="FF0000"/>
                </a:solidFill>
              </a:rPr>
              <a:t>앞서간 우리의 친구들 광명한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F10A40-5A3A-5930-AFE1-FDB89E4AE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CAED72-CBD3-1F42-7301-8BFC136F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FE8C377-A210-C239-C363-216BCA404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86178C-0061-BB94-0008-299683DAF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EA4AB1-FFED-9C98-7AA1-F0F1B4AF5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C087B5-B336-14DD-2244-D728EA573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우리를 구하신 주님도 거룩한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F86753-A5D2-D3C4-86DD-E87B63FE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903EB451-DFAD-A396-F962-F70E5790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85A08A-4322-43F2-7169-CDE39361F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B3A455-7D21-E06F-1AFC-8168A311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51CF03-4B7E-BD97-42BE-D3C15C2F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우리를 구하신 주님도 거룩한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A165E19-242D-92BD-363C-4B8169C1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0391AE61-4619-B088-F609-49DA8FABC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18E3B30-4194-BC80-F634-8D8DE14B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9139C9C-118C-6E36-93C5-C7A763A17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0D220F-DF50-0C5E-12DE-408D0FE51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3.</a:t>
            </a:r>
            <a:r>
              <a:rPr lang="ko-KR" altLang="en-US" sz="1068">
                <a:solidFill>
                  <a:srgbClr val="FF0000"/>
                </a:solidFill>
              </a:rPr>
              <a:t>우리를 구하신 주님도 거룩한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03A3F82-E465-6989-056C-B118D88B3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4.</a:t>
            </a:r>
            <a:r>
              <a:rPr lang="ko-KR" altLang="en-US" sz="1068">
                <a:solidFill>
                  <a:srgbClr val="00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6">
            <a:extLst>
              <a:ext uri="{FF2B5EF4-FFF2-40B4-BE49-F238E27FC236}">
                <a16:creationId xmlns:a16="http://schemas.microsoft.com/office/drawing/2014/main" id="{695D642F-6BAC-9EBD-26DC-0D855057C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BAD33E2-3776-C3AA-50A2-D3D5401A8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F2B2D4D-C708-40E1-3BB2-F30CEB76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BA88DD-DF30-6A72-9BD8-A5F5AA94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1A7B600-8DC3-B4C3-0C30-84B9C16B1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9FB2D35-8EC3-6203-72A2-5C8BD1703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0BC0EC-6D54-45CC-4D91-0B277C673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18CCB66-9EFE-AF04-9BE7-735EDB396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2B4CEE-3A9C-CC0E-5C94-13E107205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26DA3A9-308A-1F9A-9942-2D368A886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01F1CD3-0714-54D3-0544-E462D68E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5" y="0"/>
            <a:ext cx="8881533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B8F91F-B664-8CF3-4A9A-0824BF711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4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1.</a:t>
            </a:r>
            <a:r>
              <a:rPr lang="ko-KR" altLang="en-US" sz="1068">
                <a:solidFill>
                  <a:srgbClr val="000000"/>
                </a:solidFill>
              </a:rPr>
              <a:t>보아라 즐거운 우리 집 밝고도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A21B11F-9D9F-18FA-8E95-6960034E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572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2.</a:t>
            </a:r>
            <a:r>
              <a:rPr lang="ko-KR" altLang="en-US" sz="1068">
                <a:solidFill>
                  <a:srgbClr val="000000"/>
                </a:solidFill>
              </a:rPr>
              <a:t>앞서간 우리의 친구들 광명한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908B3C-CFE6-350E-1B5E-13C4F428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0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000000"/>
                </a:solidFill>
              </a:rPr>
              <a:t>3.</a:t>
            </a:r>
            <a:r>
              <a:rPr lang="ko-KR" altLang="en-US" sz="1068">
                <a:solidFill>
                  <a:srgbClr val="000000"/>
                </a:solidFill>
              </a:rPr>
              <a:t>우리를 구하신 주님도 거룩한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E46EBF-3666-8367-AB7A-99A414D9D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468" y="6315757"/>
            <a:ext cx="2050771" cy="222038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4408" rIns="44408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888157" latinLnBrk="0"/>
            <a:r>
              <a:rPr lang="en-US" altLang="ko-KR" sz="1068">
                <a:solidFill>
                  <a:srgbClr val="FF0000"/>
                </a:solidFill>
              </a:rPr>
              <a:t>4.</a:t>
            </a:r>
            <a:r>
              <a:rPr lang="ko-KR" altLang="en-US" sz="1068">
                <a:solidFill>
                  <a:srgbClr val="FF0000"/>
                </a:solidFill>
              </a:rPr>
              <a:t>우리의 일생이 끝나면 영원히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예수님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32"/>
            <a:ext cx="9504363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231902" y="882329"/>
            <a:ext cx="5040560" cy="1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18" tIns="41059" rIns="82118" bIns="41059">
            <a:spAutoFit/>
          </a:bodyPr>
          <a:lstStyle/>
          <a:p>
            <a:r>
              <a:rPr lang="ko-KR" altLang="en-US" sz="65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축</a:t>
            </a:r>
            <a:r>
              <a:rPr lang="en-US" altLang="ko-KR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  </a:t>
            </a:r>
            <a:r>
              <a:rPr lang="ko-KR" altLang="en-US" sz="9600" dirty="0">
                <a:solidFill>
                  <a:srgbClr val="000000"/>
                </a:solidFill>
                <a:latin typeface="HY백송B" pitchFamily="18" charset="-127"/>
                <a:ea typeface="HY백송B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4071328585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7_기본 디자인">
  <a:themeElements>
    <a:clrScheme name="7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1763</Words>
  <Application>Microsoft Office PowerPoint</Application>
  <PresentationFormat>사용자 지정</PresentationFormat>
  <Paragraphs>328</Paragraphs>
  <Slides>97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97</vt:i4>
      </vt:variant>
    </vt:vector>
  </HeadingPairs>
  <TitlesOfParts>
    <vt:vector size="120" baseType="lpstr">
      <vt:lpstr>HY견고딕</vt:lpstr>
      <vt:lpstr>HY백송B</vt:lpstr>
      <vt:lpstr>HY산B</vt:lpstr>
      <vt:lpstr>굴림</vt:lpstr>
      <vt:lpstr>궁서체</vt:lpstr>
      <vt:lpstr>맑은 고딕</vt:lpstr>
      <vt:lpstr>휴먼엑스포</vt:lpstr>
      <vt:lpstr>휴먼옛체</vt:lpstr>
      <vt:lpstr>Arial</vt:lpstr>
      <vt:lpstr>Arial Black</vt:lpstr>
      <vt:lpstr>Bahnschrift Light</vt:lpstr>
      <vt:lpstr>7_기본 디자인</vt:lpstr>
      <vt:lpstr>14_기본 디자인</vt:lpstr>
      <vt:lpstr>1_Office 테마</vt:lpstr>
      <vt:lpstr>16_기본 디자인</vt:lpstr>
      <vt:lpstr>20_기본 디자인</vt:lpstr>
      <vt:lpstr>1_기본 디자인</vt:lpstr>
      <vt:lpstr>12_기본 디자인</vt:lpstr>
      <vt:lpstr>6_기본 디자인</vt:lpstr>
      <vt:lpstr>5_기본 디자인</vt:lpstr>
      <vt:lpstr>기본 디자인</vt:lpstr>
      <vt:lpstr>2_기본 디자인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조영아</dc:creator>
  <cp:lastModifiedBy>마리아 이</cp:lastModifiedBy>
  <cp:revision>1510</cp:revision>
  <dcterms:created xsi:type="dcterms:W3CDTF">2006-09-09T22:51:44Z</dcterms:created>
  <dcterms:modified xsi:type="dcterms:W3CDTF">2026-06-06T23:58:31Z</dcterms:modified>
</cp:coreProperties>
</file>