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56" r:id="rId2"/>
    <p:sldMasterId id="2147484068" r:id="rId3"/>
    <p:sldMasterId id="2147484080" r:id="rId4"/>
    <p:sldMasterId id="2147484092" r:id="rId5"/>
    <p:sldMasterId id="2147484116" r:id="rId6"/>
    <p:sldMasterId id="2147484277" r:id="rId7"/>
    <p:sldMasterId id="2147484457" r:id="rId8"/>
    <p:sldMasterId id="2147484517" r:id="rId9"/>
    <p:sldMasterId id="2147484529" r:id="rId10"/>
    <p:sldMasterId id="2147484541" r:id="rId11"/>
  </p:sldMasterIdLst>
  <p:notesMasterIdLst>
    <p:notesMasterId r:id="rId98"/>
  </p:notesMasterIdLst>
  <p:sldIdLst>
    <p:sldId id="257" r:id="rId12"/>
    <p:sldId id="258" r:id="rId13"/>
    <p:sldId id="2452" r:id="rId14"/>
    <p:sldId id="2453" r:id="rId15"/>
    <p:sldId id="261" r:id="rId16"/>
    <p:sldId id="3167" r:id="rId17"/>
    <p:sldId id="256" r:id="rId18"/>
    <p:sldId id="3231" r:id="rId19"/>
    <p:sldId id="3232" r:id="rId20"/>
    <p:sldId id="259" r:id="rId21"/>
    <p:sldId id="260" r:id="rId22"/>
    <p:sldId id="3233" r:id="rId23"/>
    <p:sldId id="3234" r:id="rId24"/>
    <p:sldId id="3235" r:id="rId25"/>
    <p:sldId id="3236" r:id="rId26"/>
    <p:sldId id="262" r:id="rId27"/>
    <p:sldId id="263" r:id="rId28"/>
    <p:sldId id="264" r:id="rId29"/>
    <p:sldId id="265" r:id="rId30"/>
    <p:sldId id="266" r:id="rId31"/>
    <p:sldId id="582" r:id="rId32"/>
    <p:sldId id="1216" r:id="rId33"/>
    <p:sldId id="1426" r:id="rId34"/>
    <p:sldId id="1427" r:id="rId35"/>
    <p:sldId id="3075" r:id="rId36"/>
    <p:sldId id="1428" r:id="rId37"/>
    <p:sldId id="3132" r:id="rId38"/>
    <p:sldId id="356" r:id="rId39"/>
    <p:sldId id="3237" r:id="rId40"/>
    <p:sldId id="3238" r:id="rId41"/>
    <p:sldId id="3239" r:id="rId42"/>
    <p:sldId id="3240" r:id="rId43"/>
    <p:sldId id="3241" r:id="rId44"/>
    <p:sldId id="3242" r:id="rId45"/>
    <p:sldId id="3243" r:id="rId46"/>
    <p:sldId id="3244" r:id="rId47"/>
    <p:sldId id="277" r:id="rId48"/>
    <p:sldId id="1168" r:id="rId49"/>
    <p:sldId id="3251" r:id="rId50"/>
    <p:sldId id="3252" r:id="rId51"/>
    <p:sldId id="3253" r:id="rId52"/>
    <p:sldId id="3254" r:id="rId53"/>
    <p:sldId id="3255" r:id="rId54"/>
    <p:sldId id="3256" r:id="rId55"/>
    <p:sldId id="272" r:id="rId56"/>
    <p:sldId id="273" r:id="rId57"/>
    <p:sldId id="3257" r:id="rId58"/>
    <p:sldId id="3258" r:id="rId59"/>
    <p:sldId id="274" r:id="rId60"/>
    <p:sldId id="275" r:id="rId61"/>
    <p:sldId id="3259" r:id="rId62"/>
    <p:sldId id="3260" r:id="rId63"/>
    <p:sldId id="3261" r:id="rId64"/>
    <p:sldId id="267" r:id="rId65"/>
    <p:sldId id="365" r:id="rId66"/>
    <p:sldId id="286" r:id="rId67"/>
    <p:sldId id="2510" r:id="rId68"/>
    <p:sldId id="3175" r:id="rId69"/>
    <p:sldId id="3174" r:id="rId70"/>
    <p:sldId id="292" r:id="rId71"/>
    <p:sldId id="293" r:id="rId72"/>
    <p:sldId id="2918" r:id="rId73"/>
    <p:sldId id="3245" r:id="rId74"/>
    <p:sldId id="3246" r:id="rId75"/>
    <p:sldId id="3247" r:id="rId76"/>
    <p:sldId id="3248" r:id="rId77"/>
    <p:sldId id="3249" r:id="rId78"/>
    <p:sldId id="3250" r:id="rId79"/>
    <p:sldId id="3230" r:id="rId80"/>
    <p:sldId id="2821" r:id="rId81"/>
    <p:sldId id="3262" r:id="rId82"/>
    <p:sldId id="3263" r:id="rId83"/>
    <p:sldId id="3264" r:id="rId84"/>
    <p:sldId id="3265" r:id="rId85"/>
    <p:sldId id="3266" r:id="rId86"/>
    <p:sldId id="3267" r:id="rId87"/>
    <p:sldId id="3268" r:id="rId88"/>
    <p:sldId id="3269" r:id="rId89"/>
    <p:sldId id="3270" r:id="rId90"/>
    <p:sldId id="3271" r:id="rId91"/>
    <p:sldId id="3272" r:id="rId92"/>
    <p:sldId id="3273" r:id="rId93"/>
    <p:sldId id="3274" r:id="rId94"/>
    <p:sldId id="3275" r:id="rId95"/>
    <p:sldId id="3276" r:id="rId96"/>
    <p:sldId id="311" r:id="rId97"/>
  </p:sldIdLst>
  <p:sldSz cx="9504363" cy="666115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1058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82117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2317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6423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052937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463524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2874111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284700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A10"/>
    <a:srgbClr val="FFFF00"/>
    <a:srgbClr val="0033CC"/>
    <a:srgbClr val="F709A2"/>
    <a:srgbClr val="000066"/>
    <a:srgbClr val="003300"/>
    <a:srgbClr val="666699"/>
    <a:srgbClr val="CC00CC"/>
    <a:srgbClr val="571905"/>
    <a:srgbClr val="4F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0" autoAdjust="0"/>
    <p:restoredTop sz="86341" autoAdjust="0"/>
  </p:normalViewPr>
  <p:slideViewPr>
    <p:cSldViewPr>
      <p:cViewPr varScale="1">
        <p:scale>
          <a:sx n="90" d="100"/>
          <a:sy n="90" d="100"/>
        </p:scale>
        <p:origin x="84" y="1014"/>
      </p:cViewPr>
      <p:guideLst>
        <p:guide orient="horz" pos="2098"/>
        <p:guide pos="2994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E563E6-D766-4E31-A395-11742DFA8044}" type="datetimeFigureOut">
              <a:rPr lang="ko-KR" altLang="en-US"/>
              <a:pPr>
                <a:defRPr/>
              </a:pPr>
              <a:t>2026-06-14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685800"/>
            <a:ext cx="4889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A049B8-1C90-4055-8733-D1260F65DE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587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1174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1763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2350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2937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3524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4111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4700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39" y="2069302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56971" indent="0" algn="ctr">
              <a:buNone/>
              <a:defRPr/>
            </a:lvl2pPr>
            <a:lvl3pPr marL="913940" indent="0" algn="ctr">
              <a:buNone/>
              <a:defRPr/>
            </a:lvl3pPr>
            <a:lvl4pPr marL="1370910" indent="0" algn="ctr">
              <a:buNone/>
              <a:defRPr/>
            </a:lvl4pPr>
            <a:lvl5pPr marL="1827879" indent="0" algn="ctr">
              <a:buNone/>
              <a:defRPr/>
            </a:lvl5pPr>
            <a:lvl6pPr marL="2284848" indent="0" algn="ctr">
              <a:buNone/>
              <a:defRPr/>
            </a:lvl6pPr>
            <a:lvl7pPr marL="2741820" indent="0" algn="ctr">
              <a:buNone/>
              <a:defRPr/>
            </a:lvl7pPr>
            <a:lvl8pPr marL="3198788" indent="0" algn="ctr">
              <a:buNone/>
              <a:defRPr/>
            </a:lvl8pPr>
            <a:lvl9pPr marL="365575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B38C-EBEE-4141-AA25-BED44C2A4114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D8FE-CCF0-404C-94E1-3E586D7D1A1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4D20-98D1-4CFE-8ECB-1342229005B4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E443-81C8-4C2D-8E7D-8E88BC93A44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1AE597-B9B8-D2AA-6676-D0C1FA06E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134B8-1E96-24EF-F921-C378AE202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D8AAF3-DB81-03CD-2520-72932CF6C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4E174-560E-4627-8F83-25894970D6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6199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66288C-8FA0-206F-8374-C8C4BD598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D7A5E-99D7-5C90-9A4C-2FCD6E732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4AF9A-14B0-99FD-6B6E-FA7432F2E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7C0EB-794C-47DA-95C2-558A499427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08892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085FD-F847-29DD-63A3-51A3BA11A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B6FFB6-C00F-04A2-6536-97CD25BA4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90650-666C-F02B-B181-0C80455E4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85D37-1B12-4C74-A8E4-370A552F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6642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F063D-3F2C-E567-32D6-F8492B470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DDD3A-D636-3E25-0777-15805BACD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3F205-75AF-99E5-EFE4-2A15B8C43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EFFCB-5A69-438D-8C71-B9B985BD76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46918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9B0EE4-68D4-13B8-E42C-937F3F67A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958CFB-9F93-55F7-49C4-2DF8A164B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92B151-0CA1-1FAA-24A0-E35F66679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71B3A-BC34-4428-BA6D-77B86CC67A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8062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4C32F6-2D11-8077-E7BE-3D63BE0A9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1ADA6E-E366-99BA-2CCD-3E211A8AF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EAB5F9-2F3B-BBA3-2E5E-17C97AFE5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74D04-9DD0-4043-AF3B-4D39FADD7C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14004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87A583-52DA-CAF8-353B-D0AE462BC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8CC22C-0A98-A982-D489-304D0D5E0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82EBBF-4C8B-6B1A-80B7-0A3F81AAA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BAD2A-43E7-400F-9C27-FD46BDE9E7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97888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6AAD9-ED51-D688-9B43-E421F85ED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78B17-A75D-0BFD-F5A1-FB9F0EC8C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98547-03C7-D748-505D-9D66556D0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0D9BC-A9F4-4BC5-9535-96432FE37B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72811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61A83-0C18-9599-5C27-373605750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F18BC-A12D-3821-2ABA-1FA19E8F8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6145C-D6C3-7EB9-4D17-5C1545FEC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34C6D-1786-4E0B-8C70-CFB7887BFC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73924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7568B4-7331-79C6-B227-79D0B4B22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FF4EA-7354-7574-1B3F-F05F7DF71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06DC59-F8AF-40F5-DB3C-45CF299AD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5FEF8-B9C1-46ED-9452-933E1D477B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8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71830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830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06BE-11CC-438C-AEC6-02B113937260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72FC-2326-40A9-9023-CE8466A247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5E4E2-5992-2472-B27E-472C29327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F21F56-4784-B490-2FE2-3122CA9A0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1A6DC-84DB-F676-F524-4CC525BA1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A9D22-EC64-4EC6-8DFA-D51124AD71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6187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B7A73-23CC-35C2-CDF8-949F9CB69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FF4157-B4C6-F24F-8264-1DD9E0778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755A6B-0B30-5E83-834D-871C55F5F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04EAD-DFAC-4958-A9EA-09E498CA11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8522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87703-5078-6C4A-B394-CF7BA91B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32CB1-6CBD-E047-E83D-D0B700ACA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A85EF-265E-7CF6-8916-FB6007EC6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3EFD-261C-465F-85D5-FEA6FFA39B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33925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9DAEC-1E0D-0584-F6C3-2DB039BEB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AD5D8-94AA-D62F-F96E-05A67AAE9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47DC3C-4E9C-95C9-16A2-6B1E01066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A3E48-C829-4619-940C-AA9CBF7919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13169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FA77B-89BA-D66B-6D1A-C0DCD564D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B3700-AFB3-2476-6F43-2412D11F7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11EA97-F73C-3CA7-26F6-9B66915DA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188BC-BF01-47F6-B8B7-3C0D05415E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74997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CFB498-6EBB-6DFD-3913-9AB5B9E97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4E1DE8-D1AC-7630-C176-68737BA6F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EA90F9-9805-4524-EA21-5208243FF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F3540-4BD3-464F-AAAF-5172270120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76783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A5237B-C7C1-614F-F967-66D6845B4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DA323-CFF1-A947-9405-F06E9C767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627F1F-57AC-12CD-69D8-E1BEC81CE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79268-51D6-4CEC-BFA5-92ED9BE8D1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2870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E2BA33-3047-BC2B-872D-7BBC4D3C8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2CFF0F-3FCB-C0F1-6599-0B613EBCD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868422-9A39-D365-DCD4-8A1C2515F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978DC-7D24-4CBC-9DB6-860D662F6E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21889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3283D-6F24-4218-D55E-79EF41B99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6E14B-5385-0C4A-04E8-139977590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8D9A2-6072-11C3-CF53-27FF5E7EB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E5A6-99B2-4C7E-8D67-CC921A734C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9981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5C62C-8406-7896-73DC-B036A3E57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FC449-9315-D697-478B-C8A6DE210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20BBC-8446-E819-B4B7-F0F45E167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802FA-3E6D-45A2-A818-EFF78CEF4D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051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69302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0883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587" indent="0" algn="ctr">
              <a:buNone/>
              <a:defRPr/>
            </a:lvl2pPr>
            <a:lvl3pPr marL="821174" indent="0" algn="ctr">
              <a:buNone/>
              <a:defRPr/>
            </a:lvl3pPr>
            <a:lvl4pPr marL="1231763" indent="0" algn="ctr">
              <a:buNone/>
              <a:defRPr/>
            </a:lvl4pPr>
            <a:lvl5pPr marL="1642350" indent="0" algn="ctr">
              <a:buNone/>
              <a:defRPr/>
            </a:lvl5pPr>
            <a:lvl6pPr marL="2052937" indent="0" algn="ctr">
              <a:buNone/>
              <a:defRPr/>
            </a:lvl6pPr>
            <a:lvl7pPr marL="2463524" indent="0" algn="ctr">
              <a:buNone/>
              <a:defRPr/>
            </a:lvl7pPr>
            <a:lvl8pPr marL="2874111" indent="0" algn="ctr">
              <a:buNone/>
              <a:defRPr/>
            </a:lvl8pPr>
            <a:lvl9pPr marL="32847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7E4174-79BA-812D-842B-330F662D7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E87B7-675D-9EE6-A5BA-F9DD5BBCB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82E83E-578A-A7AF-C1EC-97F19FD7D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B0272-B724-4BD7-97EB-8E69B1738A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91101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81FB3-D719-47C4-4F30-EA1AC4D83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543216-EED3-B924-B140-07E3AF6C6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9FA129-5AE5-B7B2-77EE-FEBC4083A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BAD9C-DB97-4BF8-8B65-087BEE7BE7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061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51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1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587" indent="0">
              <a:buNone/>
              <a:defRPr sz="1600"/>
            </a:lvl2pPr>
            <a:lvl3pPr marL="821174" indent="0">
              <a:buNone/>
              <a:defRPr sz="1400"/>
            </a:lvl3pPr>
            <a:lvl4pPr marL="1231763" indent="0">
              <a:buNone/>
              <a:defRPr sz="1300"/>
            </a:lvl4pPr>
            <a:lvl5pPr marL="1642350" indent="0">
              <a:buNone/>
              <a:defRPr sz="1300"/>
            </a:lvl5pPr>
            <a:lvl6pPr marL="2052937" indent="0">
              <a:buNone/>
              <a:defRPr sz="1300"/>
            </a:lvl6pPr>
            <a:lvl7pPr marL="2463524" indent="0">
              <a:buNone/>
              <a:defRPr sz="1300"/>
            </a:lvl7pPr>
            <a:lvl8pPr marL="2874111" indent="0">
              <a:buNone/>
              <a:defRPr sz="1300"/>
            </a:lvl8pPr>
            <a:lvl9pPr marL="3284700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8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276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276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18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B6C6-6584-4B8B-AC3A-EB19C52F103B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894F-4F89-45D9-9C2B-D0F4C998E8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587" indent="0">
              <a:buNone/>
              <a:defRPr sz="2500"/>
            </a:lvl2pPr>
            <a:lvl3pPr marL="821174" indent="0">
              <a:buNone/>
              <a:defRPr sz="2200"/>
            </a:lvl3pPr>
            <a:lvl4pPr marL="1231763" indent="0">
              <a:buNone/>
              <a:defRPr sz="1800"/>
            </a:lvl4pPr>
            <a:lvl5pPr marL="1642350" indent="0">
              <a:buNone/>
              <a:defRPr sz="1800"/>
            </a:lvl5pPr>
            <a:lvl6pPr marL="2052937" indent="0">
              <a:buNone/>
              <a:defRPr sz="1800"/>
            </a:lvl6pPr>
            <a:lvl7pPr marL="2463524" indent="0">
              <a:buNone/>
              <a:defRPr sz="1800"/>
            </a:lvl7pPr>
            <a:lvl8pPr marL="2874111" indent="0">
              <a:buNone/>
              <a:defRPr sz="1800"/>
            </a:lvl8pPr>
            <a:lvl9pPr marL="3284700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1811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811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5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8046" y="1090147"/>
            <a:ext cx="7128272" cy="2319067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8046" y="3498830"/>
            <a:ext cx="7128272" cy="160823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7934" indent="0" algn="ctr">
              <a:buNone/>
              <a:defRPr sz="1700"/>
            </a:lvl2pPr>
            <a:lvl3pPr marL="775868" indent="0" algn="ctr">
              <a:buNone/>
              <a:defRPr sz="1500"/>
            </a:lvl3pPr>
            <a:lvl4pPr marL="1163803" indent="0" algn="ctr">
              <a:buNone/>
              <a:defRPr sz="1400"/>
            </a:lvl4pPr>
            <a:lvl5pPr marL="1551737" indent="0" algn="ctr">
              <a:buNone/>
              <a:defRPr sz="1400"/>
            </a:lvl5pPr>
            <a:lvl6pPr marL="1939671" indent="0" algn="ctr">
              <a:buNone/>
              <a:defRPr sz="1400"/>
            </a:lvl6pPr>
            <a:lvl7pPr marL="2327605" indent="0" algn="ctr">
              <a:buNone/>
              <a:defRPr sz="1400"/>
            </a:lvl7pPr>
            <a:lvl8pPr marL="2715539" indent="0" algn="ctr">
              <a:buNone/>
              <a:defRPr sz="1400"/>
            </a:lvl8pPr>
            <a:lvl9pPr marL="3103474" indent="0" algn="ctr">
              <a:buNone/>
              <a:defRPr sz="14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1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8475" y="1660847"/>
            <a:ext cx="8197513" cy="27708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48475" y="4457744"/>
            <a:ext cx="8197513" cy="145712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7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58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3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39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27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1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0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3425" y="1773223"/>
            <a:ext cx="4039354" cy="42264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11584" y="1773223"/>
            <a:ext cx="4039354" cy="42264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5" y="354645"/>
            <a:ext cx="8197513" cy="12875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4854" y="1632907"/>
            <a:ext cx="4020791" cy="8002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934" indent="0">
              <a:buNone/>
              <a:defRPr sz="1700" b="1"/>
            </a:lvl2pPr>
            <a:lvl3pPr marL="775868" indent="0">
              <a:buNone/>
              <a:defRPr sz="1500" b="1"/>
            </a:lvl3pPr>
            <a:lvl4pPr marL="1163803" indent="0">
              <a:buNone/>
              <a:defRPr sz="1400" b="1"/>
            </a:lvl4pPr>
            <a:lvl5pPr marL="1551737" indent="0">
              <a:buNone/>
              <a:defRPr sz="1400" b="1"/>
            </a:lvl5pPr>
            <a:lvl6pPr marL="1939671" indent="0">
              <a:buNone/>
              <a:defRPr sz="1400" b="1"/>
            </a:lvl6pPr>
            <a:lvl7pPr marL="2327605" indent="0">
              <a:buNone/>
              <a:defRPr sz="1400" b="1"/>
            </a:lvl7pPr>
            <a:lvl8pPr marL="2715539" indent="0">
              <a:buNone/>
              <a:defRPr sz="1400" b="1"/>
            </a:lvl8pPr>
            <a:lvl9pPr marL="3103474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4854" y="2433184"/>
            <a:ext cx="4020791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11584" y="1632907"/>
            <a:ext cx="4040592" cy="8002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934" indent="0">
              <a:buNone/>
              <a:defRPr sz="1700" b="1"/>
            </a:lvl2pPr>
            <a:lvl3pPr marL="775868" indent="0">
              <a:buNone/>
              <a:defRPr sz="1500" b="1"/>
            </a:lvl3pPr>
            <a:lvl4pPr marL="1163803" indent="0">
              <a:buNone/>
              <a:defRPr sz="1400" b="1"/>
            </a:lvl4pPr>
            <a:lvl5pPr marL="1551737" indent="0">
              <a:buNone/>
              <a:defRPr sz="1400" b="1"/>
            </a:lvl5pPr>
            <a:lvl6pPr marL="1939671" indent="0">
              <a:buNone/>
              <a:defRPr sz="1400" b="1"/>
            </a:lvl6pPr>
            <a:lvl7pPr marL="2327605" indent="0">
              <a:buNone/>
              <a:defRPr sz="1400" b="1"/>
            </a:lvl7pPr>
            <a:lvl8pPr marL="2715539" indent="0">
              <a:buNone/>
              <a:defRPr sz="1400" b="1"/>
            </a:lvl8pPr>
            <a:lvl9pPr marL="3103474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11584" y="2433184"/>
            <a:ext cx="4040592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50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4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2" y="4280451"/>
            <a:ext cx="8078709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2" y="2823281"/>
            <a:ext cx="8078709" cy="14571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1" indent="0">
              <a:buNone/>
              <a:defRPr sz="1800"/>
            </a:lvl2pPr>
            <a:lvl3pPr marL="913940" indent="0">
              <a:buNone/>
              <a:defRPr sz="1600"/>
            </a:lvl3pPr>
            <a:lvl4pPr marL="1370910" indent="0">
              <a:buNone/>
              <a:defRPr sz="1400"/>
            </a:lvl4pPr>
            <a:lvl5pPr marL="1827879" indent="0">
              <a:buNone/>
              <a:defRPr sz="1400"/>
            </a:lvl5pPr>
            <a:lvl6pPr marL="2284848" indent="0">
              <a:buNone/>
              <a:defRPr sz="1400"/>
            </a:lvl6pPr>
            <a:lvl7pPr marL="2741820" indent="0">
              <a:buNone/>
              <a:defRPr sz="1400"/>
            </a:lvl7pPr>
            <a:lvl8pPr marL="3198788" indent="0">
              <a:buNone/>
              <a:defRPr sz="1400"/>
            </a:lvl8pPr>
            <a:lvl9pPr marL="365575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8293-B805-4843-9A68-EB2C4F32AD3F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2CBB-8EB3-4C61-9510-5FB13AD0393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3" y="444077"/>
            <a:ext cx="3065404" cy="1554268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40592" y="959089"/>
            <a:ext cx="4811584" cy="473373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4663" y="1998345"/>
            <a:ext cx="3065404" cy="3702181"/>
          </a:xfrm>
        </p:spPr>
        <p:txBody>
          <a:bodyPr/>
          <a:lstStyle>
            <a:lvl1pPr marL="0" indent="0">
              <a:buNone/>
              <a:defRPr sz="1400"/>
            </a:lvl1pPr>
            <a:lvl2pPr marL="387934" indent="0">
              <a:buNone/>
              <a:defRPr sz="1200"/>
            </a:lvl2pPr>
            <a:lvl3pPr marL="775868" indent="0">
              <a:buNone/>
              <a:defRPr sz="1000"/>
            </a:lvl3pPr>
            <a:lvl4pPr marL="1163803" indent="0">
              <a:buNone/>
              <a:defRPr sz="800"/>
            </a:lvl4pPr>
            <a:lvl5pPr marL="1551737" indent="0">
              <a:buNone/>
              <a:defRPr sz="800"/>
            </a:lvl5pPr>
            <a:lvl6pPr marL="1939671" indent="0">
              <a:buNone/>
              <a:defRPr sz="800"/>
            </a:lvl6pPr>
            <a:lvl7pPr marL="2327605" indent="0">
              <a:buNone/>
              <a:defRPr sz="800"/>
            </a:lvl7pPr>
            <a:lvl8pPr marL="2715539" indent="0">
              <a:buNone/>
              <a:defRPr sz="800"/>
            </a:lvl8pPr>
            <a:lvl9pPr marL="3103474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3" y="444077"/>
            <a:ext cx="3065404" cy="1554268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40592" y="959089"/>
            <a:ext cx="4811584" cy="4733734"/>
          </a:xfrm>
        </p:spPr>
        <p:txBody>
          <a:bodyPr/>
          <a:lstStyle>
            <a:lvl1pPr marL="0" indent="0">
              <a:buNone/>
              <a:defRPr sz="2700"/>
            </a:lvl1pPr>
            <a:lvl2pPr marL="387934" indent="0">
              <a:buNone/>
              <a:defRPr sz="2400"/>
            </a:lvl2pPr>
            <a:lvl3pPr marL="775868" indent="0">
              <a:buNone/>
              <a:defRPr sz="2000"/>
            </a:lvl3pPr>
            <a:lvl4pPr marL="1163803" indent="0">
              <a:buNone/>
              <a:defRPr sz="1700"/>
            </a:lvl4pPr>
            <a:lvl5pPr marL="1551737" indent="0">
              <a:buNone/>
              <a:defRPr sz="1700"/>
            </a:lvl5pPr>
            <a:lvl6pPr marL="1939671" indent="0">
              <a:buNone/>
              <a:defRPr sz="1700"/>
            </a:lvl6pPr>
            <a:lvl7pPr marL="2327605" indent="0">
              <a:buNone/>
              <a:defRPr sz="1700"/>
            </a:lvl7pPr>
            <a:lvl8pPr marL="2715539" indent="0">
              <a:buNone/>
              <a:defRPr sz="1700"/>
            </a:lvl8pPr>
            <a:lvl9pPr marL="3103474" indent="0">
              <a:buNone/>
              <a:defRPr sz="1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4663" y="1998345"/>
            <a:ext cx="3065404" cy="3702181"/>
          </a:xfrm>
        </p:spPr>
        <p:txBody>
          <a:bodyPr/>
          <a:lstStyle>
            <a:lvl1pPr marL="0" indent="0">
              <a:buNone/>
              <a:defRPr sz="1400"/>
            </a:lvl1pPr>
            <a:lvl2pPr marL="387934" indent="0">
              <a:buNone/>
              <a:defRPr sz="1200"/>
            </a:lvl2pPr>
            <a:lvl3pPr marL="775868" indent="0">
              <a:buNone/>
              <a:defRPr sz="1000"/>
            </a:lvl3pPr>
            <a:lvl4pPr marL="1163803" indent="0">
              <a:buNone/>
              <a:defRPr sz="800"/>
            </a:lvl4pPr>
            <a:lvl5pPr marL="1551737" indent="0">
              <a:buNone/>
              <a:defRPr sz="800"/>
            </a:lvl5pPr>
            <a:lvl6pPr marL="1939671" indent="0">
              <a:buNone/>
              <a:defRPr sz="800"/>
            </a:lvl6pPr>
            <a:lvl7pPr marL="2327605" indent="0">
              <a:buNone/>
              <a:defRPr sz="800"/>
            </a:lvl7pPr>
            <a:lvl8pPr marL="2715539" indent="0">
              <a:buNone/>
              <a:defRPr sz="800"/>
            </a:lvl8pPr>
            <a:lvl9pPr marL="3103474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78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01560" y="354644"/>
            <a:ext cx="2049378" cy="56450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3436" y="354644"/>
            <a:ext cx="6029330" cy="56450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5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70385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9205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742" indent="0" algn="ctr">
              <a:buNone/>
              <a:defRPr/>
            </a:lvl2pPr>
            <a:lvl3pPr marL="821483" indent="0" algn="ctr">
              <a:buNone/>
              <a:defRPr/>
            </a:lvl3pPr>
            <a:lvl4pPr marL="1232226" indent="0" algn="ctr">
              <a:buNone/>
              <a:defRPr/>
            </a:lvl4pPr>
            <a:lvl5pPr marL="1642968" indent="0" algn="ctr">
              <a:buNone/>
              <a:defRPr/>
            </a:lvl5pPr>
            <a:lvl6pPr marL="2053709" indent="0" algn="ctr">
              <a:buNone/>
              <a:defRPr/>
            </a:lvl6pPr>
            <a:lvl7pPr marL="2464450" indent="0" algn="ctr">
              <a:buNone/>
              <a:defRPr/>
            </a:lvl7pPr>
            <a:lvl8pPr marL="2875192" indent="0" algn="ctr">
              <a:buNone/>
              <a:defRPr/>
            </a:lvl8pPr>
            <a:lvl9pPr marL="3285935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7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6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85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0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742" indent="0">
              <a:buNone/>
              <a:defRPr sz="1600"/>
            </a:lvl2pPr>
            <a:lvl3pPr marL="821483" indent="0">
              <a:buNone/>
              <a:defRPr sz="1400"/>
            </a:lvl3pPr>
            <a:lvl4pPr marL="1232226" indent="0">
              <a:buNone/>
              <a:defRPr sz="1300"/>
            </a:lvl4pPr>
            <a:lvl5pPr marL="1642968" indent="0">
              <a:buNone/>
              <a:defRPr sz="1300"/>
            </a:lvl5pPr>
            <a:lvl6pPr marL="2053709" indent="0">
              <a:buNone/>
              <a:defRPr sz="1300"/>
            </a:lvl6pPr>
            <a:lvl7pPr marL="2464450" indent="0">
              <a:buNone/>
              <a:defRPr sz="1300"/>
            </a:lvl7pPr>
            <a:lvl8pPr marL="2875192" indent="0">
              <a:buNone/>
              <a:defRPr sz="1300"/>
            </a:lvl8pPr>
            <a:lvl9pPr marL="3285935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22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6708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6708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3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742" indent="0">
              <a:buNone/>
              <a:defRPr sz="1800" b="1"/>
            </a:lvl2pPr>
            <a:lvl3pPr marL="821483" indent="0">
              <a:buNone/>
              <a:defRPr sz="1600" b="1"/>
            </a:lvl3pPr>
            <a:lvl4pPr marL="1232226" indent="0">
              <a:buNone/>
              <a:defRPr sz="1400" b="1"/>
            </a:lvl4pPr>
            <a:lvl5pPr marL="1642968" indent="0">
              <a:buNone/>
              <a:defRPr sz="1400" b="1"/>
            </a:lvl5pPr>
            <a:lvl6pPr marL="2053709" indent="0">
              <a:buNone/>
              <a:defRPr sz="1400" b="1"/>
            </a:lvl6pPr>
            <a:lvl7pPr marL="2464450" indent="0">
              <a:buNone/>
              <a:defRPr sz="1400" b="1"/>
            </a:lvl7pPr>
            <a:lvl8pPr marL="2875192" indent="0">
              <a:buNone/>
              <a:defRPr sz="1400" b="1"/>
            </a:lvl8pPr>
            <a:lvl9pPr marL="3285935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742" indent="0">
              <a:buNone/>
              <a:defRPr sz="1800" b="1"/>
            </a:lvl2pPr>
            <a:lvl3pPr marL="821483" indent="0">
              <a:buNone/>
              <a:defRPr sz="1600" b="1"/>
            </a:lvl3pPr>
            <a:lvl4pPr marL="1232226" indent="0">
              <a:buNone/>
              <a:defRPr sz="1400" b="1"/>
            </a:lvl4pPr>
            <a:lvl5pPr marL="1642968" indent="0">
              <a:buNone/>
              <a:defRPr sz="1400" b="1"/>
            </a:lvl5pPr>
            <a:lvl6pPr marL="2053709" indent="0">
              <a:buNone/>
              <a:defRPr sz="1400" b="1"/>
            </a:lvl6pPr>
            <a:lvl7pPr marL="2464450" indent="0">
              <a:buNone/>
              <a:defRPr sz="1400" b="1"/>
            </a:lvl7pPr>
            <a:lvl8pPr marL="2875192" indent="0">
              <a:buNone/>
              <a:defRPr sz="1400" b="1"/>
            </a:lvl8pPr>
            <a:lvl9pPr marL="3285935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7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306"/>
            <a:ext cx="419776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306"/>
            <a:ext cx="419776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3DF5-9E5B-4534-9054-632B16F64A1B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B201-CE1B-4D58-97AD-508DE15A496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6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67651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9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742" indent="0">
              <a:buNone/>
              <a:defRPr sz="1100"/>
            </a:lvl2pPr>
            <a:lvl3pPr marL="821483" indent="0">
              <a:buNone/>
              <a:defRPr sz="900"/>
            </a:lvl3pPr>
            <a:lvl4pPr marL="1232226" indent="0">
              <a:buNone/>
              <a:defRPr sz="800"/>
            </a:lvl4pPr>
            <a:lvl5pPr marL="1642968" indent="0">
              <a:buNone/>
              <a:defRPr sz="800"/>
            </a:lvl5pPr>
            <a:lvl6pPr marL="2053709" indent="0">
              <a:buNone/>
              <a:defRPr sz="800"/>
            </a:lvl6pPr>
            <a:lvl7pPr marL="2464450" indent="0">
              <a:buNone/>
              <a:defRPr sz="800"/>
            </a:lvl7pPr>
            <a:lvl8pPr marL="2875192" indent="0">
              <a:buNone/>
              <a:defRPr sz="800"/>
            </a:lvl8pPr>
            <a:lvl9pPr marL="3285935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3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742" indent="0">
              <a:buNone/>
              <a:defRPr sz="2500"/>
            </a:lvl2pPr>
            <a:lvl3pPr marL="821483" indent="0">
              <a:buNone/>
              <a:defRPr sz="2200"/>
            </a:lvl3pPr>
            <a:lvl4pPr marL="1232226" indent="0">
              <a:buNone/>
              <a:defRPr sz="1800"/>
            </a:lvl4pPr>
            <a:lvl5pPr marL="1642968" indent="0">
              <a:buNone/>
              <a:defRPr sz="1800"/>
            </a:lvl5pPr>
            <a:lvl6pPr marL="2053709" indent="0">
              <a:buNone/>
              <a:defRPr sz="1800"/>
            </a:lvl6pPr>
            <a:lvl7pPr marL="2464450" indent="0">
              <a:buNone/>
              <a:defRPr sz="1800"/>
            </a:lvl7pPr>
            <a:lvl8pPr marL="2875192" indent="0">
              <a:buNone/>
              <a:defRPr sz="1800"/>
            </a:lvl8pPr>
            <a:lvl9pPr marL="3285935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742" indent="0">
              <a:buNone/>
              <a:defRPr sz="1100"/>
            </a:lvl2pPr>
            <a:lvl3pPr marL="821483" indent="0">
              <a:buNone/>
              <a:defRPr sz="900"/>
            </a:lvl3pPr>
            <a:lvl4pPr marL="1232226" indent="0">
              <a:buNone/>
              <a:defRPr sz="800"/>
            </a:lvl4pPr>
            <a:lvl5pPr marL="1642968" indent="0">
              <a:buNone/>
              <a:defRPr sz="800"/>
            </a:lvl5pPr>
            <a:lvl6pPr marL="2053709" indent="0">
              <a:buNone/>
              <a:defRPr sz="800"/>
            </a:lvl6pPr>
            <a:lvl7pPr marL="2464450" indent="0">
              <a:buNone/>
              <a:defRPr sz="800"/>
            </a:lvl7pPr>
            <a:lvl8pPr marL="2875192" indent="0">
              <a:buNone/>
              <a:defRPr sz="800"/>
            </a:lvl8pPr>
            <a:lvl9pPr marL="3285935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5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3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0344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0344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0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9" y="2069308"/>
            <a:ext cx="8078708" cy="1427830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71" y="3774662"/>
            <a:ext cx="6653054" cy="1702294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 algn="ctr">
              <a:buNone/>
              <a:defRPr/>
            </a:lvl1pPr>
            <a:lvl2pPr marL="335718" indent="0" algn="ctr">
              <a:buNone/>
              <a:defRPr/>
            </a:lvl2pPr>
            <a:lvl3pPr marL="671432" indent="0" algn="ctr">
              <a:buNone/>
              <a:defRPr/>
            </a:lvl3pPr>
            <a:lvl4pPr marL="1007149" indent="0" algn="ctr">
              <a:buNone/>
              <a:defRPr/>
            </a:lvl4pPr>
            <a:lvl5pPr marL="1342863" indent="0" algn="ctr">
              <a:buNone/>
              <a:defRPr/>
            </a:lvl5pPr>
            <a:lvl6pPr marL="1678582" indent="0" algn="ctr">
              <a:buNone/>
              <a:defRPr/>
            </a:lvl6pPr>
            <a:lvl7pPr marL="2014296" indent="0" algn="ctr">
              <a:buNone/>
              <a:defRPr/>
            </a:lvl7pPr>
            <a:lvl8pPr marL="2350013" indent="0" algn="ctr">
              <a:buNone/>
              <a:defRPr/>
            </a:lvl8pPr>
            <a:lvl9pPr marL="2685732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64721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5230" y="1559290"/>
            <a:ext cx="8553927" cy="4396051"/>
          </a:xfrm>
          <a:prstGeom prst="rect">
            <a:avLst/>
          </a:prstGeom>
        </p:spPr>
        <p:txBody>
          <a:bodyPr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1106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8" y="4280485"/>
            <a:ext cx="8078708" cy="1322979"/>
          </a:xfrm>
          <a:prstGeom prst="rect">
            <a:avLst/>
          </a:prstGeom>
        </p:spPr>
        <p:txBody>
          <a:bodyPr lIns="67144" tIns="33572" rIns="67144" bIns="33572" anchor="t"/>
          <a:lstStyle>
            <a:lvl1pPr algn="l">
              <a:defRPr sz="2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8" y="2823300"/>
            <a:ext cx="8078708" cy="1457126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400"/>
            </a:lvl1pPr>
            <a:lvl2pPr marL="335718" indent="0">
              <a:buNone/>
              <a:defRPr sz="1300"/>
            </a:lvl2pPr>
            <a:lvl3pPr marL="671432" indent="0">
              <a:buNone/>
              <a:defRPr sz="1100"/>
            </a:lvl3pPr>
            <a:lvl4pPr marL="1007149" indent="0">
              <a:buNone/>
              <a:defRPr sz="1100"/>
            </a:lvl4pPr>
            <a:lvl5pPr marL="1342863" indent="0">
              <a:buNone/>
              <a:defRPr sz="1100"/>
            </a:lvl5pPr>
            <a:lvl6pPr marL="1678582" indent="0">
              <a:buNone/>
              <a:defRPr sz="1100"/>
            </a:lvl6pPr>
            <a:lvl7pPr marL="2014296" indent="0">
              <a:buNone/>
              <a:defRPr sz="1100"/>
            </a:lvl7pPr>
            <a:lvl8pPr marL="2350013" indent="0">
              <a:buNone/>
              <a:defRPr sz="1100"/>
            </a:lvl8pPr>
            <a:lvl9pPr marL="268573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1551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0442" y="1559290"/>
            <a:ext cx="4197759" cy="439605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6625" y="1559290"/>
            <a:ext cx="4197759" cy="439605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79688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3"/>
            <a:ext cx="4199411" cy="621400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800" b="1"/>
            </a:lvl1pPr>
            <a:lvl2pPr marL="335718" indent="0">
              <a:buNone/>
              <a:defRPr sz="1400" b="1"/>
            </a:lvl2pPr>
            <a:lvl3pPr marL="671432" indent="0">
              <a:buNone/>
              <a:defRPr sz="1300" b="1"/>
            </a:lvl3pPr>
            <a:lvl4pPr marL="1007149" indent="0">
              <a:buNone/>
              <a:defRPr sz="1100" b="1"/>
            </a:lvl4pPr>
            <a:lvl5pPr marL="1342863" indent="0">
              <a:buNone/>
              <a:defRPr sz="1100" b="1"/>
            </a:lvl5pPr>
            <a:lvl6pPr marL="1678582" indent="0">
              <a:buNone/>
              <a:defRPr sz="1100" b="1"/>
            </a:lvl6pPr>
            <a:lvl7pPr marL="2014296" indent="0">
              <a:buNone/>
              <a:defRPr sz="1100" b="1"/>
            </a:lvl7pPr>
            <a:lvl8pPr marL="2350013" indent="0">
              <a:buNone/>
              <a:defRPr sz="1100" b="1"/>
            </a:lvl8pPr>
            <a:lvl9pPr marL="2685732" indent="0">
              <a:buNone/>
              <a:defRPr sz="1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53"/>
            <a:ext cx="4199411" cy="383787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123" y="1491053"/>
            <a:ext cx="4201061" cy="621400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800" b="1"/>
            </a:lvl1pPr>
            <a:lvl2pPr marL="335718" indent="0">
              <a:buNone/>
              <a:defRPr sz="1400" b="1"/>
            </a:lvl2pPr>
            <a:lvl3pPr marL="671432" indent="0">
              <a:buNone/>
              <a:defRPr sz="1300" b="1"/>
            </a:lvl3pPr>
            <a:lvl4pPr marL="1007149" indent="0">
              <a:buNone/>
              <a:defRPr sz="1100" b="1"/>
            </a:lvl4pPr>
            <a:lvl5pPr marL="1342863" indent="0">
              <a:buNone/>
              <a:defRPr sz="1100" b="1"/>
            </a:lvl5pPr>
            <a:lvl6pPr marL="1678582" indent="0">
              <a:buNone/>
              <a:defRPr sz="1100" b="1"/>
            </a:lvl6pPr>
            <a:lvl7pPr marL="2014296" indent="0">
              <a:buNone/>
              <a:defRPr sz="1100" b="1"/>
            </a:lvl7pPr>
            <a:lvl8pPr marL="2350013" indent="0">
              <a:buNone/>
              <a:defRPr sz="1100" b="1"/>
            </a:lvl8pPr>
            <a:lvl9pPr marL="2685732" indent="0">
              <a:buNone/>
              <a:defRPr sz="1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123" y="2112453"/>
            <a:ext cx="4201061" cy="383787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08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03A5-67DD-4DC4-831D-AB4D4A17A723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A6A5-A3EF-41C1-B914-A355439829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25459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05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55" y="265276"/>
            <a:ext cx="3126870" cy="1128695"/>
          </a:xfrm>
          <a:prstGeom prst="rect">
            <a:avLst/>
          </a:prstGeom>
        </p:spPr>
        <p:txBody>
          <a:bodyPr lIns="67144" tIns="33572" rIns="67144" bIns="33572" anchor="b"/>
          <a:lstStyle>
            <a:lvl1pPr algn="l">
              <a:defRPr sz="1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8" y="265218"/>
            <a:ext cx="5313204" cy="5685108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55" y="1393921"/>
            <a:ext cx="3126870" cy="4556412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1100"/>
            </a:lvl1pPr>
            <a:lvl2pPr marL="335718" indent="0">
              <a:buNone/>
              <a:defRPr sz="800"/>
            </a:lvl2pPr>
            <a:lvl3pPr marL="671432" indent="0">
              <a:buNone/>
              <a:defRPr sz="700"/>
            </a:lvl3pPr>
            <a:lvl4pPr marL="1007149" indent="0">
              <a:buNone/>
              <a:defRPr sz="700"/>
            </a:lvl4pPr>
            <a:lvl5pPr marL="1342863" indent="0">
              <a:buNone/>
              <a:defRPr sz="700"/>
            </a:lvl5pPr>
            <a:lvl6pPr marL="1678582" indent="0">
              <a:buNone/>
              <a:defRPr sz="700"/>
            </a:lvl6pPr>
            <a:lvl7pPr marL="2014296" indent="0">
              <a:buNone/>
              <a:defRPr sz="700"/>
            </a:lvl7pPr>
            <a:lvl8pPr marL="2350013" indent="0">
              <a:buNone/>
              <a:defRPr sz="700"/>
            </a:lvl8pPr>
            <a:lvl9pPr marL="2685732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4941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33" y="4662814"/>
            <a:ext cx="5702618" cy="550471"/>
          </a:xfrm>
          <a:prstGeom prst="rect">
            <a:avLst/>
          </a:prstGeom>
        </p:spPr>
        <p:txBody>
          <a:bodyPr lIns="67144" tIns="33572" rIns="67144" bIns="33572" anchor="b"/>
          <a:lstStyle>
            <a:lvl1pPr algn="l">
              <a:defRPr sz="1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33" y="595191"/>
            <a:ext cx="5702618" cy="3996690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2400"/>
            </a:lvl1pPr>
            <a:lvl2pPr marL="335718" indent="0">
              <a:buNone/>
              <a:defRPr sz="2000"/>
            </a:lvl2pPr>
            <a:lvl3pPr marL="671432" indent="0">
              <a:buNone/>
              <a:defRPr sz="1800"/>
            </a:lvl3pPr>
            <a:lvl4pPr marL="1007149" indent="0">
              <a:buNone/>
              <a:defRPr sz="1400"/>
            </a:lvl4pPr>
            <a:lvl5pPr marL="1342863" indent="0">
              <a:buNone/>
              <a:defRPr sz="1400"/>
            </a:lvl5pPr>
            <a:lvl6pPr marL="1678582" indent="0">
              <a:buNone/>
              <a:defRPr sz="1400"/>
            </a:lvl6pPr>
            <a:lvl7pPr marL="2014296" indent="0">
              <a:buNone/>
              <a:defRPr sz="1400"/>
            </a:lvl7pPr>
            <a:lvl8pPr marL="2350013" indent="0">
              <a:buNone/>
              <a:defRPr sz="1400"/>
            </a:lvl8pPr>
            <a:lvl9pPr marL="2685732" indent="0">
              <a:buNone/>
              <a:defRPr sz="14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33" y="5213285"/>
            <a:ext cx="5702618" cy="781759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1100"/>
            </a:lvl1pPr>
            <a:lvl2pPr marL="335718" indent="0">
              <a:buNone/>
              <a:defRPr sz="800"/>
            </a:lvl2pPr>
            <a:lvl3pPr marL="671432" indent="0">
              <a:buNone/>
              <a:defRPr sz="700"/>
            </a:lvl3pPr>
            <a:lvl4pPr marL="1007149" indent="0">
              <a:buNone/>
              <a:defRPr sz="700"/>
            </a:lvl4pPr>
            <a:lvl5pPr marL="1342863" indent="0">
              <a:buNone/>
              <a:defRPr sz="700"/>
            </a:lvl5pPr>
            <a:lvl6pPr marL="1678582" indent="0">
              <a:buNone/>
              <a:defRPr sz="700"/>
            </a:lvl6pPr>
            <a:lvl7pPr marL="2014296" indent="0">
              <a:buNone/>
              <a:defRPr sz="700"/>
            </a:lvl7pPr>
            <a:lvl8pPr marL="2350013" indent="0">
              <a:buNone/>
              <a:defRPr sz="700"/>
            </a:lvl8pPr>
            <a:lvl9pPr marL="2685732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94441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30" y="1559290"/>
            <a:ext cx="8553927" cy="4396051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9202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9" y="271813"/>
            <a:ext cx="2138482" cy="5683565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95" y="271813"/>
            <a:ext cx="6257039" cy="5683565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0066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69302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0852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587" indent="0" algn="ctr">
              <a:buNone/>
              <a:defRPr/>
            </a:lvl2pPr>
            <a:lvl3pPr marL="821174" indent="0" algn="ctr">
              <a:buNone/>
              <a:defRPr/>
            </a:lvl3pPr>
            <a:lvl4pPr marL="1231763" indent="0" algn="ctr">
              <a:buNone/>
              <a:defRPr/>
            </a:lvl4pPr>
            <a:lvl5pPr marL="1642350" indent="0" algn="ctr">
              <a:buNone/>
              <a:defRPr/>
            </a:lvl5pPr>
            <a:lvl6pPr marL="2052937" indent="0" algn="ctr">
              <a:buNone/>
              <a:defRPr/>
            </a:lvl6pPr>
            <a:lvl7pPr marL="2463524" indent="0" algn="ctr">
              <a:buNone/>
              <a:defRPr/>
            </a:lvl7pPr>
            <a:lvl8pPr marL="2874111" indent="0" algn="ctr">
              <a:buNone/>
              <a:defRPr/>
            </a:lvl8pPr>
            <a:lvl9pPr marL="32847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9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4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51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1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587" indent="0">
              <a:buNone/>
              <a:defRPr sz="1600"/>
            </a:lvl2pPr>
            <a:lvl3pPr marL="821174" indent="0">
              <a:buNone/>
              <a:defRPr sz="1400"/>
            </a:lvl3pPr>
            <a:lvl4pPr marL="1231763" indent="0">
              <a:buNone/>
              <a:defRPr sz="1300"/>
            </a:lvl4pPr>
            <a:lvl5pPr marL="1642350" indent="0">
              <a:buNone/>
              <a:defRPr sz="1300"/>
            </a:lvl5pPr>
            <a:lvl6pPr marL="2052937" indent="0">
              <a:buNone/>
              <a:defRPr sz="1300"/>
            </a:lvl6pPr>
            <a:lvl7pPr marL="2463524" indent="0">
              <a:buNone/>
              <a:defRPr sz="1300"/>
            </a:lvl7pPr>
            <a:lvl8pPr marL="2874111" indent="0">
              <a:buNone/>
              <a:defRPr sz="1300"/>
            </a:lvl8pPr>
            <a:lvl9pPr marL="3284700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250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250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A2D6-0CC6-4CA9-AF7F-88D76B882C44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44DE-BAB8-4F6C-8261-FA5C17A98C2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82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92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53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192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0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587" indent="0">
              <a:buNone/>
              <a:defRPr sz="2500"/>
            </a:lvl2pPr>
            <a:lvl3pPr marL="821174" indent="0">
              <a:buNone/>
              <a:defRPr sz="2200"/>
            </a:lvl3pPr>
            <a:lvl4pPr marL="1231763" indent="0">
              <a:buNone/>
              <a:defRPr sz="1800"/>
            </a:lvl4pPr>
            <a:lvl5pPr marL="1642350" indent="0">
              <a:buNone/>
              <a:defRPr sz="1800"/>
            </a:lvl5pPr>
            <a:lvl6pPr marL="2052937" indent="0">
              <a:buNone/>
              <a:defRPr sz="1800"/>
            </a:lvl6pPr>
            <a:lvl7pPr marL="2463524" indent="0">
              <a:buNone/>
              <a:defRPr sz="1800"/>
            </a:lvl7pPr>
            <a:lvl8pPr marL="2874111" indent="0">
              <a:buNone/>
              <a:defRPr sz="1800"/>
            </a:lvl8pPr>
            <a:lvl9pPr marL="3284700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69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178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78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4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39" y="2069302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56971" indent="0" algn="ctr">
              <a:buNone/>
              <a:defRPr/>
            </a:lvl2pPr>
            <a:lvl3pPr marL="913940" indent="0" algn="ctr">
              <a:buNone/>
              <a:defRPr/>
            </a:lvl3pPr>
            <a:lvl4pPr marL="1370910" indent="0" algn="ctr">
              <a:buNone/>
              <a:defRPr/>
            </a:lvl4pPr>
            <a:lvl5pPr marL="1827879" indent="0" algn="ctr">
              <a:buNone/>
              <a:defRPr/>
            </a:lvl5pPr>
            <a:lvl6pPr marL="2284848" indent="0" algn="ctr">
              <a:buNone/>
              <a:defRPr/>
            </a:lvl6pPr>
            <a:lvl7pPr marL="2741820" indent="0" algn="ctr">
              <a:buNone/>
              <a:defRPr/>
            </a:lvl7pPr>
            <a:lvl8pPr marL="3198788" indent="0" algn="ctr">
              <a:buNone/>
              <a:defRPr/>
            </a:lvl8pPr>
            <a:lvl9pPr marL="365575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A973-03EB-4F2C-A20A-523EE68F28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0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4A22-C29D-4DD0-9002-71D80FF251B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2" y="4280451"/>
            <a:ext cx="8078709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2" y="2823281"/>
            <a:ext cx="8078709" cy="14571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1" indent="0">
              <a:buNone/>
              <a:defRPr sz="1800"/>
            </a:lvl2pPr>
            <a:lvl3pPr marL="913940" indent="0">
              <a:buNone/>
              <a:defRPr sz="1600"/>
            </a:lvl3pPr>
            <a:lvl4pPr marL="1370910" indent="0">
              <a:buNone/>
              <a:defRPr sz="1400"/>
            </a:lvl4pPr>
            <a:lvl5pPr marL="1827879" indent="0">
              <a:buNone/>
              <a:defRPr sz="1400"/>
            </a:lvl5pPr>
            <a:lvl6pPr marL="2284848" indent="0">
              <a:buNone/>
              <a:defRPr sz="1400"/>
            </a:lvl6pPr>
            <a:lvl7pPr marL="2741820" indent="0">
              <a:buNone/>
              <a:defRPr sz="1400"/>
            </a:lvl7pPr>
            <a:lvl8pPr marL="3198788" indent="0">
              <a:buNone/>
              <a:defRPr sz="1400"/>
            </a:lvl8pPr>
            <a:lvl9pPr marL="365575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98AE-2347-48DB-AC0C-FEB3866A7DB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8558-A201-43A8-9376-5D08B98FDFC6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3DBE-624F-44DB-ADD5-042CDFA847D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12872" y="1924332"/>
            <a:ext cx="3960151" cy="3996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406" y="1924332"/>
            <a:ext cx="3960151" cy="3996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848F5-C58B-4D76-9070-2451A80611B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173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5"/>
            <a:ext cx="8553927" cy="111019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F51D-E849-491F-AD26-62992C12FCC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23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75672-6DC8-4958-9132-BAD9119991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9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56420-4536-4378-B798-5E846A698F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81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02"/>
            <a:ext cx="5313203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27812-3DAC-4940-AE85-D05B122F90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30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0" indent="0">
              <a:buNone/>
              <a:defRPr sz="2400"/>
            </a:lvl3pPr>
            <a:lvl4pPr marL="1370910" indent="0">
              <a:buNone/>
              <a:defRPr sz="2000"/>
            </a:lvl4pPr>
            <a:lvl5pPr marL="1827879" indent="0">
              <a:buNone/>
              <a:defRPr sz="2000"/>
            </a:lvl5pPr>
            <a:lvl6pPr marL="2284848" indent="0">
              <a:buNone/>
              <a:defRPr sz="2000"/>
            </a:lvl6pPr>
            <a:lvl7pPr marL="2741820" indent="0">
              <a:buNone/>
              <a:defRPr sz="2000"/>
            </a:lvl7pPr>
            <a:lvl8pPr marL="3198788" indent="0">
              <a:buNone/>
              <a:defRPr sz="2000"/>
            </a:lvl8pPr>
            <a:lvl9pPr marL="365575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1B4A-C10B-4F38-A609-793354F129A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15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C8DF-22CF-4697-83A6-BE65B0C331D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3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1902" y="592102"/>
            <a:ext cx="2019677" cy="53289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12855" y="592102"/>
            <a:ext cx="5900625" cy="53289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BFAB1-EBC2-4384-B1A1-55F771801B6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7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CE611-BEB9-4CC0-A4EE-A2AC3FDF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46" y="1090147"/>
            <a:ext cx="7128272" cy="2319067"/>
          </a:xfrm>
        </p:spPr>
        <p:txBody>
          <a:bodyPr anchor="b"/>
          <a:lstStyle>
            <a:lvl1pPr algn="ctr">
              <a:defRPr sz="582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A54904-9D4E-4B2C-A4D6-E0C06F767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046" y="3498646"/>
            <a:ext cx="7128272" cy="1608235"/>
          </a:xfrm>
        </p:spPr>
        <p:txBody>
          <a:bodyPr/>
          <a:lstStyle>
            <a:lvl1pPr marL="0" indent="0" algn="ctr">
              <a:buNone/>
              <a:defRPr sz="2331"/>
            </a:lvl1pPr>
            <a:lvl2pPr marL="444078" indent="0" algn="ctr">
              <a:buNone/>
              <a:defRPr sz="1943"/>
            </a:lvl2pPr>
            <a:lvl3pPr marL="888157" indent="0" algn="ctr">
              <a:buNone/>
              <a:defRPr sz="1748"/>
            </a:lvl3pPr>
            <a:lvl4pPr marL="1332235" indent="0" algn="ctr">
              <a:buNone/>
              <a:defRPr sz="1554"/>
            </a:lvl4pPr>
            <a:lvl5pPr marL="1776313" indent="0" algn="ctr">
              <a:buNone/>
              <a:defRPr sz="1554"/>
            </a:lvl5pPr>
            <a:lvl6pPr marL="2220392" indent="0" algn="ctr">
              <a:buNone/>
              <a:defRPr sz="1554"/>
            </a:lvl6pPr>
            <a:lvl7pPr marL="2664470" indent="0" algn="ctr">
              <a:buNone/>
              <a:defRPr sz="1554"/>
            </a:lvl7pPr>
            <a:lvl8pPr marL="3108549" indent="0" algn="ctr">
              <a:buNone/>
              <a:defRPr sz="1554"/>
            </a:lvl8pPr>
            <a:lvl9pPr marL="3552627" indent="0" algn="ctr">
              <a:buNone/>
              <a:defRPr sz="1554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7E4B69-60EC-4483-8F69-2188AED1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C66A17-A5A8-44C1-ACEF-94EDA46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D846A6-30A5-411B-917D-CD63BDD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7097F-5472-4BC1-B472-705FAF8B8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8016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DD795-566D-4B4A-851A-623A3E72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5B7EAF-840E-4909-9F13-31822552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5E41EE-AB47-4C1C-AFE3-EAC7A723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6E043F-076D-4B1C-B95F-6DB6E2D0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0FBEC1-B392-4197-AA24-9958D69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4BA5-CB2B-4989-8ADE-91A13B6792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2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48"/>
            <a:ext cx="5313203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31BE-7173-498C-8CBB-6EBBE312CA4A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9690-1099-49AA-937A-27C0705465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7AE09-724D-47DA-995B-FDC27B46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75" y="1660663"/>
            <a:ext cx="8197513" cy="2770853"/>
          </a:xfrm>
        </p:spPr>
        <p:txBody>
          <a:bodyPr anchor="b"/>
          <a:lstStyle>
            <a:lvl1pPr>
              <a:defRPr sz="582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E56A8B-017E-4058-BE7E-61D9232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475" y="4457729"/>
            <a:ext cx="8197513" cy="1457126"/>
          </a:xfrm>
        </p:spPr>
        <p:txBody>
          <a:bodyPr/>
          <a:lstStyle>
            <a:lvl1pPr marL="0" indent="0">
              <a:buNone/>
              <a:defRPr sz="2331"/>
            </a:lvl1pPr>
            <a:lvl2pPr marL="444078" indent="0">
              <a:buNone/>
              <a:defRPr sz="1943"/>
            </a:lvl2pPr>
            <a:lvl3pPr marL="888157" indent="0">
              <a:buNone/>
              <a:defRPr sz="1748"/>
            </a:lvl3pPr>
            <a:lvl4pPr marL="1332235" indent="0">
              <a:buNone/>
              <a:defRPr sz="1554"/>
            </a:lvl4pPr>
            <a:lvl5pPr marL="1776313" indent="0">
              <a:buNone/>
              <a:defRPr sz="1554"/>
            </a:lvl5pPr>
            <a:lvl6pPr marL="2220392" indent="0">
              <a:buNone/>
              <a:defRPr sz="1554"/>
            </a:lvl6pPr>
            <a:lvl7pPr marL="2664470" indent="0">
              <a:buNone/>
              <a:defRPr sz="1554"/>
            </a:lvl7pPr>
            <a:lvl8pPr marL="3108549" indent="0">
              <a:buNone/>
              <a:defRPr sz="1554"/>
            </a:lvl8pPr>
            <a:lvl9pPr marL="3552627" indent="0">
              <a:buNone/>
              <a:defRPr sz="15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456B59-2908-4004-B5CD-35DA60D5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0FE355-FAAC-4742-9CDF-CD8BD062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60932D-0D05-434C-BB02-17712E3E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7E42-4178-406D-B6F7-D2F86115AF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9224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C91A27-4B6D-4011-A3EB-4D3FB14D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D9440-3723-4BCB-B8A0-0B77F648A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827" y="1924332"/>
            <a:ext cx="3960151" cy="39966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C603AB-E9A1-45AE-8E84-A2C75EE6A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385" y="1924332"/>
            <a:ext cx="3960151" cy="39966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36607F-4207-4572-9158-50516494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893A76-FDA7-43C0-A706-5D424C1D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59EAA2-A450-4A15-BBD9-23F67E3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38CC-9C3A-4199-B61D-4ECC738B47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770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82135-4E85-423B-A482-B7642998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354645"/>
            <a:ext cx="8197513" cy="12875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0C5F61-96BD-4862-B1FE-81A59D3E6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76" y="1632907"/>
            <a:ext cx="4021203" cy="800263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9DD85E-4DF7-40EE-AF52-A80CD93D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76" y="2433170"/>
            <a:ext cx="4021203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DDDDBC-67AB-4584-8EF8-2D72585AF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1584" y="1632907"/>
            <a:ext cx="4041005" cy="800263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039041-6EEE-46B2-AB11-BAEE87DCA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1584" y="2433170"/>
            <a:ext cx="4041005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8FEB29F-A6A7-4934-8EF8-4A0EF051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5FD62FA-170E-43F3-A0D7-4E6F37D0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DEDC5B-A3ED-4842-9652-2AC0AE0A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0C69-73E8-4879-9F41-7555624C60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1103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4E18B-65C0-44D1-95F8-5ED725C9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D32BE9E-9863-4860-BD8B-DFE96FE7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2BB248-D07A-42A3-88F2-07573C92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68E4C8-626F-4DCD-9037-25396827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C0FEE-FFE6-473A-9016-E63A2A689C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400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76D3BF0-380D-4392-BCF1-F3DFE41C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7181CC5-DA0B-469C-B9FB-51336235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AEE137-1226-4066-A33F-9551427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81B8-57CC-460D-AC1C-781407DADA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7808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16BCB0-9CA6-40C5-8E3A-DF845BBA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444077"/>
            <a:ext cx="3065817" cy="155426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EBD72-D407-4F05-B8E8-9C7A9DEF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005" y="959083"/>
            <a:ext cx="4811584" cy="4733734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63DA3A-6CEC-4809-85E4-E78EFF8E9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76" y="1998345"/>
            <a:ext cx="3065817" cy="3702181"/>
          </a:xfrm>
        </p:spPr>
        <p:txBody>
          <a:bodyPr/>
          <a:lstStyle>
            <a:lvl1pPr marL="0" indent="0">
              <a:buNone/>
              <a:defRPr sz="1554"/>
            </a:lvl1pPr>
            <a:lvl2pPr marL="444078" indent="0">
              <a:buNone/>
              <a:defRPr sz="1360"/>
            </a:lvl2pPr>
            <a:lvl3pPr marL="888157" indent="0">
              <a:buNone/>
              <a:defRPr sz="1166"/>
            </a:lvl3pPr>
            <a:lvl4pPr marL="1332235" indent="0">
              <a:buNone/>
              <a:defRPr sz="971"/>
            </a:lvl4pPr>
            <a:lvl5pPr marL="1776313" indent="0">
              <a:buNone/>
              <a:defRPr sz="971"/>
            </a:lvl5pPr>
            <a:lvl6pPr marL="2220392" indent="0">
              <a:buNone/>
              <a:defRPr sz="971"/>
            </a:lvl6pPr>
            <a:lvl7pPr marL="2664470" indent="0">
              <a:buNone/>
              <a:defRPr sz="971"/>
            </a:lvl7pPr>
            <a:lvl8pPr marL="3108549" indent="0">
              <a:buNone/>
              <a:defRPr sz="971"/>
            </a:lvl8pPr>
            <a:lvl9pPr marL="3552627" indent="0">
              <a:buNone/>
              <a:defRPr sz="97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5603BD-83A1-459F-870B-188413BD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54FD70-0839-482C-A7F5-B36D92F6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C55C2C-A3D8-4362-952A-22F6BDC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A86C-52EC-4946-BAD4-6B21C5C5A9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4624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4A9E2-5526-4F86-8DAA-72C1C648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444077"/>
            <a:ext cx="3065817" cy="155426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439FEE-B417-43BC-865A-46083BDFA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41005" y="959083"/>
            <a:ext cx="4811584" cy="4733734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D77E38-C2DE-434A-A92D-BA5DB34D6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76" y="1998345"/>
            <a:ext cx="3065817" cy="3702181"/>
          </a:xfrm>
        </p:spPr>
        <p:txBody>
          <a:bodyPr/>
          <a:lstStyle>
            <a:lvl1pPr marL="0" indent="0">
              <a:buNone/>
              <a:defRPr sz="1554"/>
            </a:lvl1pPr>
            <a:lvl2pPr marL="444078" indent="0">
              <a:buNone/>
              <a:defRPr sz="1360"/>
            </a:lvl2pPr>
            <a:lvl3pPr marL="888157" indent="0">
              <a:buNone/>
              <a:defRPr sz="1166"/>
            </a:lvl3pPr>
            <a:lvl4pPr marL="1332235" indent="0">
              <a:buNone/>
              <a:defRPr sz="971"/>
            </a:lvl4pPr>
            <a:lvl5pPr marL="1776313" indent="0">
              <a:buNone/>
              <a:defRPr sz="971"/>
            </a:lvl5pPr>
            <a:lvl6pPr marL="2220392" indent="0">
              <a:buNone/>
              <a:defRPr sz="971"/>
            </a:lvl6pPr>
            <a:lvl7pPr marL="2664470" indent="0">
              <a:buNone/>
              <a:defRPr sz="971"/>
            </a:lvl7pPr>
            <a:lvl8pPr marL="3108549" indent="0">
              <a:buNone/>
              <a:defRPr sz="971"/>
            </a:lvl8pPr>
            <a:lvl9pPr marL="3552627" indent="0">
              <a:buNone/>
              <a:defRPr sz="97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425032-BF1A-4BAA-BE38-7BFD23E8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5DA407-817D-410B-8408-1CE2EB6B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B1998B-94B5-40FA-9035-1BCF6F0D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789FA-736E-47FB-917C-46577FE37F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3863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3AB57-7B4F-444E-8747-BCD15FFE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9B6B2E-7D73-47F9-ADFE-011BEC075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A2D12E-B85F-4964-85F6-A2D79AA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6EC435-F05E-49EA-A465-97BC5C12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FDF6F-1DF5-4372-932B-259E8722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0DF5-A06E-4C1E-B868-8043F114A4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8785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01CC00-6EF1-4343-8F97-24E25DFC1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71859" y="592102"/>
            <a:ext cx="2019677" cy="53289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262963-0C2E-47DF-BB7A-49951E89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2827" y="592102"/>
            <a:ext cx="5900625" cy="53289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73BAEC-FF56-4E7F-8E7F-6CCBA769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C3F7F4-8311-4757-9E2B-9B67E16B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1E214-5BDF-4E05-91FA-A34982E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E1C8-7B2D-4233-A297-94941BD061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392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50A9EC3B-1FA0-4504-8AEC-87E948DA214F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0" indent="0">
              <a:buNone/>
              <a:defRPr sz="2400"/>
            </a:lvl3pPr>
            <a:lvl4pPr marL="1370910" indent="0">
              <a:buNone/>
              <a:defRPr sz="2000"/>
            </a:lvl4pPr>
            <a:lvl5pPr marL="1827879" indent="0">
              <a:buNone/>
              <a:defRPr sz="2000"/>
            </a:lvl5pPr>
            <a:lvl6pPr marL="2284848" indent="0">
              <a:buNone/>
              <a:defRPr sz="2000"/>
            </a:lvl6pPr>
            <a:lvl7pPr marL="2741820" indent="0">
              <a:buNone/>
              <a:defRPr sz="2000"/>
            </a:lvl7pPr>
            <a:lvl8pPr marL="3198788" indent="0">
              <a:buNone/>
              <a:defRPr sz="2000"/>
            </a:lvl8pPr>
            <a:lvl9pPr marL="365575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D99D-BFAE-451B-9FCB-28E63484E5E0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BB7DD-4756-498D-92A4-2468EA5E9F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0C74BBD8-A308-466F-BCE7-909CE5634B40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64958BDC-6EF8-482B-A3E5-AA0DFAA7223E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4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4F0554A5-140B-46C1-AE75-C9B767A84FE0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8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F91461E2-B3E2-46DC-81A4-EA1C4D219A7D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71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DA82D6E7-32DC-4513-ADB1-3CD701DB21A1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7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E448F006-E543-4DA3-A114-4540D2B00968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3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AF3D0549-B332-40FC-AE39-D121F1C14317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2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0E64C40A-2845-42D4-B468-2913FBBBC17E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77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8A7963BF-21C9-4721-B744-C21B59EAA581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912A3A9D-D99B-4848-9BBB-1B8CD9A25427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306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5A444FB-DD7E-462C-9AED-66AAFBE2F356}" type="datetimeFigureOut">
              <a:rPr lang="ko-KR" altLang="en-US"/>
              <a:pPr>
                <a:defRPr/>
              </a:pPr>
              <a:t>2026-06-14</a:t>
            </a:fld>
            <a:endParaRPr lang="en-US" altLang="ko-K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C1A26E-45DF-4903-BA08-B51AA67418B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69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394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091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787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727" indent="-34272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575" indent="-28560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424" indent="-2284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94" indent="-22848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364" indent="-22848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33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0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72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4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57D680-A97B-FC05-0D8C-296B334C4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F7C25E-6540-096E-7BAD-ECA742FF4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443254-A250-0C35-592F-CC642A2BD6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C575A-766F-A90E-776B-C94F5DBDC5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DEE8F3-406B-0C30-ACEF-4BC386E96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fld id="{0BDC8FDA-06A1-4C02-80AA-7FF26EE285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02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3D15FD-5580-835E-F2C5-47D82D3A8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18D943-8DE5-8739-589A-9E0575F3C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44652E-8B99-6A9A-3481-5B7EC678E8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534516-9F11-D08B-34E3-FAAB2C4E9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9402BB-A129-34C3-0F4D-F192DE25DB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fld id="{6103C02B-8E10-4548-842F-0E9A53E37A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94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276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58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174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176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35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7941" indent="-3079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205" indent="-2566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469" indent="-2052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057" indent="-2052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7644" indent="-2052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8230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8818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79406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89993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8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17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763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35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93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52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111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70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53425" y="354645"/>
            <a:ext cx="8197513" cy="1287514"/>
          </a:xfrm>
          <a:prstGeom prst="rect">
            <a:avLst/>
          </a:prstGeom>
        </p:spPr>
        <p:txBody>
          <a:bodyPr vert="horz" lIns="77587" tIns="38793" rIns="77587" bIns="3879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3425" y="1773223"/>
            <a:ext cx="8197513" cy="4226438"/>
          </a:xfrm>
          <a:prstGeom prst="rect">
            <a:avLst/>
          </a:prstGeom>
        </p:spPr>
        <p:txBody>
          <a:bodyPr vert="horz" lIns="77587" tIns="38793" rIns="77587" bIns="3879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3425" y="6174083"/>
            <a:ext cx="2138482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fld id="{DC86793E-CE9C-433A-8B10-34C4109A5A7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defTabSz="775868" fontAlgn="auto">
                <a:spcBef>
                  <a:spcPts val="0"/>
                </a:spcBef>
                <a:spcAft>
                  <a:spcPts val="0"/>
                </a:spcAft>
              </a:pPr>
              <a:t>2026-06-14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48320" y="6174083"/>
            <a:ext cx="3207723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12456" y="6174083"/>
            <a:ext cx="2138482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fld id="{5F957098-359C-48C4-88E9-8934B406257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defTabSz="77586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20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775868" rtl="0" eaLnBrk="1" latinLnBrk="1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967" indent="-193967" algn="l" defTabSz="775868" rtl="0" eaLnBrk="1" latinLnBrk="1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901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836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70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704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638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21572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507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441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934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5868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803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1737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671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605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539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474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2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48" tIns="41073" rIns="82148" bIns="41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20" y="1556708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742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48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2226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968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8056" indent="-30805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456" indent="-2567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855" indent="-20537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597" indent="-20537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8338" indent="-20537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9079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9821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80564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91305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742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483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2226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968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3709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4450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192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5935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94532" y="6318844"/>
            <a:ext cx="823382" cy="279090"/>
          </a:xfrm>
          <a:prstGeom prst="actionButtonBlank">
            <a:avLst/>
          </a:prstGeom>
          <a:solidFill>
            <a:srgbClr val="003366">
              <a:alpha val="1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6086" tIns="34364" rIns="66086" bIns="34364" anchor="ctr"/>
          <a:lstStyle/>
          <a:p>
            <a:pPr algn="ctr">
              <a:defRPr/>
            </a:pPr>
            <a:fld id="{F50A5F81-C60F-4B2D-8ED4-5AE0163A10CE}" type="slidenum">
              <a:rPr lang="en-US" altLang="ko-KR">
                <a:solidFill>
                  <a:srgbClr val="FFFFFF"/>
                </a:solidFill>
                <a:latin typeface="Arial Black" pitchFamily="34" charset="0"/>
              </a:rPr>
              <a:pPr algn="ctr">
                <a:defRPr/>
              </a:pPr>
              <a:t>‹#›</a:t>
            </a:fld>
            <a:r>
              <a:rPr lang="en-US" altLang="ko-KR">
                <a:solidFill>
                  <a:srgbClr val="FFFFFF"/>
                </a:solidFill>
                <a:latin typeface="Arial Black" pitchFamily="34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959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5pPr>
      <a:lvl6pPr marL="335718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6pPr>
      <a:lvl7pPr marL="671432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7pPr>
      <a:lvl8pPr marL="1007149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8pPr>
      <a:lvl9pPr marL="1342863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51788" indent="-2517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45541" indent="-20982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39292" indent="-1678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175005" indent="-16785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510725" indent="-16785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1846440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182154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517874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2853587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718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143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7149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2863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858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4296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013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573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250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58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174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176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35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7941" indent="-3079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205" indent="-2566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469" indent="-2052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057" indent="-2052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7644" indent="-2052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8230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8818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79406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89993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8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17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763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35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93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52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111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70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2839" y="592102"/>
            <a:ext cx="8078709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839" y="1924332"/>
            <a:ext cx="8078709" cy="39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831" y="6069051"/>
            <a:ext cx="1980076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9051"/>
            <a:ext cx="3009715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9051"/>
            <a:ext cx="1980076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B95F73-4A53-4B2C-9DDE-700D54E8A7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69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394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091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787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727" indent="-342727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575" indent="-285606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424" indent="-228484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94" indent="-228484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36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33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0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72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4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DAA7E3-31CA-4E5F-A5A0-5101B62E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2827" y="592102"/>
            <a:ext cx="8078709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D53AF1-5013-48BF-BF83-510A18D5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2827" y="1924332"/>
            <a:ext cx="8078709" cy="39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AADCE5-7735-4C7A-BFFF-CB3975F3FF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827" y="6069048"/>
            <a:ext cx="1980076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D5E881-8C9F-4AB1-8684-B95AB4F97A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9048"/>
            <a:ext cx="3009715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C55538-F159-4BCE-900C-B02B6F256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9048"/>
            <a:ext cx="1980076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0">
                <a:latin typeface="+mn-lt"/>
                <a:ea typeface="+mn-ea"/>
              </a:defRPr>
            </a:lvl1pPr>
          </a:lstStyle>
          <a:p>
            <a:fld id="{8C101598-25D3-40F1-9BD0-33C4B83AB3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88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274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33059" indent="-333059" algn="l" rtl="0" fontAlgn="base" latinLnBrk="1">
        <a:spcBef>
          <a:spcPct val="20000"/>
        </a:spcBef>
        <a:spcAft>
          <a:spcPct val="0"/>
        </a:spcAft>
        <a:buChar char="•"/>
        <a:defRPr kumimoji="1" sz="3108" kern="1200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fontAlgn="base" latinLnBrk="1">
        <a:spcBef>
          <a:spcPct val="20000"/>
        </a:spcBef>
        <a:spcAft>
          <a:spcPct val="0"/>
        </a:spcAft>
        <a:buChar char="–"/>
        <a:defRPr kumimoji="1"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110196" indent="-222039" algn="l" rtl="0" fontAlgn="base" latinLnBrk="1">
        <a:spcBef>
          <a:spcPct val="20000"/>
        </a:spcBef>
        <a:spcAft>
          <a:spcPct val="0"/>
        </a:spcAft>
        <a:buChar char="•"/>
        <a:defRPr kumimoji="1" sz="2331" kern="1200">
          <a:solidFill>
            <a:schemeClr val="tx1"/>
          </a:solidFill>
          <a:latin typeface="+mn-lt"/>
          <a:ea typeface="+mn-ea"/>
          <a:cs typeface="+mn-cs"/>
        </a:defRPr>
      </a:lvl3pPr>
      <a:lvl4pPr marL="1554274" indent="-222039" algn="l" rtl="0" fontAlgn="base" latinLnBrk="1">
        <a:spcBef>
          <a:spcPct val="20000"/>
        </a:spcBef>
        <a:spcAft>
          <a:spcPct val="0"/>
        </a:spcAft>
        <a:buChar char="–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98353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42431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6509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30588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4666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pPr defTabSz="888157"/>
            <a:fld id="{2158C1E7-189C-41F7-B0CC-2F7FFF4245CF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3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6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7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8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9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0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1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8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9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2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3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8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9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4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5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6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47.png"/><Relationship Id="rId7" Type="http://schemas.openxmlformats.org/officeDocument/2006/relationships/slide" Target="slide5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image" Target="../media/image60.png"/><Relationship Id="rId2" Type="http://schemas.openxmlformats.org/officeDocument/2006/relationships/slide" Target="slide71.xml"/><Relationship Id="rId1" Type="http://schemas.openxmlformats.org/officeDocument/2006/relationships/slideLayout" Target="../slideLayouts/slideLayout111.xml"/><Relationship Id="rId6" Type="http://schemas.openxmlformats.org/officeDocument/2006/relationships/slide" Target="slide83.xml"/><Relationship Id="rId5" Type="http://schemas.openxmlformats.org/officeDocument/2006/relationships/slide" Target="slide80.xml"/><Relationship Id="rId4" Type="http://schemas.openxmlformats.org/officeDocument/2006/relationships/slide" Target="slide7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2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2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2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2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8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1.xml"/><Relationship Id="rId6" Type="http://schemas.openxmlformats.org/officeDocument/2006/relationships/slide" Target="slide80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3" descr="기타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" y="0"/>
            <a:ext cx="956046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9"/>
          <p:cNvSpPr txBox="1">
            <a:spLocks noChangeArrowheads="1"/>
          </p:cNvSpPr>
          <p:nvPr/>
        </p:nvSpPr>
        <p:spPr bwMode="auto">
          <a:xfrm>
            <a:off x="143669" y="832642"/>
            <a:ext cx="9360694" cy="21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4" tIns="45696" rIns="91394" bIns="45696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하나님은 영이시니 예배하는 자가 </a:t>
            </a:r>
            <a:endParaRPr kumimoji="1" lang="en-US" altLang="ko-KR" sz="4800" b="1" i="0" u="none" strike="noStrike" kern="1200" cap="none" spc="0" normalizeH="0" baseline="0" noProof="0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신령과 진정으로 </a:t>
            </a:r>
            <a:r>
              <a:rPr kumimoji="1" lang="ko-KR" altLang="en-US" sz="4800" b="1" i="0" u="none" strike="noStrike" kern="1200" cap="none" spc="0" normalizeH="0" baseline="0" noProof="0" dirty="0" err="1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예배할찌니라</a:t>
            </a:r>
            <a:endParaRPr kumimoji="1" lang="ko-KR" altLang="en-US" sz="4800" b="1" i="0" u="none" strike="noStrike" kern="1200" cap="none" spc="0" normalizeH="0" baseline="0" noProof="0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0476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DC509AF0-91A0-3873-6F93-C10CAC3C1DC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B7E3AF-1254-69C6-931A-76B0254A6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– </a:t>
            </a:r>
            <a:r>
              <a:rPr lang="ko-KR" altLang="en-US" sz="1068">
                <a:solidFill>
                  <a:srgbClr val="000000"/>
                </a:solidFill>
              </a:rPr>
              <a:t>나의 인생길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DCAB37-F7DB-2D1B-6336-A40438659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- </a:t>
            </a:r>
            <a:r>
              <a:rPr lang="ko-KR" altLang="en-US" sz="1068">
                <a:solidFill>
                  <a:srgbClr val="FF0000"/>
                </a:solidFill>
              </a:rPr>
              <a:t>평안히 길을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C69AC9-857B-3AFB-DE42-E7993405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4A8E40E-FBD2-9117-7E15-8EF9DE5CE0F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CD83C7-3122-0B5D-FB79-0D1CF3853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– </a:t>
            </a:r>
            <a:r>
              <a:rPr lang="ko-KR" altLang="en-US" sz="1068">
                <a:solidFill>
                  <a:srgbClr val="000000"/>
                </a:solidFill>
              </a:rPr>
              <a:t>나의 인생길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06F1A8-870D-6EF0-810C-A0AE7EDAA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- </a:t>
            </a:r>
            <a:r>
              <a:rPr lang="ko-KR" altLang="en-US" sz="1068">
                <a:solidFill>
                  <a:srgbClr val="FF0000"/>
                </a:solidFill>
              </a:rPr>
              <a:t>평안히 길을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0E9AE5-E7F6-8A5C-B0A3-9DBE4518D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EAC375D-72CA-0ACC-AF7C-65419DADD23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56C7FF-4563-35E4-BC24-795E5CBC1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– </a:t>
            </a:r>
            <a:r>
              <a:rPr lang="ko-KR" altLang="en-US" sz="1068">
                <a:solidFill>
                  <a:srgbClr val="000000"/>
                </a:solidFill>
              </a:rPr>
              <a:t>나의 인생길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94B62C-A652-B4F3-FE9A-4967A9AF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- </a:t>
            </a:r>
            <a:r>
              <a:rPr lang="ko-KR" altLang="en-US" sz="1068">
                <a:solidFill>
                  <a:srgbClr val="FF0000"/>
                </a:solidFill>
              </a:rPr>
              <a:t>평안히 길을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9BA8D0-F015-0F96-9CFA-431B4A3F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23FD960-D607-7345-9244-5DC3B8AF73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51A3EC-0A18-043C-0992-84F9B287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– </a:t>
            </a:r>
            <a:r>
              <a:rPr lang="ko-KR" altLang="en-US" sz="1068">
                <a:solidFill>
                  <a:srgbClr val="000000"/>
                </a:solidFill>
              </a:rPr>
              <a:t>나의 인생길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B9A0EF-E6C2-D410-A3EE-501C46D3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평안히 길을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0C2659-FE7A-0B1C-6297-CE9021C2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7.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- </a:t>
            </a:r>
            <a:r>
              <a:rPr lang="ko-KR" altLang="en-US" sz="1068">
                <a:solidFill>
                  <a:srgbClr val="FF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ADFB1BF-773C-B985-3538-652133FE564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003EF5-F838-C228-2BAF-677C4F13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– </a:t>
            </a:r>
            <a:r>
              <a:rPr lang="ko-KR" altLang="en-US" sz="1068">
                <a:solidFill>
                  <a:srgbClr val="000000"/>
                </a:solidFill>
              </a:rPr>
              <a:t>나의 인생길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D81E7A-EC15-A7F1-B920-D689E970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평안히 길을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532C89-7AC7-8A7F-2481-DF217441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7.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- </a:t>
            </a:r>
            <a:r>
              <a:rPr lang="ko-KR" altLang="en-US" sz="1068">
                <a:solidFill>
                  <a:srgbClr val="FF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8500689-6DFD-E7D5-150B-7AEEC5EDE0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C535E6-8626-90A2-7221-2E5250AD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– </a:t>
            </a:r>
            <a:r>
              <a:rPr lang="ko-KR" altLang="en-US" sz="1068">
                <a:solidFill>
                  <a:srgbClr val="000000"/>
                </a:solidFill>
              </a:rPr>
              <a:t>나의 인생길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CE97A4-39AE-82B4-922F-AD62EF91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평안히 길을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C4718F-8948-0459-0FF5-B5F58FFD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7.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- </a:t>
            </a:r>
            <a:r>
              <a:rPr lang="ko-KR" altLang="en-US" sz="1068">
                <a:solidFill>
                  <a:srgbClr val="FF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기도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8852" y="882643"/>
            <a:ext cx="378862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신앙고백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168005" y="2484937"/>
            <a:ext cx="2583168" cy="8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4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</a:p>
        </p:txBody>
      </p:sp>
    </p:spTree>
    <p:extLst>
      <p:ext uri="{BB962C8B-B14F-4D97-AF65-F5344CB8AC3E}">
        <p14:creationId xmlns:p14="http://schemas.microsoft.com/office/powerpoint/2010/main" val="25171491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1150"/>
          </a:xfrm>
        </p:spPr>
      </p:pic>
    </p:spTree>
    <p:extLst>
      <p:ext uri="{BB962C8B-B14F-4D97-AF65-F5344CB8AC3E}">
        <p14:creationId xmlns:p14="http://schemas.microsoft.com/office/powerpoint/2010/main" val="274290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504364" cy="6661151"/>
          </a:xfrm>
        </p:spPr>
      </p:pic>
    </p:spTree>
    <p:extLst>
      <p:ext uri="{BB962C8B-B14F-4D97-AF65-F5344CB8AC3E}">
        <p14:creationId xmlns:p14="http://schemas.microsoft.com/office/powerpoint/2010/main" val="15014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29438" y="763296"/>
            <a:ext cx="3788626" cy="34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개회송영</a:t>
            </a:r>
            <a:endParaRPr lang="en-US" altLang="ko-KR" sz="7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7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1</a:t>
            </a:r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072483" y="2141581"/>
            <a:ext cx="165904" cy="7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endParaRPr lang="ko-KR" altLang="en-US" sz="4300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4394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8796"/>
          </a:xfrm>
        </p:spPr>
      </p:pic>
    </p:spTree>
    <p:extLst>
      <p:ext uri="{BB962C8B-B14F-4D97-AF65-F5344CB8AC3E}">
        <p14:creationId xmlns:p14="http://schemas.microsoft.com/office/powerpoint/2010/main" val="272561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십자가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9" y="-11119"/>
            <a:ext cx="9504363" cy="66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Oval 25"/>
          <p:cNvSpPr>
            <a:spLocks noChangeArrowheads="1"/>
          </p:cNvSpPr>
          <p:nvPr/>
        </p:nvSpPr>
        <p:spPr bwMode="auto">
          <a:xfrm>
            <a:off x="6293635" y="2948192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83" name="Oval 26"/>
          <p:cNvSpPr>
            <a:spLocks noChangeArrowheads="1"/>
          </p:cNvSpPr>
          <p:nvPr/>
        </p:nvSpPr>
        <p:spPr bwMode="auto">
          <a:xfrm>
            <a:off x="5818399" y="2955890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5384" name="Oval 27"/>
          <p:cNvSpPr>
            <a:spLocks noChangeArrowheads="1"/>
          </p:cNvSpPr>
          <p:nvPr/>
        </p:nvSpPr>
        <p:spPr bwMode="auto">
          <a:xfrm>
            <a:off x="7003163" y="2911173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85" name="Oval 28"/>
          <p:cNvSpPr>
            <a:spLocks noChangeArrowheads="1"/>
          </p:cNvSpPr>
          <p:nvPr/>
        </p:nvSpPr>
        <p:spPr bwMode="auto">
          <a:xfrm>
            <a:off x="7473417" y="2935843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288379" y="580601"/>
            <a:ext cx="482416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 </a:t>
            </a:r>
            <a:r>
              <a:rPr lang="ko-KR" altLang="en-US" sz="7200" b="1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교독문</a:t>
            </a:r>
            <a:endParaRPr lang="ko-KR" altLang="en-US" sz="66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300958" y="2623704"/>
            <a:ext cx="3772596" cy="6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52. </a:t>
            </a:r>
            <a:r>
              <a:rPr lang="ko-KR" altLang="en-US" sz="4000" b="1" dirty="0" err="1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요한일서</a:t>
            </a:r>
            <a:r>
              <a:rPr lang="en-US" altLang="ko-KR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4</a:t>
            </a:r>
            <a:r>
              <a:rPr lang="ko-KR" altLang="en-US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421153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0" y="162223"/>
            <a:ext cx="9360694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사랑하는 자들아 우리가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서로 사랑하자 사랑은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속한 것이니</a:t>
            </a:r>
          </a:p>
          <a:p>
            <a:pPr lvl="0" defTabSz="888157">
              <a:defRPr/>
            </a:pPr>
            <a:endParaRPr lang="ko-KR" altLang="en-US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6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사랑하는 자마다 하나님께로 나서 하나님을 알고</a:t>
            </a:r>
            <a:endParaRPr kumimoji="1" lang="ko-KR" altLang="en-US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33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77" y="666279"/>
            <a:ext cx="928868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사랑하지 아니하는 자는 </a:t>
            </a: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하나님을 알지 못하나니</a:t>
            </a:r>
          </a:p>
          <a:p>
            <a:pPr lvl="0" defTabSz="888157">
              <a:defRPr/>
            </a:pPr>
            <a:endParaRPr lang="ko-KR" altLang="en-US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하나님은 </a:t>
            </a:r>
            <a:r>
              <a:rPr lang="ko-KR" altLang="en-US" sz="5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사랑이심이라</a:t>
            </a:r>
            <a:endParaRPr kumimoji="1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511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94271"/>
            <a:ext cx="914501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하나님의 사랑이 우리에게 </a:t>
            </a:r>
            <a:endParaRPr lang="en-US" altLang="ko-KR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이렇게 </a:t>
            </a:r>
            <a:r>
              <a:rPr lang="ko-KR" altLang="en-US" sz="5000" dirty="0" err="1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나타난바</a:t>
            </a: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되었으니</a:t>
            </a:r>
          </a:p>
          <a:p>
            <a:pPr lvl="0" defTabSz="888157">
              <a:defRPr/>
            </a:pPr>
            <a:endParaRPr lang="ko-KR" altLang="en-US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</a:t>
            </a:r>
            <a:endParaRPr lang="en-US" altLang="ko-KR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자기의 독생자를 </a:t>
            </a:r>
            <a:endParaRPr lang="en-US" altLang="ko-KR" sz="50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세상에 </a:t>
            </a:r>
            <a:r>
              <a:rPr lang="ko-KR" altLang="en-US" sz="50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보내심은</a:t>
            </a: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저로 말미암아</a:t>
            </a: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살리려 하심이라</a:t>
            </a:r>
            <a:endParaRPr kumimoji="1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42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136592"/>
            <a:ext cx="914501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사랑은 여기 있으니 우리가 </a:t>
            </a:r>
            <a:endParaRPr lang="en-US" altLang="ko-KR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하나님을 </a:t>
            </a:r>
            <a:r>
              <a:rPr lang="ko-KR" altLang="en-US" sz="5200" dirty="0" err="1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사랑한것이</a:t>
            </a: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아니요</a:t>
            </a:r>
          </a:p>
          <a:p>
            <a:pPr lvl="0" defTabSz="888157">
              <a:defRPr/>
            </a:pPr>
            <a:endParaRPr lang="ko-KR" altLang="en-US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오직 하나님이 우리를 </a:t>
            </a:r>
            <a:endParaRPr lang="en-US" altLang="ko-KR" sz="52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사랑하사 우리 죄를 위하여 </a:t>
            </a:r>
            <a:endParaRPr lang="en-US" altLang="ko-KR" sz="52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화목제로</a:t>
            </a: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그 아들을 </a:t>
            </a:r>
            <a:endParaRPr lang="en-US" altLang="ko-KR" sz="52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보내셨음이니라</a:t>
            </a:r>
            <a:endParaRPr kumimoji="1" lang="en-US" altLang="ko-KR" sz="5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816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22263"/>
            <a:ext cx="9145016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사랑하는 자들아 하나님이 </a:t>
            </a: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이같이 우리를 </a:t>
            </a:r>
            <a:r>
              <a:rPr lang="ko-KR" altLang="en-US" sz="51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사랑하였은즉</a:t>
            </a:r>
            <a:endParaRPr lang="ko-KR" altLang="en-US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ko-KR" altLang="en-US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우리도 서로 사랑하는 것이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마땅하도다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522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234191"/>
            <a:ext cx="914501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1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어느 때나 하나님을 본 사람이 없으되 만일 우리가 서로 </a:t>
            </a:r>
            <a:endParaRPr lang="en-US" altLang="ko-KR" sz="51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사랑하면</a:t>
            </a:r>
          </a:p>
          <a:p>
            <a:pPr lvl="0" defTabSz="888157">
              <a:defRPr/>
            </a:pPr>
            <a:endParaRPr lang="ko-KR" altLang="en-US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다같이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우리 안에 거하시고 그의 사랑이 우리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안에 온전히 이루느니라            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- 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   멘 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endParaRPr kumimoji="1" lang="en-US" altLang="ko-KR" sz="5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68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6413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47605" y="666301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9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 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536157" y="2466479"/>
            <a:ext cx="6176049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50</a:t>
            </a:r>
            <a:r>
              <a:rPr lang="ko-KR" altLang="en-US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장 </a:t>
            </a:r>
            <a:endParaRPr lang="en-US" altLang="ko-KR" sz="7200" b="1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0568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3CFDEFF-D936-D56E-B260-78A2291FA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B03B04-A16A-4775-80F2-1D72E0C6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F9A134-47AC-0476-B9DF-3B2E2F6EB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이 백성 기도와 또 예물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1F4CCF-EB42-F49A-E089-56A75072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또 우리 자손들 다 주를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CCE2EA-9090-6942-1DC6-7453C905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7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B9292D5-BDAA-2722-35E4-7AE93DB89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2277E3F-6D22-F0A9-A77A-1B812A454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FD7443-EAE3-20DF-D786-ABB4F363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이 백성 기도와 또 예물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F1388D-F89F-FCE2-35AE-F2374D16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또 우리 자손들 다 주를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80D821-953D-8C94-C14A-470BB4B4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49AD637-6A12-2FDE-0977-E5ECDF5A4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9460B1-DF65-C267-8D4D-9CA2B856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큰 영화로신 주 이곳에 오셔서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10C678-2136-8958-08B7-CB2DFD227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이 백성 기도와 또 예물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2D855E-D97F-5666-4C82-A0D23011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또 우리 자손들 다 주를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DC4676-DF52-D5DC-CA97-878BF0DAE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70CBCA4-2B0E-ADBB-A86C-523A528E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B9F1E7-F6C5-9026-FA59-210E509D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큰 영화로신 주 이곳에 오셔서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5A4117-6A13-AF4E-2B6D-4D0597BE8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이 백성 기도와 또 예물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AEA391-4B66-436C-D63C-33F06866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또 우리 자손들 다 주를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4415E4-DCD7-4F34-6838-01CFEA94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6FCCF1B-8309-602A-84D6-C8F4584A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89842E-BD29-ECEC-9D47-CCD6EF4A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큰 영화로신 주 이곳에 오셔서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8EEC3D-8EDF-74D1-6201-00AC407E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이 백성 기도와 또 예물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DD3CEB-E85A-8BA9-2DDB-02C783D6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또 우리 자손들 다 주를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8ED4DF-BE26-95AB-9627-B2DB759E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1B9B64E-3E79-D2ED-4B7B-03E03DE9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3CA3B1-5B66-7DDC-92F7-C670F4668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큰 영화로신 주 이곳에 오셔서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A9702E-9665-6EE0-8DE2-0E914EEE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이 백성 기도와 또 예물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C6BA46-46D1-3813-8A15-E7C064C5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또 우리 자손들 다 주를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AE3D2E-8524-2A0F-8DFE-FFE27BA0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A22A038-5AC8-7E72-1547-A925DE989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FE94E0-C819-4C4C-A8A4-886910BD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큰 영화로신 주 이곳에 오셔서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E2C2D5-8AF7-5527-5B9B-DD8B2846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이 백성 기도와 또 예물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E5558C-AEFC-F4CB-E171-5CA637C9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또 우리 자손들 다 주를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EB9B74-FAB2-987C-BFA1-6DE464B61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D2D3474-75F4-8B65-3B86-12CCEE27C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F7D3B7-A852-4CA6-CE66-9F37E44A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큰 영화로신 주 이곳에 오셔서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142A72-74CC-1ABE-C825-4ABDB6F40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이 백성 기도와 또 예물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11B9F6-AEA6-50A8-9F60-A8AF50C7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또 우리 자손들 다 주를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513A7A-615A-A774-4985-4CB33E02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주 믿는 만민이 참 도를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 descr="기도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6"/>
          <p:cNvSpPr txBox="1">
            <a:spLocks noChangeArrowheads="1"/>
          </p:cNvSpPr>
          <p:nvPr/>
        </p:nvSpPr>
        <p:spPr bwMode="auto">
          <a:xfrm>
            <a:off x="4176117" y="2790578"/>
            <a:ext cx="4934574" cy="6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ko-KR" altLang="en-US" sz="4000" dirty="0">
                <a:solidFill>
                  <a:srgbClr val="2D2D8A">
                    <a:lumMod val="50000"/>
                  </a:srgbClr>
                </a:solidFill>
                <a:latin typeface="HY산B" pitchFamily="18" charset="-127"/>
                <a:ea typeface="HY산B" pitchFamily="18" charset="-127"/>
              </a:rPr>
              <a:t>      </a:t>
            </a:r>
            <a:endParaRPr lang="ko-KR" altLang="en-US" sz="5400" b="1" dirty="0">
              <a:solidFill>
                <a:srgbClr val="2D2D8A">
                  <a:lumMod val="50000"/>
                </a:srgb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36157" y="742764"/>
            <a:ext cx="4047376" cy="11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</a:t>
            </a:r>
            <a:r>
              <a:rPr lang="ko-KR" altLang="en-US" sz="72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  도</a:t>
            </a:r>
            <a:endParaRPr lang="ko-KR" altLang="en-US" sz="65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DBCFB-05DE-409E-B13C-F0F682129A9A}"/>
              </a:ext>
            </a:extLst>
          </p:cNvPr>
          <p:cNvSpPr txBox="1"/>
          <p:nvPr/>
        </p:nvSpPr>
        <p:spPr>
          <a:xfrm>
            <a:off x="4744826" y="2682503"/>
            <a:ext cx="404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김태희 목사</a:t>
            </a:r>
          </a:p>
        </p:txBody>
      </p:sp>
    </p:spTree>
    <p:extLst>
      <p:ext uri="{BB962C8B-B14F-4D97-AF65-F5344CB8AC3E}">
        <p14:creationId xmlns:p14="http://schemas.microsoft.com/office/powerpoint/2010/main" val="71961289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47605" y="666301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9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 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176117" y="2466479"/>
            <a:ext cx="502310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</a:t>
            </a:r>
            <a:r>
              <a:rPr lang="en-US" altLang="ko-KR" sz="7200" b="1" dirty="0">
                <a:solidFill>
                  <a:srgbClr val="00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218</a:t>
            </a:r>
            <a:r>
              <a:rPr lang="ko-KR" altLang="en-US" sz="7200" b="1" dirty="0">
                <a:solidFill>
                  <a:srgbClr val="00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장</a:t>
            </a:r>
            <a:endParaRPr lang="en-US" altLang="ko-KR" sz="7200" b="1" dirty="0">
              <a:solidFill>
                <a:srgbClr val="00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4710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D5D3FD7-B2BC-3ACD-5671-DD0DBAE8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1D4AD9-4D56-203E-A5FA-8B5BF683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305830-5E5A-49B8-9356-C6C39B91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08B660-D8C0-528E-511D-A46380B8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0BD1AF-29F3-B565-CB21-4D18EC3F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20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5C6AED-2598-ABCB-3C97-E9CDDF64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65A40EC-D85F-9702-EB22-9FA65922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E4CA1E-2E06-F2B2-EEDE-21F43CCE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4F9DDC-6C10-6E49-7447-C6D71654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B15857-9795-7E06-64E2-CCA3D6E2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673623-1F7F-4743-BF44-1E33F2C0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3ADBED6-DBEC-EB8A-81C0-3550DB3A3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E599A08-F49D-B456-BE89-9FCD110B3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B19B8C-8C72-5442-266A-438CAE8FA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E11502-3627-853A-D251-409B4EE1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D92CF9-0F18-D2DD-7264-C4C2CE74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F33B9D-098F-2CF6-59C8-B0F41CF7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0827CA-3A59-7EC1-1AFA-4C34055A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49C1E29-E3FD-4DD9-418F-366D2A455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CAA276-98B2-8EA6-7C31-303D8AB2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DA3FB2-2EFF-DCC8-85A6-A0BF8C39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B0F992-4FE4-BC83-D574-5229BC64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64AC88-5492-51A4-C91F-1D307E9C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34BFAE-5B13-2979-92C4-1FD2806A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FF29896-AAA3-8523-ADBD-29D1B32D8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4A50EC-C35D-FF8A-A1B6-23CF1989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262ED3-983B-2C06-8D70-A0B9D126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05A08B-602D-5C48-2CB2-2E4058B4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9DCC68-2564-9F22-6918-87034B40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E52F2C5-3BD1-804F-452E-13DF6382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25A072D-1926-82D3-A2B1-BC1AD7B08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8FFB2F-DF4F-E69A-3D41-7572598C2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29635D-9734-9014-5B15-8819F4AB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198199-C7E1-E976-B3A7-83653C393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BE255A-1F86-17BB-EC8D-4972102D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9C5B173-BE60-D410-91CA-219DD198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B096686-90CD-FEC0-4F45-B7ED1E1FE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CB59A8-761B-D479-11FD-97D824B5C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8CD5B0-990A-48ED-24D4-3420AE2B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259DB4-7A0E-2816-5125-75C5F04B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8E4DD1-10E3-9F82-87EF-155727BD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B7F68E-3566-6FE2-BDB7-A1E20DEA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AA6EA29-E202-9D8F-E5CF-FBF14B672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6CB44E-32D6-E7C6-66C8-0C69A16D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8FAFC7-4ED7-B6B1-BA90-412C00CC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C7F380-A793-062B-A84F-2CDC4577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548A45-54BA-028B-0E76-8760E4F4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A653F86-23A4-E70D-6225-25D5D34A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8DF793A-00D3-FFAD-14DC-BDC8A342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DFD3CB-96EB-EB16-318A-96F1A553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29AC36-8B90-5099-A1AD-062C6624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9B03D8-1C62-C418-90DE-D68E5A22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F0D67C5-9C93-30B2-DD70-8CF9CD18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864691-0AC7-C946-4B75-D9779583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3849503-3F87-D618-E318-C4C4522B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1FC609-20EB-F4FA-CF64-4AF8EE64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443066-ADC7-36F7-9E0C-5379AF14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3313D6-5C1A-D3F1-B038-73C6693F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825BB2-38A9-AD33-6715-271504AB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BA27CC8-63F6-C522-62D4-EA74AEB0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31FA36F-3C39-60AF-04D8-6A94F841B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91474E-663C-E33A-7514-4EE485D4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C7D135-0DA7-12C1-0969-E051AD147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6DBD10-9463-9E7C-55F1-9ADE908F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3F17A6-975F-A2F4-74E4-67020969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1C8D27-808E-A563-3A6A-E153A999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예수님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415898" y="886961"/>
            <a:ext cx="2749881" cy="14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8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묵 도</a:t>
            </a:r>
          </a:p>
        </p:txBody>
      </p:sp>
    </p:spTree>
    <p:extLst>
      <p:ext uri="{BB962C8B-B14F-4D97-AF65-F5344CB8AC3E}">
        <p14:creationId xmlns:p14="http://schemas.microsoft.com/office/powerpoint/2010/main" val="240848521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8F582D4-5B75-1F5D-A901-94C6E768E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D3AF99-09A9-B468-6979-A26E8E78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7BFFA6-7F38-D5D2-0B58-65C147CB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721633-03B7-0259-5C06-ED87CA4A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264F6C-F78F-9C84-A48B-8AD38DE2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4B2196-D43B-4797-5BDB-AFDA2D63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349C104-BA3E-0CC6-DCD6-2343BAB88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A2720D-17D8-19D3-EB11-780FB9C6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F2377C-680E-E1EA-F4F6-5AD496AD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4BDE4D-122A-55EF-A762-EDAFACCB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C07B07-5F37-1A00-51B5-9A9E20796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92FD6F3-7693-8AE0-046C-6935C760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0B06299-9AE5-4D25-9BE9-25563CAA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45C984-DFA7-D313-FE72-74DA2B64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4E56A4-81ED-E26B-7C5D-966F576DB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F2BD13-2AA2-4BC7-4B00-0D395EB3D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A7EF08-AB5D-92E7-0F22-C1A80ECA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9383DA-2999-58FC-8A9C-30080488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F11F428-D120-3DCB-5D92-71F334221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EE09CF-F9DD-C0A1-52E7-B8B989A7F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EC5234-362E-302C-71D4-71E91BB9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AC92C6-CFA3-3406-17EF-0FA1F2DB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07D55E-8CBA-F39D-F691-C56C40028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C5E52D-4BF2-600D-FE56-1169AC30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FF0000"/>
                </a:solidFill>
              </a:rPr>
              <a:t>후</a:t>
            </a:r>
            <a:r>
              <a:rPr lang="en-US" altLang="ko-KR" sz="1068">
                <a:solidFill>
                  <a:srgbClr val="FF0000"/>
                </a:solidFill>
              </a:rPr>
              <a:t>.</a:t>
            </a:r>
            <a:r>
              <a:rPr lang="ko-KR" altLang="en-US" sz="1068">
                <a:solidFill>
                  <a:srgbClr val="FF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70AAF9C-C649-1EE4-19F4-7F1F1D00D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4AF399-B65D-2224-B0B2-39D5F8093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2A4E53-0BD7-8EEA-A9EE-B3FAB750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D29071-2E6F-01E2-63F5-70C2CFE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1ED4CE-46D2-8037-1A84-1ED5198A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주 예수님 내 맘에</a:t>
            </a: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1778641-BA9C-DA04-BDCF-EBD9CB8A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FF0000"/>
                </a:solidFill>
              </a:rPr>
              <a:t>후</a:t>
            </a:r>
            <a:r>
              <a:rPr lang="en-US" altLang="ko-KR" sz="1068">
                <a:solidFill>
                  <a:srgbClr val="FF0000"/>
                </a:solidFill>
              </a:rPr>
              <a:t>.</a:t>
            </a:r>
            <a:r>
              <a:rPr lang="ko-KR" altLang="en-US" sz="1068">
                <a:solidFill>
                  <a:srgbClr val="FF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-7706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19946" y="954312"/>
            <a:ext cx="4136479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</a:rPr>
              <a:t>교회소식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831368" y="2150993"/>
            <a:ext cx="165904" cy="7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548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6" descr="성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60775" y="760402"/>
            <a:ext cx="4367298" cy="108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</a:t>
            </a:r>
            <a:r>
              <a:rPr lang="ko-KR" altLang="en-US" sz="6500" b="1" dirty="0" err="1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성경봉독</a:t>
            </a:r>
            <a:endParaRPr lang="ko-KR" altLang="en-US" sz="6500" b="1" dirty="0">
              <a:solidFill>
                <a:srgbClr val="00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087885" y="2586705"/>
            <a:ext cx="824212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algn="ctr"/>
            <a:r>
              <a:rPr lang="ko-KR" altLang="en-US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요한복음</a:t>
            </a:r>
            <a:r>
              <a:rPr lang="en-US" altLang="ko-KR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21:15-17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6990E2B7-5758-4013-98A1-8A1A330E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1" y="4463178"/>
            <a:ext cx="496855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김명숙 집사</a:t>
            </a:r>
          </a:p>
        </p:txBody>
      </p:sp>
    </p:spTree>
    <p:extLst>
      <p:ext uri="{BB962C8B-B14F-4D97-AF65-F5344CB8AC3E}">
        <p14:creationId xmlns:p14="http://schemas.microsoft.com/office/powerpoint/2010/main" val="305586661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59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15.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저희가 조반 먹은 후에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예수께서 시몬 베드로에게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이르시되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요한의 아들 시몬아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네가 이 사람들보다 나를 더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사랑하느냐 하시니 가로되 주여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그러하외다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내가 주를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사랑하는줄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주께서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아시나이다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가라사대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내 어린 양을 먹이라 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하시고</a:t>
            </a:r>
          </a:p>
        </p:txBody>
      </p:sp>
    </p:spTree>
    <p:extLst>
      <p:ext uri="{BB962C8B-B14F-4D97-AF65-F5344CB8AC3E}">
        <p14:creationId xmlns:p14="http://schemas.microsoft.com/office/powerpoint/2010/main" val="25588153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451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16.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또 두번째 가라사대 요한의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아들 시몬아 네가 나를 사랑하느냐 하시니 가로되 주여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그러하외다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내가 주를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사랑하는줄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주께서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아시나이다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가라사대 내 양을 </a:t>
            </a:r>
            <a:endParaRPr kumimoji="1" lang="en-US" altLang="ko-KR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  <a:p>
            <a:pPr lvl="0"/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치라 하시고</a:t>
            </a:r>
          </a:p>
        </p:txBody>
      </p:sp>
    </p:spTree>
    <p:extLst>
      <p:ext uri="{BB962C8B-B14F-4D97-AF65-F5344CB8AC3E}">
        <p14:creationId xmlns:p14="http://schemas.microsoft.com/office/powerpoint/2010/main" val="234565984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59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lang="en-US" altLang="ko-KR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17.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세번째 가라사대 요한의 아들 시몬아 네가 나를 사랑하느냐 </a:t>
            </a:r>
            <a:endParaRPr lang="en-US" altLang="ko-KR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휴먼옛체" pitchFamily="18" charset="-127"/>
              <a:ea typeface="휴먼옛체" pitchFamily="18" charset="-127"/>
            </a:endParaRPr>
          </a:p>
          <a:p>
            <a:pPr lvl="0"/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하시니 주께서 세번째 네가 나를 사랑하느냐 하시므로 베드로가 </a:t>
            </a:r>
            <a:endParaRPr lang="en-US" altLang="ko-KR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휴먼옛체" pitchFamily="18" charset="-127"/>
              <a:ea typeface="휴먼옛체" pitchFamily="18" charset="-127"/>
            </a:endParaRPr>
          </a:p>
          <a:p>
            <a:pPr lvl="0"/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근심하여 가로되 주여 모든 것을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아시오매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내가 주를 사랑하는 </a:t>
            </a:r>
            <a:endParaRPr lang="en-US" altLang="ko-KR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휴먼옛체" pitchFamily="18" charset="-127"/>
              <a:ea typeface="휴먼옛체" pitchFamily="18" charset="-127"/>
            </a:endParaRPr>
          </a:p>
          <a:p>
            <a:pPr lvl="0"/>
            <a:r>
              <a:rPr lang="ko-KR" altLang="en-US" sz="48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줄을 주께서 </a:t>
            </a:r>
            <a:r>
              <a:rPr lang="ko-KR" altLang="en-US" sz="4800" b="1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아시나이다</a:t>
            </a:r>
            <a:r>
              <a:rPr lang="ko-KR" altLang="en-US" sz="48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예수께서 </a:t>
            </a:r>
            <a:r>
              <a:rPr lang="ko-KR" altLang="en-US" sz="48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가라사대 내 양을 먹이라</a:t>
            </a:r>
            <a:endParaRPr kumimoji="1" lang="ko-KR" altLang="en-US" sz="4800" b="1" i="0" u="none" strike="noStrike" kern="1200" cap="none" spc="0" normalizeH="0" baseline="0" noProof="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050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B2BB-C917-74ED-7FD2-B57EF7A27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>
            <a:extLst>
              <a:ext uri="{FF2B5EF4-FFF2-40B4-BE49-F238E27FC236}">
                <a16:creationId xmlns:a16="http://schemas.microsoft.com/office/drawing/2014/main" id="{410AA63C-3CF3-50E2-AECF-E4AC18BD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5493DE17-1C99-8FB6-C2C0-FA5FC0C98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245" y="800809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특 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3A8D2-A248-66FD-8EEB-ABCB7900E338}"/>
              </a:ext>
            </a:extLst>
          </p:cNvPr>
          <p:cNvSpPr txBox="1"/>
          <p:nvPr/>
        </p:nvSpPr>
        <p:spPr>
          <a:xfrm>
            <a:off x="3312022" y="3161860"/>
            <a:ext cx="579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  <a:cs typeface="+mn-cs"/>
              </a:rPr>
              <a:t>     나의 등 뒤에서 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엑스포" panose="02030504000101010101" pitchFamily="18" charset="-127"/>
              <a:ea typeface="휴먼엑스포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5452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찬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2678" cy="6661150"/>
          </a:xfrm>
          <a:prstGeom prst="rect">
            <a:avLst/>
          </a:prstGeom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096029" y="450255"/>
            <a:ext cx="2935829" cy="29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72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찬양</a:t>
            </a:r>
            <a:endParaRPr lang="en-US" altLang="ko-KR" sz="7200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solidFill>
                  <a:srgbClr val="000000"/>
                </a:solidFill>
                <a:latin typeface="HY산B" pitchFamily="18" charset="-127"/>
                <a:ea typeface="HY산B" pitchFamily="18" charset="-127"/>
              </a:rPr>
              <a:t> 찬 양 대</a:t>
            </a:r>
          </a:p>
        </p:txBody>
      </p:sp>
    </p:spTree>
    <p:extLst>
      <p:ext uri="{BB962C8B-B14F-4D97-AF65-F5344CB8AC3E}">
        <p14:creationId xmlns:p14="http://schemas.microsoft.com/office/powerpoint/2010/main" val="3631567084"/>
      </p:ext>
    </p:extLst>
  </p:cSld>
  <p:clrMapOvr>
    <a:masterClrMapping/>
  </p:clrMapOvr>
  <p:transition advClick="0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8" y="-7"/>
            <a:ext cx="9504363" cy="6661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46" y="397455"/>
            <a:ext cx="42862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85706" y="2481007"/>
            <a:ext cx="6918657" cy="156964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ko-KR" altLang="en-US" sz="4800" dirty="0">
                <a:latin typeface="궁서체" panose="02030609000101010101" pitchFamily="17" charset="-127"/>
                <a:ea typeface="궁서체" panose="02030609000101010101" pitchFamily="17" charset="-127"/>
              </a:rPr>
              <a:t>네가 나를 사랑하느냐</a:t>
            </a:r>
            <a:r>
              <a:rPr lang="en-US" altLang="ko-KR" sz="4800" dirty="0">
                <a:latin typeface="궁서체" panose="02030609000101010101" pitchFamily="17" charset="-127"/>
                <a:ea typeface="궁서체" panose="02030609000101010101" pitchFamily="17" charset="-127"/>
              </a:rPr>
              <a:t>? </a:t>
            </a:r>
            <a:r>
              <a:rPr lang="ko-KR" altLang="en-US" sz="4800" dirty="0">
                <a:latin typeface="궁서체" panose="02030609000101010101" pitchFamily="17" charset="-127"/>
                <a:ea typeface="궁서체" panose="02030609000101010101" pitchFamily="17" charset="-127"/>
              </a:rPr>
              <a:t>내 양을 먹이라</a:t>
            </a:r>
            <a:endParaRPr lang="en-US" altLang="ko-KR" sz="48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08465" y="4673494"/>
            <a:ext cx="3865136" cy="92331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ko-KR" altLang="en-US" sz="5400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신매자</a:t>
            </a:r>
            <a:r>
              <a:rPr lang="ko-KR" altLang="en-US" sz="5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목</a:t>
            </a:r>
            <a:r>
              <a:rPr lang="ko-KR" alt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</a:t>
            </a:r>
            <a:endParaRPr lang="en-US" altLang="ko-KR" sz="5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263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4718" y="346938"/>
            <a:ext cx="2860488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찬송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24002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367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61893802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9EB6DF4-5995-F26A-26BB-606B0F434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CE9DA4-896E-00EC-761D-577EF840A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십자가를 내가 지고 주를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F79053-0A6A-07E2-7EB8-02848360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주도 곤욕 당했으니 나도 곤욕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BBA4E2-5173-6869-4334-B8691B1B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8A19A22-83DB-9310-F7DC-3931C2D29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4FEA67-F430-72F4-E58B-1FAA5794C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십자가를 내가 지고 주를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6E1C40-BBA7-E03D-8C36-138D3A792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주도 곤욕 당했으니 나도 곤욕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E3DE11-3E74-A537-13D6-6E557F4C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D79E0FE-2B58-05FF-DCA7-A054B9CB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019F0A-3AD1-1012-BDAD-F05592CA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십자가를 내가 지고 주를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20BC40-CA12-5C11-1756-EC857A22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주도 곤욕 당했으니 나도 곤욕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23D217-02FB-FA5D-C48D-49AE1A18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4FB65C3-49EF-5905-6EF7-20C9F1456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BF0AB6-0CAC-4357-10F4-5C461B7D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십자가를 내가 지고 주를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334158-94E3-8669-EF1A-F4F22D02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주도 곤욕 당했으니 나도 곤욕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CAB309-7E7C-3130-0340-D2BA7C33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282D2D2-A7D6-D780-4584-DAC94719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5CB72C-28D5-130B-33B6-45931879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십자가를 내가 지고 주를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39B30A-833D-DA71-91AA-1F8E8B89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주도 곤욕 당했으니 나도 곤욕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33E1CD-1711-8624-22B1-661FC9E6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4D8B53E-3FA5-FD8B-68B6-2824BA3E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F1F3F4-4365-5B56-AA1D-244C355A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십자가를 내가 지고 주를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AFD89C-378A-E668-876F-3DC77751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주도 곤욕 당했으니 나도 곤욕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0E50C6-9693-2A13-577C-BC25913FE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EBF68-7ABA-C44E-EB39-102D0B9D7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>
            <a:extLst>
              <a:ext uri="{FF2B5EF4-FFF2-40B4-BE49-F238E27FC236}">
                <a16:creationId xmlns:a16="http://schemas.microsoft.com/office/drawing/2014/main" id="{B9DDEB6A-CC81-7765-132B-F7AF9A7A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C412B77A-E162-0F80-959F-2A27ED97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718" y="346938"/>
            <a:ext cx="2921402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lang="ko-KR" altLang="en-US" sz="96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봉헌</a:t>
            </a:r>
            <a:endParaRPr kumimoji="1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E37D08CF-8854-F019-3328-364B3A5D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2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</a:t>
            </a:r>
            <a:r>
              <a:rPr kumimoji="1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최은서 청년</a:t>
            </a:r>
          </a:p>
        </p:txBody>
      </p:sp>
    </p:spTree>
    <p:extLst>
      <p:ext uri="{BB962C8B-B14F-4D97-AF65-F5344CB8AC3E}">
        <p14:creationId xmlns:p14="http://schemas.microsoft.com/office/powerpoint/2010/main" val="21671004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9">
            <a:extLst>
              <a:ext uri="{FF2B5EF4-FFF2-40B4-BE49-F238E27FC236}">
                <a16:creationId xmlns:a16="http://schemas.microsoft.com/office/drawing/2014/main" id="{F7173B48-9657-F3C1-1213-E5418A2581E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D9F175-4342-6538-D4A4-CF3F4BDB5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– </a:t>
            </a:r>
            <a:r>
              <a:rPr lang="ko-KR" altLang="en-US" sz="1068">
                <a:solidFill>
                  <a:srgbClr val="FF0000"/>
                </a:solidFill>
              </a:rPr>
              <a:t>나의 인생길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03A856-1980-037A-B7C8-FCF87862C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평안히 길을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50EB17-DA3E-6707-47BF-DE5784CC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4718" y="346938"/>
            <a:ext cx="2860488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찬송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38401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233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0637185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F7832C0-5608-3799-4F6D-4C4C06C4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황무지가 장미꽃같이</a:t>
            </a: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87A2E91-178F-3D9B-CF1D-277F04C5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C582E3A-E8EE-38A3-F638-6561162B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06BAD6D-EEB8-4301-D317-048457845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0E72A7C-751F-E028-49B2-FA617F3DE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  <p:pic>
        <p:nvPicPr>
          <p:cNvPr id="2055" name="그림 1">
            <a:extLst>
              <a:ext uri="{FF2B5EF4-FFF2-40B4-BE49-F238E27FC236}">
                <a16:creationId xmlns:a16="http://schemas.microsoft.com/office/drawing/2014/main" id="{C2516F43-3A34-625E-9019-9FBB4944A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810074D-743C-03A8-6717-6F063B28F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FA41CB-E06E-9BD5-6DE4-1C75A2661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황무지가 장미꽃같이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872E55-28A5-C314-5450-8DBA5CAB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E484C2-B30E-192E-4F0B-39B035CD7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14CD52-CD62-188C-2C88-5F61AF0B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50A759-7C56-D7F0-BCAB-F96BEA64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D0169C6-80B7-2CE5-A298-9227C487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DC4CD2-63E0-7370-5AF3-0B4E151B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황무지가 장미꽃같이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8B7355-6625-B449-1BB3-EA84BFA4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0F533B-9D76-A225-0739-05F9AC82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E2BF39-C4C9-C915-74CE-D8402E805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748F19-D2D9-AE43-4DBF-D864CF53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CAD6BBB-5B0B-47FB-0EB8-FD68927E1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3AC6F0-7EA7-BB7F-67CF-9581A072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B2184A-6960-2CD8-5D4A-22ECADDA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하나님의 아름다움과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654BF9-3455-9C64-725C-E5BD16C0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28093C-CA86-FA2E-2054-056B97B3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C0546C-DC62-0A9C-CEFB-5B41B4CD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AE08091-658C-47EB-DF88-CB1C44A3F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124608-69E0-1C2F-8D22-5D3D96A88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FC9CB5-B6A2-EA24-8211-8DBA4C02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하나님의 아름다움과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945776-F966-6B43-4740-FFA4BC98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233099-C443-374F-45D7-DFF12B7D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AEFC20-7377-5FD8-D0C7-DA924967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4629CF9-DA34-C1EC-95DB-5D8F2C46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A05EA6-F7D1-CB94-44BF-7198FB401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67E278-85E2-E85B-FA2E-5AE05CF93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하나님의 아름다움과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AF5B19-A02D-4988-F0D9-16F0AAF8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008D2F-B8BB-AC04-3007-736E3F81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E2DB80-9F64-96B1-F24F-F065061A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2EF00D1-828E-5A58-46E6-6BB0248B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F352CE-9211-97ED-2030-A22D95B6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AD083D-B70A-E601-EA19-A0851BA5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CCB7C4-A9D8-3F78-C519-0B5098EF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마른 땅에 샘물 터지고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1901B2-A92B-A3A3-E4A4-6BEB0B42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279EFF-98FC-8F1B-6786-C64274F8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8899DEB-824B-3467-39A4-A922725C5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168A4A-B98F-1C4F-BD55-D3AAC908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EDCE72-6D45-7256-EABB-8DADE397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C79D6D-8F3A-8698-CD80-118D91DB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마른 땅에 샘물 터지고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CA6E38-6068-44C7-E286-7F2ADF5FD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E66AE9-C9DB-6A12-4679-99140C6C0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7293AA6-97B4-A6CD-3448-C2B084B81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BF4162-3E4B-5F4F-4F59-F28FE13A6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FA6A11-DE08-9A43-BA10-08A92AEA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60DA55-A4DC-97D2-398C-2E1EF4EE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마른 땅에 샘물 터지고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CC92CC-D411-2A70-71B4-00CEB9DA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BB60F3-1302-F1ED-CE2E-B49C40FC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A8CD2C6-21B8-8229-2C0B-A7BEDCE9105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05A24B-7CE5-C5B2-3FF7-5B22D994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– </a:t>
            </a:r>
            <a:r>
              <a:rPr lang="ko-KR" altLang="en-US" sz="1068">
                <a:solidFill>
                  <a:srgbClr val="FF0000"/>
                </a:solidFill>
              </a:rPr>
              <a:t>나의 인생길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E6ED31-896C-9F97-3D9B-A3DF4678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평안히 길을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AD8754-2C9C-6AA7-70A7-20EC6889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A72F7CF-7AF1-7064-539E-7182762D3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7238AC-0337-3D93-0924-68AC0B1A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F62479-209A-14B3-0EDD-6DD7884C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34A3FF-B04C-455D-2F29-37095F97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234995-8C20-6769-F44E-2668937F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거기 악한 짐승 없으니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608337-0B20-F3B4-4756-990FDBE9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A9EFEED-EBB0-122A-DEA7-EC89097A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5911A2-6E75-6733-996B-78914990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330111-41B3-27DA-7E4B-C2ECC0FB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E7141B-5C29-9B1A-2E44-564E6D65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AC4007-A664-B9C6-C23A-D1FC1D84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거기 악한 짐승 없으니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FDE2314-325D-220A-3900-DE50FA7E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1B2A8A2-EC22-5F2F-0780-C1E56315C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AC46F0-AF94-36F6-8951-816210B6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06E983-FA3D-9DBB-454B-AEEC4BE1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5CAD55-5CB6-19DD-8034-6D36BC57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B7A87C-434D-BEE5-39CF-ECDBBE3E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거기 악한 짐승 없으니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093064-840B-C280-F6D7-7D4F8489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6B3FFC5-E699-27FD-50ED-C33D7D22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207231-6EAB-C594-8018-7766D35F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18F047-8BF0-F0A5-87D5-256293F1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2D260F-5D0C-64B9-585A-09A5CB46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BBCA67-8941-1C01-9698-91C74A3D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5EF25C-CD34-ECB3-8687-E7EBA700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A9F0F19-5C16-C82C-3B6F-64AE6504C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9B1C73-A64E-AED3-0CA4-EDD4CA051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425DA8-E337-F6B6-3CA9-F6EF894F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24B6DB-6F71-A946-D116-1DAA2DD8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350A88-1155-5F77-679D-BD917D08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3BC5E36-A77A-9D46-B432-7E59063D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D02DA28-2632-2877-BBAD-4C2D931D5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85930B-9A42-436E-6C0C-B920EAF0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황무지가 장미꽃같이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3A9819-A631-428A-4C04-34424D69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082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하나님의 아름다움과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FA3378-9C10-B383-13B5-1160A069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41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마른 땅에 샘물 터지고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74A94A-3161-7CC4-1F79-FD7E9B87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99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거기 악한 짐승 없으니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D0ED59-40F6-E22D-5CF7-A0974C9C5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957" y="6315757"/>
            <a:ext cx="162828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거기 죄인 전혀 없으니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예수님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2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231902" y="882329"/>
            <a:ext cx="5040560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축</a:t>
            </a:r>
            <a:r>
              <a:rPr lang="en-US" altLang="ko-KR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407132858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F7717C9-6F9C-E2A1-CDE6-E8E0723546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ABA37A-B2E4-E508-B7AE-6036D321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나의 등 뒤에서 </a:t>
            </a:r>
            <a:r>
              <a:rPr lang="en-US" altLang="ko-KR" sz="1068">
                <a:solidFill>
                  <a:srgbClr val="FF0000"/>
                </a:solidFill>
              </a:rPr>
              <a:t>– </a:t>
            </a:r>
            <a:r>
              <a:rPr lang="ko-KR" altLang="en-US" sz="1068">
                <a:solidFill>
                  <a:srgbClr val="FF0000"/>
                </a:solidFill>
              </a:rPr>
              <a:t>나의 인생길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4F1735-9CC7-5EAB-8FE5-F8D9558D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평안히 길을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3627B6B-8763-7DD4-EADC-AE722AAA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나의 등 뒤에서 </a:t>
            </a:r>
            <a:r>
              <a:rPr lang="en-US" altLang="ko-KR" sz="1068">
                <a:solidFill>
                  <a:srgbClr val="000000"/>
                </a:solidFill>
              </a:rPr>
              <a:t>- </a:t>
            </a:r>
            <a:r>
              <a:rPr lang="ko-KR" altLang="en-US" sz="1068">
                <a:solidFill>
                  <a:srgbClr val="000000"/>
                </a:solidFill>
              </a:rPr>
              <a:t>때때로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1701</Words>
  <Application>Microsoft Office PowerPoint</Application>
  <PresentationFormat>사용자 지정</PresentationFormat>
  <Paragraphs>319</Paragraphs>
  <Slides>86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86</vt:i4>
      </vt:variant>
    </vt:vector>
  </HeadingPairs>
  <TitlesOfParts>
    <vt:vector size="108" baseType="lpstr">
      <vt:lpstr>HY견고딕</vt:lpstr>
      <vt:lpstr>HY백송B</vt:lpstr>
      <vt:lpstr>HY산B</vt:lpstr>
      <vt:lpstr>굴림</vt:lpstr>
      <vt:lpstr>궁서체</vt:lpstr>
      <vt:lpstr>맑은 고딕</vt:lpstr>
      <vt:lpstr>휴먼엑스포</vt:lpstr>
      <vt:lpstr>휴먼옛체</vt:lpstr>
      <vt:lpstr>Arial</vt:lpstr>
      <vt:lpstr>Arial Black</vt:lpstr>
      <vt:lpstr>Bahnschrift Light</vt:lpstr>
      <vt:lpstr>7_기본 디자인</vt:lpstr>
      <vt:lpstr>14_기본 디자인</vt:lpstr>
      <vt:lpstr>1_Office 테마</vt:lpstr>
      <vt:lpstr>16_기본 디자인</vt:lpstr>
      <vt:lpstr>20_기본 디자인</vt:lpstr>
      <vt:lpstr>1_기본 디자인</vt:lpstr>
      <vt:lpstr>12_기본 디자인</vt:lpstr>
      <vt:lpstr>6_기본 디자인</vt:lpstr>
      <vt:lpstr>5_기본 디자인</vt:lpstr>
      <vt:lpstr>기본 디자인</vt:lpstr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조영아</dc:creator>
  <cp:lastModifiedBy>마리아 이</cp:lastModifiedBy>
  <cp:revision>1512</cp:revision>
  <dcterms:created xsi:type="dcterms:W3CDTF">2006-09-09T22:51:44Z</dcterms:created>
  <dcterms:modified xsi:type="dcterms:W3CDTF">2026-06-14T00:58:48Z</dcterms:modified>
</cp:coreProperties>
</file>