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  <p:sldMasterId id="2147484056" r:id="rId2"/>
    <p:sldMasterId id="2147484068" r:id="rId3"/>
    <p:sldMasterId id="2147484080" r:id="rId4"/>
    <p:sldMasterId id="2147484092" r:id="rId5"/>
    <p:sldMasterId id="2147484116" r:id="rId6"/>
    <p:sldMasterId id="2147484277" r:id="rId7"/>
    <p:sldMasterId id="2147484457" r:id="rId8"/>
    <p:sldMasterId id="2147484517" r:id="rId9"/>
    <p:sldMasterId id="2147484529" r:id="rId10"/>
    <p:sldMasterId id="2147484541" r:id="rId11"/>
  </p:sldMasterIdLst>
  <p:notesMasterIdLst>
    <p:notesMasterId r:id="rId94"/>
  </p:notesMasterIdLst>
  <p:sldIdLst>
    <p:sldId id="257" r:id="rId12"/>
    <p:sldId id="258" r:id="rId13"/>
    <p:sldId id="2452" r:id="rId14"/>
    <p:sldId id="2453" r:id="rId15"/>
    <p:sldId id="261" r:id="rId16"/>
    <p:sldId id="3295" r:id="rId17"/>
    <p:sldId id="256" r:id="rId18"/>
    <p:sldId id="3296" r:id="rId19"/>
    <p:sldId id="3297" r:id="rId20"/>
    <p:sldId id="259" r:id="rId21"/>
    <p:sldId id="260" r:id="rId22"/>
    <p:sldId id="262" r:id="rId23"/>
    <p:sldId id="263" r:id="rId24"/>
    <p:sldId id="264" r:id="rId25"/>
    <p:sldId id="265" r:id="rId26"/>
    <p:sldId id="266" r:id="rId27"/>
    <p:sldId id="582" r:id="rId28"/>
    <p:sldId id="1216" r:id="rId29"/>
    <p:sldId id="1426" r:id="rId30"/>
    <p:sldId id="1427" r:id="rId31"/>
    <p:sldId id="3075" r:id="rId32"/>
    <p:sldId id="1428" r:id="rId33"/>
    <p:sldId id="3132" r:id="rId34"/>
    <p:sldId id="356" r:id="rId35"/>
    <p:sldId id="3298" r:id="rId36"/>
    <p:sldId id="3299" r:id="rId37"/>
    <p:sldId id="3300" r:id="rId38"/>
    <p:sldId id="3301" r:id="rId39"/>
    <p:sldId id="3302" r:id="rId40"/>
    <p:sldId id="3303" r:id="rId41"/>
    <p:sldId id="3304" r:id="rId42"/>
    <p:sldId id="3305" r:id="rId43"/>
    <p:sldId id="277" r:id="rId44"/>
    <p:sldId id="1168" r:id="rId45"/>
    <p:sldId id="3306" r:id="rId46"/>
    <p:sldId id="3307" r:id="rId47"/>
    <p:sldId id="3308" r:id="rId48"/>
    <p:sldId id="3309" r:id="rId49"/>
    <p:sldId id="3310" r:id="rId50"/>
    <p:sldId id="3311" r:id="rId51"/>
    <p:sldId id="3312" r:id="rId52"/>
    <p:sldId id="3313" r:id="rId53"/>
    <p:sldId id="3314" r:id="rId54"/>
    <p:sldId id="365" r:id="rId55"/>
    <p:sldId id="286" r:id="rId56"/>
    <p:sldId id="2510" r:id="rId57"/>
    <p:sldId id="3175" r:id="rId58"/>
    <p:sldId id="3174" r:id="rId59"/>
    <p:sldId id="3219" r:id="rId60"/>
    <p:sldId id="292" r:id="rId61"/>
    <p:sldId id="293" r:id="rId62"/>
    <p:sldId id="2918" r:id="rId63"/>
    <p:sldId id="3315" r:id="rId64"/>
    <p:sldId id="3316" r:id="rId65"/>
    <p:sldId id="3317" r:id="rId66"/>
    <p:sldId id="272" r:id="rId67"/>
    <p:sldId id="3318" r:id="rId68"/>
    <p:sldId id="273" r:id="rId69"/>
    <p:sldId id="3319" r:id="rId70"/>
    <p:sldId id="274" r:id="rId71"/>
    <p:sldId id="3320" r:id="rId72"/>
    <p:sldId id="275" r:id="rId73"/>
    <p:sldId id="3253" r:id="rId74"/>
    <p:sldId id="3265" r:id="rId75"/>
    <p:sldId id="3266" r:id="rId76"/>
    <p:sldId id="3267" r:id="rId77"/>
    <p:sldId id="3268" r:id="rId78"/>
    <p:sldId id="3269" r:id="rId79"/>
    <p:sldId id="2821" r:id="rId80"/>
    <p:sldId id="3321" r:id="rId81"/>
    <p:sldId id="3322" r:id="rId82"/>
    <p:sldId id="3323" r:id="rId83"/>
    <p:sldId id="3324" r:id="rId84"/>
    <p:sldId id="3325" r:id="rId85"/>
    <p:sldId id="3326" r:id="rId86"/>
    <p:sldId id="3327" r:id="rId87"/>
    <p:sldId id="3328" r:id="rId88"/>
    <p:sldId id="3329" r:id="rId89"/>
    <p:sldId id="3330" r:id="rId90"/>
    <p:sldId id="3331" r:id="rId91"/>
    <p:sldId id="3332" r:id="rId92"/>
    <p:sldId id="311" r:id="rId93"/>
  </p:sldIdLst>
  <p:sldSz cx="9504363" cy="666115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1058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821174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2317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6423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052937" algn="l" defTabSz="821174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463524" algn="l" defTabSz="821174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2874111" algn="l" defTabSz="821174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284700" algn="l" defTabSz="821174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8">
          <p15:clr>
            <a:srgbClr val="A4A3A4"/>
          </p15:clr>
        </p15:guide>
        <p15:guide id="2" pos="29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1A10"/>
    <a:srgbClr val="FFFF00"/>
    <a:srgbClr val="0033CC"/>
    <a:srgbClr val="F709A2"/>
    <a:srgbClr val="000066"/>
    <a:srgbClr val="003300"/>
    <a:srgbClr val="666699"/>
    <a:srgbClr val="CC00CC"/>
    <a:srgbClr val="571905"/>
    <a:srgbClr val="4F26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03" autoAdjust="0"/>
    <p:restoredTop sz="86341" autoAdjust="0"/>
  </p:normalViewPr>
  <p:slideViewPr>
    <p:cSldViewPr>
      <p:cViewPr varScale="1">
        <p:scale>
          <a:sx n="93" d="100"/>
          <a:sy n="93" d="100"/>
        </p:scale>
        <p:origin x="72" y="948"/>
      </p:cViewPr>
      <p:guideLst>
        <p:guide orient="horz" pos="2098"/>
        <p:guide pos="2994"/>
      </p:guideLst>
    </p:cSldViewPr>
  </p:slideViewPr>
  <p:outlineViewPr>
    <p:cViewPr>
      <p:scale>
        <a:sx n="33" d="100"/>
        <a:sy n="33" d="100"/>
      </p:scale>
      <p:origin x="0" y="43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0"/>
    </p:cViewPr>
  </p:sorterViewPr>
  <p:notesViewPr>
    <p:cSldViewPr>
      <p:cViewPr varScale="1">
        <p:scale>
          <a:sx n="68" d="100"/>
          <a:sy n="68" d="100"/>
        </p:scale>
        <p:origin x="-33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9.xml"/><Relationship Id="rId95" Type="http://schemas.openxmlformats.org/officeDocument/2006/relationships/presProps" Target="presProps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91" Type="http://schemas.openxmlformats.org/officeDocument/2006/relationships/slide" Target="slides/slide8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9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slide" Target="slides/slide82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2E563E6-D766-4E31-A395-11742DFA8044}" type="datetimeFigureOut">
              <a:rPr lang="ko-KR" altLang="en-US"/>
              <a:pPr>
                <a:defRPr/>
              </a:pPr>
              <a:t>2026-06-21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4250" y="685800"/>
            <a:ext cx="4889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DA049B8-1C90-4055-8733-D1260F65DE1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70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0587" algn="l" rtl="0" fontAlgn="base" latinLnBrk="1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1174" algn="l" rtl="0" fontAlgn="base" latinLnBrk="1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31763" algn="l" rtl="0" fontAlgn="base" latinLnBrk="1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42350" algn="l" rtl="0" fontAlgn="base" latinLnBrk="1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52937" algn="l" defTabSz="82117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3524" algn="l" defTabSz="82117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4111" algn="l" defTabSz="82117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84700" algn="l" defTabSz="82117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이미지 개체 틀 1">
            <a:extLst>
              <a:ext uri="{FF2B5EF4-FFF2-40B4-BE49-F238E27FC236}">
                <a16:creationId xmlns:a16="http://schemas.microsoft.com/office/drawing/2014/main" id="{5A5AAF56-4891-1C17-756E-204E86BB1B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슬라이드 노트 개체 틀 2">
            <a:extLst>
              <a:ext uri="{FF2B5EF4-FFF2-40B4-BE49-F238E27FC236}">
                <a16:creationId xmlns:a16="http://schemas.microsoft.com/office/drawing/2014/main" id="{4C9BB2C6-9F31-DB81-AD1E-D5203C48FA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13316" name="슬라이드 번호 개체 틀 3">
            <a:extLst>
              <a:ext uri="{FF2B5EF4-FFF2-40B4-BE49-F238E27FC236}">
                <a16:creationId xmlns:a16="http://schemas.microsoft.com/office/drawing/2014/main" id="{0E7C6D46-1026-7364-C249-8A1B8DBBA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130BAA-CE0F-49E7-A9FC-F9931CE22736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39" y="2069302"/>
            <a:ext cx="8078709" cy="142783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5655" y="3774652"/>
            <a:ext cx="6653054" cy="1702294"/>
          </a:xfrm>
        </p:spPr>
        <p:txBody>
          <a:bodyPr/>
          <a:lstStyle>
            <a:lvl1pPr marL="0" indent="0" algn="ctr">
              <a:buNone/>
              <a:defRPr/>
            </a:lvl1pPr>
            <a:lvl2pPr marL="456971" indent="0" algn="ctr">
              <a:buNone/>
              <a:defRPr/>
            </a:lvl2pPr>
            <a:lvl3pPr marL="913940" indent="0" algn="ctr">
              <a:buNone/>
              <a:defRPr/>
            </a:lvl3pPr>
            <a:lvl4pPr marL="1370910" indent="0" algn="ctr">
              <a:buNone/>
              <a:defRPr/>
            </a:lvl4pPr>
            <a:lvl5pPr marL="1827879" indent="0" algn="ctr">
              <a:buNone/>
              <a:defRPr/>
            </a:lvl5pPr>
            <a:lvl6pPr marL="2284848" indent="0" algn="ctr">
              <a:buNone/>
              <a:defRPr/>
            </a:lvl6pPr>
            <a:lvl7pPr marL="2741820" indent="0" algn="ctr">
              <a:buNone/>
              <a:defRPr/>
            </a:lvl7pPr>
            <a:lvl8pPr marL="3198788" indent="0" algn="ctr">
              <a:buNone/>
              <a:defRPr/>
            </a:lvl8pPr>
            <a:lvl9pPr marL="3655759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AB38C-EBEE-4141-AA25-BED44C2A4114}" type="datetimeFigureOut">
              <a:rPr lang="ko-KR" altLang="en-US"/>
              <a:pPr>
                <a:defRPr/>
              </a:pPr>
              <a:t>2026-06-21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5D8FE-CCF0-404C-94E1-3E586D7D1A1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E4D20-98D1-4CFE-8ECB-1342229005B4}" type="datetimeFigureOut">
              <a:rPr lang="ko-KR" altLang="en-US"/>
              <a:pPr>
                <a:defRPr/>
              </a:pPr>
              <a:t>2026-06-21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3E443-81C8-4C2D-8E7D-8E88BC93A44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27" y="2069274"/>
            <a:ext cx="8078709" cy="142783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5655" y="3774652"/>
            <a:ext cx="6653054" cy="1702294"/>
          </a:xfrm>
        </p:spPr>
        <p:txBody>
          <a:bodyPr/>
          <a:lstStyle>
            <a:lvl1pPr marL="0" indent="0" algn="ctr">
              <a:buNone/>
              <a:defRPr/>
            </a:lvl1pPr>
            <a:lvl2pPr marL="444078" indent="0" algn="ctr">
              <a:buNone/>
              <a:defRPr/>
            </a:lvl2pPr>
            <a:lvl3pPr marL="888157" indent="0" algn="ctr">
              <a:buNone/>
              <a:defRPr/>
            </a:lvl3pPr>
            <a:lvl4pPr marL="1332235" indent="0" algn="ctr">
              <a:buNone/>
              <a:defRPr/>
            </a:lvl4pPr>
            <a:lvl5pPr marL="1776313" indent="0" algn="ctr">
              <a:buNone/>
              <a:defRPr/>
            </a:lvl5pPr>
            <a:lvl6pPr marL="2220392" indent="0" algn="ctr">
              <a:buNone/>
              <a:defRPr/>
            </a:lvl6pPr>
            <a:lvl7pPr marL="2664470" indent="0" algn="ctr">
              <a:buNone/>
              <a:defRPr/>
            </a:lvl7pPr>
            <a:lvl8pPr marL="3108549" indent="0" algn="ctr">
              <a:buNone/>
              <a:defRPr/>
            </a:lvl8pPr>
            <a:lvl9pPr marL="3552627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1B8EE5-634E-3CE1-54DF-C048520962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D47FFF-E993-C116-A1B0-694D38B4AF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06AFD0-64F0-0C77-CC73-79A9AA0B5B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E39AD-7772-404A-8DCC-29B73F84687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4726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D0AC53-E49A-42E9-7C21-068D10760D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27D988-8CE0-69A3-536B-F8663B1C9A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9E747E-6DB1-FD48-0457-A524988AA0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E8B7D-D5CC-4804-BB3D-3086542CBDC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78761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79" y="4280406"/>
            <a:ext cx="8078709" cy="1322978"/>
          </a:xfrm>
        </p:spPr>
        <p:txBody>
          <a:bodyPr anchor="t"/>
          <a:lstStyle>
            <a:lvl1pPr algn="l">
              <a:defRPr sz="3885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79" y="2823280"/>
            <a:ext cx="8078709" cy="1457126"/>
          </a:xfrm>
        </p:spPr>
        <p:txBody>
          <a:bodyPr anchor="b"/>
          <a:lstStyle>
            <a:lvl1pPr marL="0" indent="0">
              <a:buNone/>
              <a:defRPr sz="1943"/>
            </a:lvl1pPr>
            <a:lvl2pPr marL="444078" indent="0">
              <a:buNone/>
              <a:defRPr sz="1748"/>
            </a:lvl2pPr>
            <a:lvl3pPr marL="888157" indent="0">
              <a:buNone/>
              <a:defRPr sz="1554"/>
            </a:lvl3pPr>
            <a:lvl4pPr marL="1332235" indent="0">
              <a:buNone/>
              <a:defRPr sz="1360"/>
            </a:lvl4pPr>
            <a:lvl5pPr marL="1776313" indent="0">
              <a:buNone/>
              <a:defRPr sz="1360"/>
            </a:lvl5pPr>
            <a:lvl6pPr marL="2220392" indent="0">
              <a:buNone/>
              <a:defRPr sz="1360"/>
            </a:lvl6pPr>
            <a:lvl7pPr marL="2664470" indent="0">
              <a:buNone/>
              <a:defRPr sz="1360"/>
            </a:lvl7pPr>
            <a:lvl8pPr marL="3108549" indent="0">
              <a:buNone/>
              <a:defRPr sz="1360"/>
            </a:lvl8pPr>
            <a:lvl9pPr marL="3552627" indent="0">
              <a:buNone/>
              <a:defRPr sz="136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B38B83-6EEE-D11B-CD33-52281DB87E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1E8684-0204-0179-6768-FD2792A0FF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B50544-774A-2E35-4BA6-CD3B8EE956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64A87-FE12-488E-89E4-9BF3128617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578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5218" y="1554269"/>
            <a:ext cx="4197760" cy="4396051"/>
          </a:xfrm>
        </p:spPr>
        <p:txBody>
          <a:bodyPr/>
          <a:lstStyle>
            <a:lvl1pPr>
              <a:defRPr sz="2720"/>
            </a:lvl1pPr>
            <a:lvl2pPr>
              <a:defRPr sz="2331"/>
            </a:lvl2pPr>
            <a:lvl3pPr>
              <a:defRPr sz="1943"/>
            </a:lvl3pPr>
            <a:lvl4pPr>
              <a:defRPr sz="1748"/>
            </a:lvl4pPr>
            <a:lvl5pPr>
              <a:defRPr sz="1748"/>
            </a:lvl5pPr>
            <a:lvl6pPr>
              <a:defRPr sz="1748"/>
            </a:lvl6pPr>
            <a:lvl7pPr>
              <a:defRPr sz="1748"/>
            </a:lvl7pPr>
            <a:lvl8pPr>
              <a:defRPr sz="1748"/>
            </a:lvl8pPr>
            <a:lvl9pPr>
              <a:defRPr sz="174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1385" y="1554269"/>
            <a:ext cx="4197760" cy="4396051"/>
          </a:xfrm>
        </p:spPr>
        <p:txBody>
          <a:bodyPr/>
          <a:lstStyle>
            <a:lvl1pPr>
              <a:defRPr sz="2720"/>
            </a:lvl1pPr>
            <a:lvl2pPr>
              <a:defRPr sz="2331"/>
            </a:lvl2pPr>
            <a:lvl3pPr>
              <a:defRPr sz="1943"/>
            </a:lvl3pPr>
            <a:lvl4pPr>
              <a:defRPr sz="1748"/>
            </a:lvl4pPr>
            <a:lvl5pPr>
              <a:defRPr sz="1748"/>
            </a:lvl5pPr>
            <a:lvl6pPr>
              <a:defRPr sz="1748"/>
            </a:lvl6pPr>
            <a:lvl7pPr>
              <a:defRPr sz="1748"/>
            </a:lvl7pPr>
            <a:lvl8pPr>
              <a:defRPr sz="1748"/>
            </a:lvl8pPr>
            <a:lvl9pPr>
              <a:defRPr sz="174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B09C55-96A5-FEE6-BDFC-2F498804F8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5DC1C6-17F3-A36A-7317-0E3AD22004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1CFA25-57C8-7500-786E-6325A6CA2C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1E1341-0C4B-436C-AFB0-D86EF2149F4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65597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18" y="1491050"/>
            <a:ext cx="4199411" cy="621398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4078" indent="0">
              <a:buNone/>
              <a:defRPr sz="1943" b="1"/>
            </a:lvl2pPr>
            <a:lvl3pPr marL="888157" indent="0">
              <a:buNone/>
              <a:defRPr sz="1748" b="1"/>
            </a:lvl3pPr>
            <a:lvl4pPr marL="1332235" indent="0">
              <a:buNone/>
              <a:defRPr sz="1554" b="1"/>
            </a:lvl4pPr>
            <a:lvl5pPr marL="1776313" indent="0">
              <a:buNone/>
              <a:defRPr sz="1554" b="1"/>
            </a:lvl5pPr>
            <a:lvl6pPr marL="2220392" indent="0">
              <a:buNone/>
              <a:defRPr sz="1554" b="1"/>
            </a:lvl6pPr>
            <a:lvl7pPr marL="2664470" indent="0">
              <a:buNone/>
              <a:defRPr sz="1554" b="1"/>
            </a:lvl7pPr>
            <a:lvl8pPr marL="3108549" indent="0">
              <a:buNone/>
              <a:defRPr sz="1554" b="1"/>
            </a:lvl8pPr>
            <a:lvl9pPr marL="3552627" indent="0">
              <a:buNone/>
              <a:defRPr sz="1554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18" y="2112448"/>
            <a:ext cx="4199411" cy="3837871"/>
          </a:xfrm>
        </p:spPr>
        <p:txBody>
          <a:bodyPr/>
          <a:lstStyle>
            <a:lvl1pPr>
              <a:defRPr sz="2331"/>
            </a:lvl1pPr>
            <a:lvl2pPr>
              <a:defRPr sz="1943"/>
            </a:lvl2pPr>
            <a:lvl3pPr>
              <a:defRPr sz="1748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085" y="1491050"/>
            <a:ext cx="4201060" cy="621398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4078" indent="0">
              <a:buNone/>
              <a:defRPr sz="1943" b="1"/>
            </a:lvl2pPr>
            <a:lvl3pPr marL="888157" indent="0">
              <a:buNone/>
              <a:defRPr sz="1748" b="1"/>
            </a:lvl3pPr>
            <a:lvl4pPr marL="1332235" indent="0">
              <a:buNone/>
              <a:defRPr sz="1554" b="1"/>
            </a:lvl4pPr>
            <a:lvl5pPr marL="1776313" indent="0">
              <a:buNone/>
              <a:defRPr sz="1554" b="1"/>
            </a:lvl5pPr>
            <a:lvl6pPr marL="2220392" indent="0">
              <a:buNone/>
              <a:defRPr sz="1554" b="1"/>
            </a:lvl6pPr>
            <a:lvl7pPr marL="2664470" indent="0">
              <a:buNone/>
              <a:defRPr sz="1554" b="1"/>
            </a:lvl7pPr>
            <a:lvl8pPr marL="3108549" indent="0">
              <a:buNone/>
              <a:defRPr sz="1554" b="1"/>
            </a:lvl8pPr>
            <a:lvl9pPr marL="3552627" indent="0">
              <a:buNone/>
              <a:defRPr sz="1554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085" y="2112448"/>
            <a:ext cx="4201060" cy="3837871"/>
          </a:xfrm>
        </p:spPr>
        <p:txBody>
          <a:bodyPr/>
          <a:lstStyle>
            <a:lvl1pPr>
              <a:defRPr sz="2331"/>
            </a:lvl1pPr>
            <a:lvl2pPr>
              <a:defRPr sz="1943"/>
            </a:lvl2pPr>
            <a:lvl3pPr>
              <a:defRPr sz="1748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7C8852-1C4E-0AB9-2E07-07A7DFF187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FB3768-DD69-1F15-8373-14E407A3FD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72D1B86-1681-47E2-742F-47CFE2A839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67C3C-BB60-4C83-8230-C5F67F5E747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02989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2A20E4E-D420-DBDA-B102-58BA865FAA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202A40-A95D-8F07-6D46-0BE6B8ACA7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68C6B7F-8A1D-2FBD-FFD8-C58488BDB6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0DA42-EA8A-4B7E-8D7B-1543E1F3D36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69598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0F9F26-F6B3-60C9-E72C-36D4CEA23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93A6DF-752C-5D72-ECBC-D9E6FC8CDD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688FB61-A750-12E0-CAF3-DF7E89FF37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F805-601A-4988-B63B-96BB9DBCC2C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400961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19" y="265212"/>
            <a:ext cx="3126870" cy="1128695"/>
          </a:xfrm>
        </p:spPr>
        <p:txBody>
          <a:bodyPr anchor="b"/>
          <a:lstStyle>
            <a:lvl1pPr algn="l">
              <a:defRPr sz="1943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42" y="265213"/>
            <a:ext cx="5313203" cy="5685107"/>
          </a:xfrm>
        </p:spPr>
        <p:txBody>
          <a:bodyPr/>
          <a:lstStyle>
            <a:lvl1pPr>
              <a:defRPr sz="3108"/>
            </a:lvl1pPr>
            <a:lvl2pPr>
              <a:defRPr sz="2720"/>
            </a:lvl2pPr>
            <a:lvl3pPr>
              <a:defRPr sz="2331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19" y="1393908"/>
            <a:ext cx="3126870" cy="4556412"/>
          </a:xfrm>
        </p:spPr>
        <p:txBody>
          <a:bodyPr/>
          <a:lstStyle>
            <a:lvl1pPr marL="0" indent="0">
              <a:buNone/>
              <a:defRPr sz="1360"/>
            </a:lvl1pPr>
            <a:lvl2pPr marL="444078" indent="0">
              <a:buNone/>
              <a:defRPr sz="1166"/>
            </a:lvl2pPr>
            <a:lvl3pPr marL="888157" indent="0">
              <a:buNone/>
              <a:defRPr sz="971"/>
            </a:lvl3pPr>
            <a:lvl4pPr marL="1332235" indent="0">
              <a:buNone/>
              <a:defRPr sz="874"/>
            </a:lvl4pPr>
            <a:lvl5pPr marL="1776313" indent="0">
              <a:buNone/>
              <a:defRPr sz="874"/>
            </a:lvl5pPr>
            <a:lvl6pPr marL="2220392" indent="0">
              <a:buNone/>
              <a:defRPr sz="874"/>
            </a:lvl6pPr>
            <a:lvl7pPr marL="2664470" indent="0">
              <a:buNone/>
              <a:defRPr sz="874"/>
            </a:lvl7pPr>
            <a:lvl8pPr marL="3108549" indent="0">
              <a:buNone/>
              <a:defRPr sz="874"/>
            </a:lvl8pPr>
            <a:lvl9pPr marL="3552627" indent="0">
              <a:buNone/>
              <a:defRPr sz="87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2A58C3-BCF5-EFFD-1A5B-484FF355CE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3CED7-6896-FAD8-DAD2-F6F460160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B987B-D497-6CAA-E251-9FD0509EF6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1D2C3-5473-4D33-91D2-4E5E8F92194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82166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22" y="4662805"/>
            <a:ext cx="5702618" cy="550471"/>
          </a:xfrm>
        </p:spPr>
        <p:txBody>
          <a:bodyPr anchor="b"/>
          <a:lstStyle>
            <a:lvl1pPr algn="l">
              <a:defRPr sz="1943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22" y="595186"/>
            <a:ext cx="5702618" cy="3996690"/>
          </a:xfrm>
        </p:spPr>
        <p:txBody>
          <a:bodyPr/>
          <a:lstStyle>
            <a:lvl1pPr marL="0" indent="0">
              <a:buNone/>
              <a:defRPr sz="3108"/>
            </a:lvl1pPr>
            <a:lvl2pPr marL="444078" indent="0">
              <a:buNone/>
              <a:defRPr sz="2720"/>
            </a:lvl2pPr>
            <a:lvl3pPr marL="888157" indent="0">
              <a:buNone/>
              <a:defRPr sz="2331"/>
            </a:lvl3pPr>
            <a:lvl4pPr marL="1332235" indent="0">
              <a:buNone/>
              <a:defRPr sz="1943"/>
            </a:lvl4pPr>
            <a:lvl5pPr marL="1776313" indent="0">
              <a:buNone/>
              <a:defRPr sz="1943"/>
            </a:lvl5pPr>
            <a:lvl6pPr marL="2220392" indent="0">
              <a:buNone/>
              <a:defRPr sz="1943"/>
            </a:lvl6pPr>
            <a:lvl7pPr marL="2664470" indent="0">
              <a:buNone/>
              <a:defRPr sz="1943"/>
            </a:lvl7pPr>
            <a:lvl8pPr marL="3108549" indent="0">
              <a:buNone/>
              <a:defRPr sz="1943"/>
            </a:lvl8pPr>
            <a:lvl9pPr marL="3552627" indent="0">
              <a:buNone/>
              <a:defRPr sz="1943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22" y="5213276"/>
            <a:ext cx="5702618" cy="781759"/>
          </a:xfrm>
        </p:spPr>
        <p:txBody>
          <a:bodyPr/>
          <a:lstStyle>
            <a:lvl1pPr marL="0" indent="0">
              <a:buNone/>
              <a:defRPr sz="1360"/>
            </a:lvl1pPr>
            <a:lvl2pPr marL="444078" indent="0">
              <a:buNone/>
              <a:defRPr sz="1166"/>
            </a:lvl2pPr>
            <a:lvl3pPr marL="888157" indent="0">
              <a:buNone/>
              <a:defRPr sz="971"/>
            </a:lvl3pPr>
            <a:lvl4pPr marL="1332235" indent="0">
              <a:buNone/>
              <a:defRPr sz="874"/>
            </a:lvl4pPr>
            <a:lvl5pPr marL="1776313" indent="0">
              <a:buNone/>
              <a:defRPr sz="874"/>
            </a:lvl5pPr>
            <a:lvl6pPr marL="2220392" indent="0">
              <a:buNone/>
              <a:defRPr sz="874"/>
            </a:lvl6pPr>
            <a:lvl7pPr marL="2664470" indent="0">
              <a:buNone/>
              <a:defRPr sz="874"/>
            </a:lvl7pPr>
            <a:lvl8pPr marL="3108549" indent="0">
              <a:buNone/>
              <a:defRPr sz="874"/>
            </a:lvl8pPr>
            <a:lvl9pPr marL="3552627" indent="0">
              <a:buNone/>
              <a:defRPr sz="87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11813C-CB19-AE0C-934A-6C2E789451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B5FC49-7BFB-42EB-AD79-285386881D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A76B8-D16F-4F3C-C7B8-BF3AF0FA09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18966-922C-4C03-BEF7-86DE6DF9DFB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715056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78D134-D9CE-D331-CF9D-AAD7CEF6FE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F4E1F1-C560-D6BA-C81C-EF1A4DBBD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C5F45A-A94D-06F0-4CE3-47E3C09482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C8993-C415-4E32-BD33-D19F16BDBF4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6043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90663" y="271830"/>
            <a:ext cx="2138482" cy="568356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24" y="271830"/>
            <a:ext cx="6257039" cy="568356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006BE-11CC-438C-AEC6-02B113937260}" type="datetimeFigureOut">
              <a:rPr lang="ko-KR" altLang="en-US"/>
              <a:pPr>
                <a:defRPr/>
              </a:pPr>
              <a:t>2026-06-21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72FC-2326-40A9-9023-CE8466A247E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90663" y="266755"/>
            <a:ext cx="2138482" cy="568356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18" y="266755"/>
            <a:ext cx="6257039" cy="568356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815DDF-D6FE-AFC7-96CF-56B0B11A8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883F60-AF05-90F5-C0BD-45EBB7C8D7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D75195-7E1D-400B-F816-2AD0656B51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5C780-CED6-4387-8790-65A740107D8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115797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27" y="2069274"/>
            <a:ext cx="8078709" cy="142783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5655" y="3774652"/>
            <a:ext cx="6653054" cy="1702294"/>
          </a:xfrm>
        </p:spPr>
        <p:txBody>
          <a:bodyPr/>
          <a:lstStyle>
            <a:lvl1pPr marL="0" indent="0" algn="ctr">
              <a:buNone/>
              <a:defRPr/>
            </a:lvl1pPr>
            <a:lvl2pPr marL="444078" indent="0" algn="ctr">
              <a:buNone/>
              <a:defRPr/>
            </a:lvl2pPr>
            <a:lvl3pPr marL="888157" indent="0" algn="ctr">
              <a:buNone/>
              <a:defRPr/>
            </a:lvl3pPr>
            <a:lvl4pPr marL="1332235" indent="0" algn="ctr">
              <a:buNone/>
              <a:defRPr/>
            </a:lvl4pPr>
            <a:lvl5pPr marL="1776313" indent="0" algn="ctr">
              <a:buNone/>
              <a:defRPr/>
            </a:lvl5pPr>
            <a:lvl6pPr marL="2220392" indent="0" algn="ctr">
              <a:buNone/>
              <a:defRPr/>
            </a:lvl6pPr>
            <a:lvl7pPr marL="2664470" indent="0" algn="ctr">
              <a:buNone/>
              <a:defRPr/>
            </a:lvl7pPr>
            <a:lvl8pPr marL="3108549" indent="0" algn="ctr">
              <a:buNone/>
              <a:defRPr/>
            </a:lvl8pPr>
            <a:lvl9pPr marL="3552627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86D313-40C9-FEB9-5E49-54B26899F3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569208-5549-3F75-36A9-87D3F09B6C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8BE803-4AB3-E781-09C8-A6CD0C507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9E7A1-5413-43C0-B56F-647C668E26D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10349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055871-42DC-3DBC-676F-4B29662D70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203D87-C943-1733-A860-0AB87061A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7CD98A-25D9-AD51-9FC8-3257106D9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6E7D8-5899-45D3-B0CF-B3CD04DAD93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96318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79" y="4280406"/>
            <a:ext cx="8078709" cy="1322978"/>
          </a:xfrm>
        </p:spPr>
        <p:txBody>
          <a:bodyPr anchor="t"/>
          <a:lstStyle>
            <a:lvl1pPr algn="l">
              <a:defRPr sz="3885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79" y="2823280"/>
            <a:ext cx="8078709" cy="1457126"/>
          </a:xfrm>
        </p:spPr>
        <p:txBody>
          <a:bodyPr anchor="b"/>
          <a:lstStyle>
            <a:lvl1pPr marL="0" indent="0">
              <a:buNone/>
              <a:defRPr sz="1943"/>
            </a:lvl1pPr>
            <a:lvl2pPr marL="444078" indent="0">
              <a:buNone/>
              <a:defRPr sz="1748"/>
            </a:lvl2pPr>
            <a:lvl3pPr marL="888157" indent="0">
              <a:buNone/>
              <a:defRPr sz="1554"/>
            </a:lvl3pPr>
            <a:lvl4pPr marL="1332235" indent="0">
              <a:buNone/>
              <a:defRPr sz="1360"/>
            </a:lvl4pPr>
            <a:lvl5pPr marL="1776313" indent="0">
              <a:buNone/>
              <a:defRPr sz="1360"/>
            </a:lvl5pPr>
            <a:lvl6pPr marL="2220392" indent="0">
              <a:buNone/>
              <a:defRPr sz="1360"/>
            </a:lvl6pPr>
            <a:lvl7pPr marL="2664470" indent="0">
              <a:buNone/>
              <a:defRPr sz="1360"/>
            </a:lvl7pPr>
            <a:lvl8pPr marL="3108549" indent="0">
              <a:buNone/>
              <a:defRPr sz="1360"/>
            </a:lvl8pPr>
            <a:lvl9pPr marL="3552627" indent="0">
              <a:buNone/>
              <a:defRPr sz="136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492FE4-CE88-9D36-E989-9CA9D87728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A3F4AF-70F1-07DD-BFCE-AF2E58D60B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545723-4C5A-8059-0244-23FC0E4444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EA5B0-7918-4CD3-A1F1-EBCDF0D4408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26655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5218" y="1554269"/>
            <a:ext cx="4197760" cy="4396051"/>
          </a:xfrm>
        </p:spPr>
        <p:txBody>
          <a:bodyPr/>
          <a:lstStyle>
            <a:lvl1pPr>
              <a:defRPr sz="2720"/>
            </a:lvl1pPr>
            <a:lvl2pPr>
              <a:defRPr sz="2331"/>
            </a:lvl2pPr>
            <a:lvl3pPr>
              <a:defRPr sz="1943"/>
            </a:lvl3pPr>
            <a:lvl4pPr>
              <a:defRPr sz="1748"/>
            </a:lvl4pPr>
            <a:lvl5pPr>
              <a:defRPr sz="1748"/>
            </a:lvl5pPr>
            <a:lvl6pPr>
              <a:defRPr sz="1748"/>
            </a:lvl6pPr>
            <a:lvl7pPr>
              <a:defRPr sz="1748"/>
            </a:lvl7pPr>
            <a:lvl8pPr>
              <a:defRPr sz="1748"/>
            </a:lvl8pPr>
            <a:lvl9pPr>
              <a:defRPr sz="174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1385" y="1554269"/>
            <a:ext cx="4197760" cy="4396051"/>
          </a:xfrm>
        </p:spPr>
        <p:txBody>
          <a:bodyPr/>
          <a:lstStyle>
            <a:lvl1pPr>
              <a:defRPr sz="2720"/>
            </a:lvl1pPr>
            <a:lvl2pPr>
              <a:defRPr sz="2331"/>
            </a:lvl2pPr>
            <a:lvl3pPr>
              <a:defRPr sz="1943"/>
            </a:lvl3pPr>
            <a:lvl4pPr>
              <a:defRPr sz="1748"/>
            </a:lvl4pPr>
            <a:lvl5pPr>
              <a:defRPr sz="1748"/>
            </a:lvl5pPr>
            <a:lvl6pPr>
              <a:defRPr sz="1748"/>
            </a:lvl6pPr>
            <a:lvl7pPr>
              <a:defRPr sz="1748"/>
            </a:lvl7pPr>
            <a:lvl8pPr>
              <a:defRPr sz="1748"/>
            </a:lvl8pPr>
            <a:lvl9pPr>
              <a:defRPr sz="174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377607-049B-2CE7-38AF-5AD8179DE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45F9A6-D607-B3C2-26EA-47F711F095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444EC3-A11A-C802-2117-2D3BF98CA5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C690A-DDF1-4A59-8DBB-8DFCF93D8BA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704180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18" y="1491050"/>
            <a:ext cx="4199411" cy="621398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4078" indent="0">
              <a:buNone/>
              <a:defRPr sz="1943" b="1"/>
            </a:lvl2pPr>
            <a:lvl3pPr marL="888157" indent="0">
              <a:buNone/>
              <a:defRPr sz="1748" b="1"/>
            </a:lvl3pPr>
            <a:lvl4pPr marL="1332235" indent="0">
              <a:buNone/>
              <a:defRPr sz="1554" b="1"/>
            </a:lvl4pPr>
            <a:lvl5pPr marL="1776313" indent="0">
              <a:buNone/>
              <a:defRPr sz="1554" b="1"/>
            </a:lvl5pPr>
            <a:lvl6pPr marL="2220392" indent="0">
              <a:buNone/>
              <a:defRPr sz="1554" b="1"/>
            </a:lvl6pPr>
            <a:lvl7pPr marL="2664470" indent="0">
              <a:buNone/>
              <a:defRPr sz="1554" b="1"/>
            </a:lvl7pPr>
            <a:lvl8pPr marL="3108549" indent="0">
              <a:buNone/>
              <a:defRPr sz="1554" b="1"/>
            </a:lvl8pPr>
            <a:lvl9pPr marL="3552627" indent="0">
              <a:buNone/>
              <a:defRPr sz="1554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18" y="2112448"/>
            <a:ext cx="4199411" cy="3837871"/>
          </a:xfrm>
        </p:spPr>
        <p:txBody>
          <a:bodyPr/>
          <a:lstStyle>
            <a:lvl1pPr>
              <a:defRPr sz="2331"/>
            </a:lvl1pPr>
            <a:lvl2pPr>
              <a:defRPr sz="1943"/>
            </a:lvl2pPr>
            <a:lvl3pPr>
              <a:defRPr sz="1748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085" y="1491050"/>
            <a:ext cx="4201060" cy="621398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4078" indent="0">
              <a:buNone/>
              <a:defRPr sz="1943" b="1"/>
            </a:lvl2pPr>
            <a:lvl3pPr marL="888157" indent="0">
              <a:buNone/>
              <a:defRPr sz="1748" b="1"/>
            </a:lvl3pPr>
            <a:lvl4pPr marL="1332235" indent="0">
              <a:buNone/>
              <a:defRPr sz="1554" b="1"/>
            </a:lvl4pPr>
            <a:lvl5pPr marL="1776313" indent="0">
              <a:buNone/>
              <a:defRPr sz="1554" b="1"/>
            </a:lvl5pPr>
            <a:lvl6pPr marL="2220392" indent="0">
              <a:buNone/>
              <a:defRPr sz="1554" b="1"/>
            </a:lvl6pPr>
            <a:lvl7pPr marL="2664470" indent="0">
              <a:buNone/>
              <a:defRPr sz="1554" b="1"/>
            </a:lvl7pPr>
            <a:lvl8pPr marL="3108549" indent="0">
              <a:buNone/>
              <a:defRPr sz="1554" b="1"/>
            </a:lvl8pPr>
            <a:lvl9pPr marL="3552627" indent="0">
              <a:buNone/>
              <a:defRPr sz="1554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085" y="2112448"/>
            <a:ext cx="4201060" cy="3837871"/>
          </a:xfrm>
        </p:spPr>
        <p:txBody>
          <a:bodyPr/>
          <a:lstStyle>
            <a:lvl1pPr>
              <a:defRPr sz="2331"/>
            </a:lvl1pPr>
            <a:lvl2pPr>
              <a:defRPr sz="1943"/>
            </a:lvl2pPr>
            <a:lvl3pPr>
              <a:defRPr sz="1748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ABD1249-617C-FA55-52DC-B4021EB4E3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66959E-1335-EA91-4B09-C5C0698F57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96F3BA-51E1-6330-B1DC-49E4F18C1A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CD7F6-DBC3-4586-8BF0-3B9C4F352FD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334244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66D8D7-BD04-76DC-4C87-18A539A97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6F76CD-FDEC-C2D5-F400-734A27FC4C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7E619E-D249-7FA3-1659-1DC24802C9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DDD0A-378D-4F56-AEFB-A9C9C81341D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43524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BD8B8C-7172-7ED4-46CA-150C853289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289EA1-A480-18A8-3C32-067E997E5E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BB0AFF-7DF6-3A64-2089-CCDB652C95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477EE2-06D4-465E-896D-11ADE7D35E3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6809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19" y="265212"/>
            <a:ext cx="3126870" cy="1128695"/>
          </a:xfrm>
        </p:spPr>
        <p:txBody>
          <a:bodyPr anchor="b"/>
          <a:lstStyle>
            <a:lvl1pPr algn="l">
              <a:defRPr sz="1943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42" y="265213"/>
            <a:ext cx="5313203" cy="5685107"/>
          </a:xfrm>
        </p:spPr>
        <p:txBody>
          <a:bodyPr/>
          <a:lstStyle>
            <a:lvl1pPr>
              <a:defRPr sz="3108"/>
            </a:lvl1pPr>
            <a:lvl2pPr>
              <a:defRPr sz="2720"/>
            </a:lvl2pPr>
            <a:lvl3pPr>
              <a:defRPr sz="2331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19" y="1393908"/>
            <a:ext cx="3126870" cy="4556412"/>
          </a:xfrm>
        </p:spPr>
        <p:txBody>
          <a:bodyPr/>
          <a:lstStyle>
            <a:lvl1pPr marL="0" indent="0">
              <a:buNone/>
              <a:defRPr sz="1360"/>
            </a:lvl1pPr>
            <a:lvl2pPr marL="444078" indent="0">
              <a:buNone/>
              <a:defRPr sz="1166"/>
            </a:lvl2pPr>
            <a:lvl3pPr marL="888157" indent="0">
              <a:buNone/>
              <a:defRPr sz="971"/>
            </a:lvl3pPr>
            <a:lvl4pPr marL="1332235" indent="0">
              <a:buNone/>
              <a:defRPr sz="874"/>
            </a:lvl4pPr>
            <a:lvl5pPr marL="1776313" indent="0">
              <a:buNone/>
              <a:defRPr sz="874"/>
            </a:lvl5pPr>
            <a:lvl6pPr marL="2220392" indent="0">
              <a:buNone/>
              <a:defRPr sz="874"/>
            </a:lvl6pPr>
            <a:lvl7pPr marL="2664470" indent="0">
              <a:buNone/>
              <a:defRPr sz="874"/>
            </a:lvl7pPr>
            <a:lvl8pPr marL="3108549" indent="0">
              <a:buNone/>
              <a:defRPr sz="874"/>
            </a:lvl8pPr>
            <a:lvl9pPr marL="3552627" indent="0">
              <a:buNone/>
              <a:defRPr sz="87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E17507-7B51-1D60-633B-9289CD3181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A80CF3-6946-BC94-5095-337D555B11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C6D8D9-5790-3C01-D837-320187DD2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D66E6-D6E5-46F8-BF39-CC5A329C191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94505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22" y="4662805"/>
            <a:ext cx="5702618" cy="550471"/>
          </a:xfrm>
        </p:spPr>
        <p:txBody>
          <a:bodyPr anchor="b"/>
          <a:lstStyle>
            <a:lvl1pPr algn="l">
              <a:defRPr sz="1943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22" y="595186"/>
            <a:ext cx="5702618" cy="3996690"/>
          </a:xfrm>
        </p:spPr>
        <p:txBody>
          <a:bodyPr/>
          <a:lstStyle>
            <a:lvl1pPr marL="0" indent="0">
              <a:buNone/>
              <a:defRPr sz="3108"/>
            </a:lvl1pPr>
            <a:lvl2pPr marL="444078" indent="0">
              <a:buNone/>
              <a:defRPr sz="2720"/>
            </a:lvl2pPr>
            <a:lvl3pPr marL="888157" indent="0">
              <a:buNone/>
              <a:defRPr sz="2331"/>
            </a:lvl3pPr>
            <a:lvl4pPr marL="1332235" indent="0">
              <a:buNone/>
              <a:defRPr sz="1943"/>
            </a:lvl4pPr>
            <a:lvl5pPr marL="1776313" indent="0">
              <a:buNone/>
              <a:defRPr sz="1943"/>
            </a:lvl5pPr>
            <a:lvl6pPr marL="2220392" indent="0">
              <a:buNone/>
              <a:defRPr sz="1943"/>
            </a:lvl6pPr>
            <a:lvl7pPr marL="2664470" indent="0">
              <a:buNone/>
              <a:defRPr sz="1943"/>
            </a:lvl7pPr>
            <a:lvl8pPr marL="3108549" indent="0">
              <a:buNone/>
              <a:defRPr sz="1943"/>
            </a:lvl8pPr>
            <a:lvl9pPr marL="3552627" indent="0">
              <a:buNone/>
              <a:defRPr sz="1943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22" y="5213276"/>
            <a:ext cx="5702618" cy="781759"/>
          </a:xfrm>
        </p:spPr>
        <p:txBody>
          <a:bodyPr/>
          <a:lstStyle>
            <a:lvl1pPr marL="0" indent="0">
              <a:buNone/>
              <a:defRPr sz="1360"/>
            </a:lvl1pPr>
            <a:lvl2pPr marL="444078" indent="0">
              <a:buNone/>
              <a:defRPr sz="1166"/>
            </a:lvl2pPr>
            <a:lvl3pPr marL="888157" indent="0">
              <a:buNone/>
              <a:defRPr sz="971"/>
            </a:lvl3pPr>
            <a:lvl4pPr marL="1332235" indent="0">
              <a:buNone/>
              <a:defRPr sz="874"/>
            </a:lvl4pPr>
            <a:lvl5pPr marL="1776313" indent="0">
              <a:buNone/>
              <a:defRPr sz="874"/>
            </a:lvl5pPr>
            <a:lvl6pPr marL="2220392" indent="0">
              <a:buNone/>
              <a:defRPr sz="874"/>
            </a:lvl6pPr>
            <a:lvl7pPr marL="2664470" indent="0">
              <a:buNone/>
              <a:defRPr sz="874"/>
            </a:lvl7pPr>
            <a:lvl8pPr marL="3108549" indent="0">
              <a:buNone/>
              <a:defRPr sz="874"/>
            </a:lvl8pPr>
            <a:lvl9pPr marL="3552627" indent="0">
              <a:buNone/>
              <a:defRPr sz="87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3E1B10-7D0F-68B7-DAED-BC574F864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700143-F6FE-FFF9-DFA3-E9F00D7E4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C352A9-A6C2-2251-EDF9-B4A3AF34D8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5B502-82C0-475D-87F4-B3000BDDD60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9249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42" y="2069302"/>
            <a:ext cx="8078708" cy="142783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30883" y="3774652"/>
            <a:ext cx="6653055" cy="1702294"/>
          </a:xfrm>
        </p:spPr>
        <p:txBody>
          <a:bodyPr/>
          <a:lstStyle>
            <a:lvl1pPr marL="0" indent="0" algn="ctr">
              <a:buNone/>
              <a:defRPr/>
            </a:lvl1pPr>
            <a:lvl2pPr marL="410587" indent="0" algn="ctr">
              <a:buNone/>
              <a:defRPr/>
            </a:lvl2pPr>
            <a:lvl3pPr marL="821174" indent="0" algn="ctr">
              <a:buNone/>
              <a:defRPr/>
            </a:lvl3pPr>
            <a:lvl4pPr marL="1231763" indent="0" algn="ctr">
              <a:buNone/>
              <a:defRPr/>
            </a:lvl4pPr>
            <a:lvl5pPr marL="1642350" indent="0" algn="ctr">
              <a:buNone/>
              <a:defRPr/>
            </a:lvl5pPr>
            <a:lvl6pPr marL="2052937" indent="0" algn="ctr">
              <a:buNone/>
              <a:defRPr/>
            </a:lvl6pPr>
            <a:lvl7pPr marL="2463524" indent="0" algn="ctr">
              <a:buNone/>
              <a:defRPr/>
            </a:lvl7pPr>
            <a:lvl8pPr marL="2874111" indent="0" algn="ctr">
              <a:buNone/>
              <a:defRPr/>
            </a:lvl8pPr>
            <a:lvl9pPr marL="32847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A5B1F-FEF3-435B-BFF8-F4CBDD1E102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728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42D2DE-8CBA-A5DD-62DF-9B53AE0EE6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44988F-D5DC-D2C0-35BB-8CB8557F4B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94BF5E-8EAA-CBB0-2852-5774B9CB44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FE10C-C770-495C-9287-4BF187586E0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757836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90663" y="266755"/>
            <a:ext cx="2138482" cy="568356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18" y="266755"/>
            <a:ext cx="6257039" cy="568356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20A09A-B612-D5A8-EA25-7392B985B5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2AF3C1-4ECF-4425-1FC3-438CCB68F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5F3FB0-2144-9259-2353-81B5493B27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90EB0-941B-4060-BD3E-FC3B1090332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5541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A5CCF-B712-4F89-8B78-00C9E3BA557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0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94" y="4280451"/>
            <a:ext cx="8078708" cy="132297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94" y="2823281"/>
            <a:ext cx="8078708" cy="1457126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587" indent="0">
              <a:buNone/>
              <a:defRPr sz="1600"/>
            </a:lvl2pPr>
            <a:lvl3pPr marL="821174" indent="0">
              <a:buNone/>
              <a:defRPr sz="1400"/>
            </a:lvl3pPr>
            <a:lvl4pPr marL="1231763" indent="0">
              <a:buNone/>
              <a:defRPr sz="1300"/>
            </a:lvl4pPr>
            <a:lvl5pPr marL="1642350" indent="0">
              <a:buNone/>
              <a:defRPr sz="1300"/>
            </a:lvl5pPr>
            <a:lvl6pPr marL="2052937" indent="0">
              <a:buNone/>
              <a:defRPr sz="1300"/>
            </a:lvl6pPr>
            <a:lvl7pPr marL="2463524" indent="0">
              <a:buNone/>
              <a:defRPr sz="1300"/>
            </a:lvl7pPr>
            <a:lvl8pPr marL="2874111" indent="0">
              <a:buNone/>
              <a:defRPr sz="1300"/>
            </a:lvl8pPr>
            <a:lvl9pPr marL="3284700" indent="0">
              <a:buNone/>
              <a:defRPr sz="1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D02E9-5A52-43DD-8D0E-03FDF84C203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8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5218" y="1559276"/>
            <a:ext cx="4197760" cy="439605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1385" y="1559276"/>
            <a:ext cx="4197760" cy="439605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2072D-F6A9-452A-A032-24E3A6E6B76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65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49" y="1491054"/>
            <a:ext cx="4199411" cy="62139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587" indent="0">
              <a:buNone/>
              <a:defRPr sz="1800" b="1"/>
            </a:lvl2pPr>
            <a:lvl3pPr marL="821174" indent="0">
              <a:buNone/>
              <a:defRPr sz="1600" b="1"/>
            </a:lvl3pPr>
            <a:lvl4pPr marL="1231763" indent="0">
              <a:buNone/>
              <a:defRPr sz="1400" b="1"/>
            </a:lvl4pPr>
            <a:lvl5pPr marL="1642350" indent="0">
              <a:buNone/>
              <a:defRPr sz="1400" b="1"/>
            </a:lvl5pPr>
            <a:lvl6pPr marL="2052937" indent="0">
              <a:buNone/>
              <a:defRPr sz="1400" b="1"/>
            </a:lvl6pPr>
            <a:lvl7pPr marL="2463524" indent="0">
              <a:buNone/>
              <a:defRPr sz="1400" b="1"/>
            </a:lvl7pPr>
            <a:lvl8pPr marL="2874111" indent="0">
              <a:buNone/>
              <a:defRPr sz="1400" b="1"/>
            </a:lvl8pPr>
            <a:lvl9pPr marL="3284700" indent="0">
              <a:buNone/>
              <a:defRPr sz="1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49" y="2112448"/>
            <a:ext cx="4199411" cy="38378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085" y="1491054"/>
            <a:ext cx="4201060" cy="62139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587" indent="0">
              <a:buNone/>
              <a:defRPr sz="1800" b="1"/>
            </a:lvl2pPr>
            <a:lvl3pPr marL="821174" indent="0">
              <a:buNone/>
              <a:defRPr sz="1600" b="1"/>
            </a:lvl3pPr>
            <a:lvl4pPr marL="1231763" indent="0">
              <a:buNone/>
              <a:defRPr sz="1400" b="1"/>
            </a:lvl4pPr>
            <a:lvl5pPr marL="1642350" indent="0">
              <a:buNone/>
              <a:defRPr sz="1400" b="1"/>
            </a:lvl5pPr>
            <a:lvl6pPr marL="2052937" indent="0">
              <a:buNone/>
              <a:defRPr sz="1400" b="1"/>
            </a:lvl6pPr>
            <a:lvl7pPr marL="2463524" indent="0">
              <a:buNone/>
              <a:defRPr sz="1400" b="1"/>
            </a:lvl7pPr>
            <a:lvl8pPr marL="2874111" indent="0">
              <a:buNone/>
              <a:defRPr sz="1400" b="1"/>
            </a:lvl8pPr>
            <a:lvl9pPr marL="3284700" indent="0">
              <a:buNone/>
              <a:defRPr sz="1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085" y="2112448"/>
            <a:ext cx="4201060" cy="38378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03F0E-28ED-46F3-8E15-3856A38A69B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07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86134-92DA-42CF-83AC-CDC52FE3F6C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96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AEB46-A191-4758-BA50-77A47113582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51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29" y="265276"/>
            <a:ext cx="3126870" cy="112869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51" y="270218"/>
            <a:ext cx="5313203" cy="568510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29" y="1393921"/>
            <a:ext cx="3126870" cy="4556412"/>
          </a:xfrm>
        </p:spPr>
        <p:txBody>
          <a:bodyPr/>
          <a:lstStyle>
            <a:lvl1pPr marL="0" indent="0">
              <a:buNone/>
              <a:defRPr sz="1300"/>
            </a:lvl1pPr>
            <a:lvl2pPr marL="410587" indent="0">
              <a:buNone/>
              <a:defRPr sz="1100"/>
            </a:lvl2pPr>
            <a:lvl3pPr marL="821174" indent="0">
              <a:buNone/>
              <a:defRPr sz="900"/>
            </a:lvl3pPr>
            <a:lvl4pPr marL="1231763" indent="0">
              <a:buNone/>
              <a:defRPr sz="800"/>
            </a:lvl4pPr>
            <a:lvl5pPr marL="1642350" indent="0">
              <a:buNone/>
              <a:defRPr sz="800"/>
            </a:lvl5pPr>
            <a:lvl6pPr marL="2052937" indent="0">
              <a:buNone/>
              <a:defRPr sz="800"/>
            </a:lvl6pPr>
            <a:lvl7pPr marL="2463524" indent="0">
              <a:buNone/>
              <a:defRPr sz="800"/>
            </a:lvl7pPr>
            <a:lvl8pPr marL="2874111" indent="0">
              <a:buNone/>
              <a:defRPr sz="800"/>
            </a:lvl8pPr>
            <a:lvl9pPr marL="3284700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B9431-4388-45EC-9226-CA32CD523C1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4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B6C6-6584-4B8B-AC3A-EB19C52F103B}" type="datetimeFigureOut">
              <a:rPr lang="ko-KR" altLang="en-US"/>
              <a:pPr>
                <a:defRPr/>
              </a:pPr>
              <a:t>2026-06-21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5894F-4F89-45D9-9C2B-D0F4C998E84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22" y="4662814"/>
            <a:ext cx="5702618" cy="55047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22" y="595186"/>
            <a:ext cx="5702618" cy="3996690"/>
          </a:xfrm>
        </p:spPr>
        <p:txBody>
          <a:bodyPr/>
          <a:lstStyle>
            <a:lvl1pPr marL="0" indent="0">
              <a:buNone/>
              <a:defRPr sz="2900"/>
            </a:lvl1pPr>
            <a:lvl2pPr marL="410587" indent="0">
              <a:buNone/>
              <a:defRPr sz="2500"/>
            </a:lvl2pPr>
            <a:lvl3pPr marL="821174" indent="0">
              <a:buNone/>
              <a:defRPr sz="2200"/>
            </a:lvl3pPr>
            <a:lvl4pPr marL="1231763" indent="0">
              <a:buNone/>
              <a:defRPr sz="1800"/>
            </a:lvl4pPr>
            <a:lvl5pPr marL="1642350" indent="0">
              <a:buNone/>
              <a:defRPr sz="1800"/>
            </a:lvl5pPr>
            <a:lvl6pPr marL="2052937" indent="0">
              <a:buNone/>
              <a:defRPr sz="1800"/>
            </a:lvl6pPr>
            <a:lvl7pPr marL="2463524" indent="0">
              <a:buNone/>
              <a:defRPr sz="1800"/>
            </a:lvl7pPr>
            <a:lvl8pPr marL="2874111" indent="0">
              <a:buNone/>
              <a:defRPr sz="1800"/>
            </a:lvl8pPr>
            <a:lvl9pPr marL="3284700" indent="0">
              <a:buNone/>
              <a:defRPr sz="18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22" y="5213285"/>
            <a:ext cx="5702618" cy="781759"/>
          </a:xfrm>
        </p:spPr>
        <p:txBody>
          <a:bodyPr/>
          <a:lstStyle>
            <a:lvl1pPr marL="0" indent="0">
              <a:buNone/>
              <a:defRPr sz="1300"/>
            </a:lvl1pPr>
            <a:lvl2pPr marL="410587" indent="0">
              <a:buNone/>
              <a:defRPr sz="1100"/>
            </a:lvl2pPr>
            <a:lvl3pPr marL="821174" indent="0">
              <a:buNone/>
              <a:defRPr sz="900"/>
            </a:lvl3pPr>
            <a:lvl4pPr marL="1231763" indent="0">
              <a:buNone/>
              <a:defRPr sz="800"/>
            </a:lvl4pPr>
            <a:lvl5pPr marL="1642350" indent="0">
              <a:buNone/>
              <a:defRPr sz="800"/>
            </a:lvl5pPr>
            <a:lvl6pPr marL="2052937" indent="0">
              <a:buNone/>
              <a:defRPr sz="800"/>
            </a:lvl6pPr>
            <a:lvl7pPr marL="2463524" indent="0">
              <a:buNone/>
              <a:defRPr sz="800"/>
            </a:lvl7pPr>
            <a:lvl8pPr marL="2874111" indent="0">
              <a:buNone/>
              <a:defRPr sz="800"/>
            </a:lvl8pPr>
            <a:lvl9pPr marL="3284700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DB6EE-5143-474D-B7C7-A17791374F0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85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72D76-C404-4D5C-9DCC-A1B516D5967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0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90664" y="271811"/>
            <a:ext cx="2138482" cy="568356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24" y="271811"/>
            <a:ext cx="6257039" cy="568356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B3A30-B327-402E-A73C-3FAD09BEED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59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88046" y="1090147"/>
            <a:ext cx="7128272" cy="2319067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88046" y="3498830"/>
            <a:ext cx="7128272" cy="1608235"/>
          </a:xfrm>
        </p:spPr>
        <p:txBody>
          <a:bodyPr/>
          <a:lstStyle>
            <a:lvl1pPr marL="0" indent="0" algn="ctr">
              <a:buNone/>
              <a:defRPr sz="2000"/>
            </a:lvl1pPr>
            <a:lvl2pPr marL="387934" indent="0" algn="ctr">
              <a:buNone/>
              <a:defRPr sz="1700"/>
            </a:lvl2pPr>
            <a:lvl3pPr marL="775868" indent="0" algn="ctr">
              <a:buNone/>
              <a:defRPr sz="1500"/>
            </a:lvl3pPr>
            <a:lvl4pPr marL="1163803" indent="0" algn="ctr">
              <a:buNone/>
              <a:defRPr sz="1400"/>
            </a:lvl4pPr>
            <a:lvl5pPr marL="1551737" indent="0" algn="ctr">
              <a:buNone/>
              <a:defRPr sz="1400"/>
            </a:lvl5pPr>
            <a:lvl6pPr marL="1939671" indent="0" algn="ctr">
              <a:buNone/>
              <a:defRPr sz="1400"/>
            </a:lvl6pPr>
            <a:lvl7pPr marL="2327605" indent="0" algn="ctr">
              <a:buNone/>
              <a:defRPr sz="1400"/>
            </a:lvl7pPr>
            <a:lvl8pPr marL="2715539" indent="0" algn="ctr">
              <a:buNone/>
              <a:defRPr sz="1400"/>
            </a:lvl8pPr>
            <a:lvl9pPr marL="3103474" indent="0" algn="ctr">
              <a:buNone/>
              <a:defRPr sz="14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22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21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8475" y="1660847"/>
            <a:ext cx="8197513" cy="2770853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48475" y="4457744"/>
            <a:ext cx="8197513" cy="145712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793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58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38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1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39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276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15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034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34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53425" y="1773223"/>
            <a:ext cx="4039354" cy="42264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11584" y="1773223"/>
            <a:ext cx="4039354" cy="42264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98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4665" y="354645"/>
            <a:ext cx="8197513" cy="128751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54854" y="1632907"/>
            <a:ext cx="4020791" cy="8002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7934" indent="0">
              <a:buNone/>
              <a:defRPr sz="1700" b="1"/>
            </a:lvl2pPr>
            <a:lvl3pPr marL="775868" indent="0">
              <a:buNone/>
              <a:defRPr sz="1500" b="1"/>
            </a:lvl3pPr>
            <a:lvl4pPr marL="1163803" indent="0">
              <a:buNone/>
              <a:defRPr sz="1400" b="1"/>
            </a:lvl4pPr>
            <a:lvl5pPr marL="1551737" indent="0">
              <a:buNone/>
              <a:defRPr sz="1400" b="1"/>
            </a:lvl5pPr>
            <a:lvl6pPr marL="1939671" indent="0">
              <a:buNone/>
              <a:defRPr sz="1400" b="1"/>
            </a:lvl6pPr>
            <a:lvl7pPr marL="2327605" indent="0">
              <a:buNone/>
              <a:defRPr sz="1400" b="1"/>
            </a:lvl7pPr>
            <a:lvl8pPr marL="2715539" indent="0">
              <a:buNone/>
              <a:defRPr sz="1400" b="1"/>
            </a:lvl8pPr>
            <a:lvl9pPr marL="3103474" indent="0">
              <a:buNone/>
              <a:defRPr sz="1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54854" y="2433184"/>
            <a:ext cx="4020791" cy="357882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11584" y="1632907"/>
            <a:ext cx="4040592" cy="8002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7934" indent="0">
              <a:buNone/>
              <a:defRPr sz="1700" b="1"/>
            </a:lvl2pPr>
            <a:lvl3pPr marL="775868" indent="0">
              <a:buNone/>
              <a:defRPr sz="1500" b="1"/>
            </a:lvl3pPr>
            <a:lvl4pPr marL="1163803" indent="0">
              <a:buNone/>
              <a:defRPr sz="1400" b="1"/>
            </a:lvl4pPr>
            <a:lvl5pPr marL="1551737" indent="0">
              <a:buNone/>
              <a:defRPr sz="1400" b="1"/>
            </a:lvl5pPr>
            <a:lvl6pPr marL="1939671" indent="0">
              <a:buNone/>
              <a:defRPr sz="1400" b="1"/>
            </a:lvl6pPr>
            <a:lvl7pPr marL="2327605" indent="0">
              <a:buNone/>
              <a:defRPr sz="1400" b="1"/>
            </a:lvl7pPr>
            <a:lvl8pPr marL="2715539" indent="0">
              <a:buNone/>
              <a:defRPr sz="1400" b="1"/>
            </a:lvl8pPr>
            <a:lvl9pPr marL="3103474" indent="0">
              <a:buNone/>
              <a:defRPr sz="1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11584" y="2433184"/>
            <a:ext cx="4040592" cy="357882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50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49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1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92" y="4280451"/>
            <a:ext cx="8078709" cy="13229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92" y="2823281"/>
            <a:ext cx="8078709" cy="145712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71" indent="0">
              <a:buNone/>
              <a:defRPr sz="1800"/>
            </a:lvl2pPr>
            <a:lvl3pPr marL="913940" indent="0">
              <a:buNone/>
              <a:defRPr sz="1600"/>
            </a:lvl3pPr>
            <a:lvl4pPr marL="1370910" indent="0">
              <a:buNone/>
              <a:defRPr sz="1400"/>
            </a:lvl4pPr>
            <a:lvl5pPr marL="1827879" indent="0">
              <a:buNone/>
              <a:defRPr sz="1400"/>
            </a:lvl5pPr>
            <a:lvl6pPr marL="2284848" indent="0">
              <a:buNone/>
              <a:defRPr sz="1400"/>
            </a:lvl6pPr>
            <a:lvl7pPr marL="2741820" indent="0">
              <a:buNone/>
              <a:defRPr sz="1400"/>
            </a:lvl7pPr>
            <a:lvl8pPr marL="3198788" indent="0">
              <a:buNone/>
              <a:defRPr sz="1400"/>
            </a:lvl8pPr>
            <a:lvl9pPr marL="3655759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8293-B805-4843-9A68-EB2C4F32AD3F}" type="datetimeFigureOut">
              <a:rPr lang="ko-KR" altLang="en-US"/>
              <a:pPr>
                <a:defRPr/>
              </a:pPr>
              <a:t>2026-06-21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52CBB-8EB3-4C61-9510-5FB13AD0393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4663" y="444077"/>
            <a:ext cx="3065404" cy="1554268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40592" y="959089"/>
            <a:ext cx="4811584" cy="4733734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54663" y="1998345"/>
            <a:ext cx="3065404" cy="3702181"/>
          </a:xfrm>
        </p:spPr>
        <p:txBody>
          <a:bodyPr/>
          <a:lstStyle>
            <a:lvl1pPr marL="0" indent="0">
              <a:buNone/>
              <a:defRPr sz="1400"/>
            </a:lvl1pPr>
            <a:lvl2pPr marL="387934" indent="0">
              <a:buNone/>
              <a:defRPr sz="1200"/>
            </a:lvl2pPr>
            <a:lvl3pPr marL="775868" indent="0">
              <a:buNone/>
              <a:defRPr sz="1000"/>
            </a:lvl3pPr>
            <a:lvl4pPr marL="1163803" indent="0">
              <a:buNone/>
              <a:defRPr sz="800"/>
            </a:lvl4pPr>
            <a:lvl5pPr marL="1551737" indent="0">
              <a:buNone/>
              <a:defRPr sz="800"/>
            </a:lvl5pPr>
            <a:lvl6pPr marL="1939671" indent="0">
              <a:buNone/>
              <a:defRPr sz="800"/>
            </a:lvl6pPr>
            <a:lvl7pPr marL="2327605" indent="0">
              <a:buNone/>
              <a:defRPr sz="800"/>
            </a:lvl7pPr>
            <a:lvl8pPr marL="2715539" indent="0">
              <a:buNone/>
              <a:defRPr sz="800"/>
            </a:lvl8pPr>
            <a:lvl9pPr marL="3103474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75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4663" y="444077"/>
            <a:ext cx="3065404" cy="1554268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040592" y="959089"/>
            <a:ext cx="4811584" cy="4733734"/>
          </a:xfrm>
        </p:spPr>
        <p:txBody>
          <a:bodyPr/>
          <a:lstStyle>
            <a:lvl1pPr marL="0" indent="0">
              <a:buNone/>
              <a:defRPr sz="2700"/>
            </a:lvl1pPr>
            <a:lvl2pPr marL="387934" indent="0">
              <a:buNone/>
              <a:defRPr sz="2400"/>
            </a:lvl2pPr>
            <a:lvl3pPr marL="775868" indent="0">
              <a:buNone/>
              <a:defRPr sz="2000"/>
            </a:lvl3pPr>
            <a:lvl4pPr marL="1163803" indent="0">
              <a:buNone/>
              <a:defRPr sz="1700"/>
            </a:lvl4pPr>
            <a:lvl5pPr marL="1551737" indent="0">
              <a:buNone/>
              <a:defRPr sz="1700"/>
            </a:lvl5pPr>
            <a:lvl6pPr marL="1939671" indent="0">
              <a:buNone/>
              <a:defRPr sz="1700"/>
            </a:lvl6pPr>
            <a:lvl7pPr marL="2327605" indent="0">
              <a:buNone/>
              <a:defRPr sz="1700"/>
            </a:lvl7pPr>
            <a:lvl8pPr marL="2715539" indent="0">
              <a:buNone/>
              <a:defRPr sz="1700"/>
            </a:lvl8pPr>
            <a:lvl9pPr marL="3103474" indent="0">
              <a:buNone/>
              <a:defRPr sz="17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54663" y="1998345"/>
            <a:ext cx="3065404" cy="3702181"/>
          </a:xfrm>
        </p:spPr>
        <p:txBody>
          <a:bodyPr/>
          <a:lstStyle>
            <a:lvl1pPr marL="0" indent="0">
              <a:buNone/>
              <a:defRPr sz="1400"/>
            </a:lvl1pPr>
            <a:lvl2pPr marL="387934" indent="0">
              <a:buNone/>
              <a:defRPr sz="1200"/>
            </a:lvl2pPr>
            <a:lvl3pPr marL="775868" indent="0">
              <a:buNone/>
              <a:defRPr sz="1000"/>
            </a:lvl3pPr>
            <a:lvl4pPr marL="1163803" indent="0">
              <a:buNone/>
              <a:defRPr sz="800"/>
            </a:lvl4pPr>
            <a:lvl5pPr marL="1551737" indent="0">
              <a:buNone/>
              <a:defRPr sz="800"/>
            </a:lvl5pPr>
            <a:lvl6pPr marL="1939671" indent="0">
              <a:buNone/>
              <a:defRPr sz="800"/>
            </a:lvl6pPr>
            <a:lvl7pPr marL="2327605" indent="0">
              <a:buNone/>
              <a:defRPr sz="800"/>
            </a:lvl7pPr>
            <a:lvl8pPr marL="2715539" indent="0">
              <a:buNone/>
              <a:defRPr sz="800"/>
            </a:lvl8pPr>
            <a:lvl9pPr marL="3103474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78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78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01560" y="354644"/>
            <a:ext cx="2049378" cy="56450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53436" y="354644"/>
            <a:ext cx="6029330" cy="56450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58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42" y="2070385"/>
            <a:ext cx="8078708" cy="142783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9205" y="3774652"/>
            <a:ext cx="6653055" cy="1702294"/>
          </a:xfrm>
        </p:spPr>
        <p:txBody>
          <a:bodyPr/>
          <a:lstStyle>
            <a:lvl1pPr marL="0" indent="0" algn="ctr">
              <a:buNone/>
              <a:defRPr/>
            </a:lvl1pPr>
            <a:lvl2pPr marL="410742" indent="0" algn="ctr">
              <a:buNone/>
              <a:defRPr/>
            </a:lvl2pPr>
            <a:lvl3pPr marL="821483" indent="0" algn="ctr">
              <a:buNone/>
              <a:defRPr/>
            </a:lvl3pPr>
            <a:lvl4pPr marL="1232226" indent="0" algn="ctr">
              <a:buNone/>
              <a:defRPr/>
            </a:lvl4pPr>
            <a:lvl5pPr marL="1642968" indent="0" algn="ctr">
              <a:buNone/>
              <a:defRPr/>
            </a:lvl5pPr>
            <a:lvl6pPr marL="2053709" indent="0" algn="ctr">
              <a:buNone/>
              <a:defRPr/>
            </a:lvl6pPr>
            <a:lvl7pPr marL="2464450" indent="0" algn="ctr">
              <a:buNone/>
              <a:defRPr/>
            </a:lvl7pPr>
            <a:lvl8pPr marL="2875192" indent="0" algn="ctr">
              <a:buNone/>
              <a:defRPr/>
            </a:lvl8pPr>
            <a:lvl9pPr marL="3285935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A5B1F-FEF3-435B-BFF8-F4CBDD1E102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75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A5CCF-B712-4F89-8B78-00C9E3BA557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768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94" y="4280485"/>
            <a:ext cx="8078708" cy="132297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94" y="2823280"/>
            <a:ext cx="8078708" cy="1457126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742" indent="0">
              <a:buNone/>
              <a:defRPr sz="1600"/>
            </a:lvl2pPr>
            <a:lvl3pPr marL="821483" indent="0">
              <a:buNone/>
              <a:defRPr sz="1400"/>
            </a:lvl3pPr>
            <a:lvl4pPr marL="1232226" indent="0">
              <a:buNone/>
              <a:defRPr sz="1300"/>
            </a:lvl4pPr>
            <a:lvl5pPr marL="1642968" indent="0">
              <a:buNone/>
              <a:defRPr sz="1300"/>
            </a:lvl5pPr>
            <a:lvl6pPr marL="2053709" indent="0">
              <a:buNone/>
              <a:defRPr sz="1300"/>
            </a:lvl6pPr>
            <a:lvl7pPr marL="2464450" indent="0">
              <a:buNone/>
              <a:defRPr sz="1300"/>
            </a:lvl7pPr>
            <a:lvl8pPr marL="2875192" indent="0">
              <a:buNone/>
              <a:defRPr sz="1300"/>
            </a:lvl8pPr>
            <a:lvl9pPr marL="3285935" indent="0">
              <a:buNone/>
              <a:defRPr sz="1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D02E9-5A52-43DD-8D0E-03FDF84C203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223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5218" y="1556708"/>
            <a:ext cx="4197760" cy="439605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1385" y="1556708"/>
            <a:ext cx="4197760" cy="439605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2072D-F6A9-452A-A032-24E3A6E6B76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32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49" y="1491054"/>
            <a:ext cx="4199411" cy="62139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742" indent="0">
              <a:buNone/>
              <a:defRPr sz="1800" b="1"/>
            </a:lvl2pPr>
            <a:lvl3pPr marL="821483" indent="0">
              <a:buNone/>
              <a:defRPr sz="1600" b="1"/>
            </a:lvl3pPr>
            <a:lvl4pPr marL="1232226" indent="0">
              <a:buNone/>
              <a:defRPr sz="1400" b="1"/>
            </a:lvl4pPr>
            <a:lvl5pPr marL="1642968" indent="0">
              <a:buNone/>
              <a:defRPr sz="1400" b="1"/>
            </a:lvl5pPr>
            <a:lvl6pPr marL="2053709" indent="0">
              <a:buNone/>
              <a:defRPr sz="1400" b="1"/>
            </a:lvl6pPr>
            <a:lvl7pPr marL="2464450" indent="0">
              <a:buNone/>
              <a:defRPr sz="1400" b="1"/>
            </a:lvl7pPr>
            <a:lvl8pPr marL="2875192" indent="0">
              <a:buNone/>
              <a:defRPr sz="1400" b="1"/>
            </a:lvl8pPr>
            <a:lvl9pPr marL="3285935" indent="0">
              <a:buNone/>
              <a:defRPr sz="1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49" y="2112448"/>
            <a:ext cx="4199411" cy="38378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085" y="1491054"/>
            <a:ext cx="4201060" cy="62139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742" indent="0">
              <a:buNone/>
              <a:defRPr sz="1800" b="1"/>
            </a:lvl2pPr>
            <a:lvl3pPr marL="821483" indent="0">
              <a:buNone/>
              <a:defRPr sz="1600" b="1"/>
            </a:lvl3pPr>
            <a:lvl4pPr marL="1232226" indent="0">
              <a:buNone/>
              <a:defRPr sz="1400" b="1"/>
            </a:lvl4pPr>
            <a:lvl5pPr marL="1642968" indent="0">
              <a:buNone/>
              <a:defRPr sz="1400" b="1"/>
            </a:lvl5pPr>
            <a:lvl6pPr marL="2053709" indent="0">
              <a:buNone/>
              <a:defRPr sz="1400" b="1"/>
            </a:lvl6pPr>
            <a:lvl7pPr marL="2464450" indent="0">
              <a:buNone/>
              <a:defRPr sz="1400" b="1"/>
            </a:lvl7pPr>
            <a:lvl8pPr marL="2875192" indent="0">
              <a:buNone/>
              <a:defRPr sz="1400" b="1"/>
            </a:lvl8pPr>
            <a:lvl9pPr marL="3285935" indent="0">
              <a:buNone/>
              <a:defRPr sz="1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085" y="2112448"/>
            <a:ext cx="4201060" cy="38378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03F0E-28ED-46F3-8E15-3856A38A69B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37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86134-92DA-42CF-83AC-CDC52FE3F6C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2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5218" y="1559306"/>
            <a:ext cx="4197760" cy="439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1385" y="1559306"/>
            <a:ext cx="4197760" cy="439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53DF5-9E5B-4534-9054-632B16F64A1B}" type="datetimeFigureOut">
              <a:rPr lang="ko-KR" altLang="en-US"/>
              <a:pPr>
                <a:defRPr/>
              </a:pPr>
              <a:t>2026-06-21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5B201-CE1B-4D58-97AD-508DE15A496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AEB46-A191-4758-BA50-77A47113582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667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29" y="265276"/>
            <a:ext cx="3126870" cy="112869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51" y="267651"/>
            <a:ext cx="5313203" cy="568510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29" y="1393991"/>
            <a:ext cx="3126870" cy="4556412"/>
          </a:xfrm>
        </p:spPr>
        <p:txBody>
          <a:bodyPr/>
          <a:lstStyle>
            <a:lvl1pPr marL="0" indent="0">
              <a:buNone/>
              <a:defRPr sz="1300"/>
            </a:lvl1pPr>
            <a:lvl2pPr marL="410742" indent="0">
              <a:buNone/>
              <a:defRPr sz="1100"/>
            </a:lvl2pPr>
            <a:lvl3pPr marL="821483" indent="0">
              <a:buNone/>
              <a:defRPr sz="900"/>
            </a:lvl3pPr>
            <a:lvl4pPr marL="1232226" indent="0">
              <a:buNone/>
              <a:defRPr sz="800"/>
            </a:lvl4pPr>
            <a:lvl5pPr marL="1642968" indent="0">
              <a:buNone/>
              <a:defRPr sz="800"/>
            </a:lvl5pPr>
            <a:lvl6pPr marL="2053709" indent="0">
              <a:buNone/>
              <a:defRPr sz="800"/>
            </a:lvl6pPr>
            <a:lvl7pPr marL="2464450" indent="0">
              <a:buNone/>
              <a:defRPr sz="800"/>
            </a:lvl7pPr>
            <a:lvl8pPr marL="2875192" indent="0">
              <a:buNone/>
              <a:defRPr sz="800"/>
            </a:lvl8pPr>
            <a:lvl9pPr marL="3285935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B9431-4388-45EC-9226-CA32CD523C1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30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22" y="4662814"/>
            <a:ext cx="5702618" cy="55047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22" y="595186"/>
            <a:ext cx="5702618" cy="3996690"/>
          </a:xfrm>
        </p:spPr>
        <p:txBody>
          <a:bodyPr/>
          <a:lstStyle>
            <a:lvl1pPr marL="0" indent="0">
              <a:buNone/>
              <a:defRPr sz="2900"/>
            </a:lvl1pPr>
            <a:lvl2pPr marL="410742" indent="0">
              <a:buNone/>
              <a:defRPr sz="2500"/>
            </a:lvl2pPr>
            <a:lvl3pPr marL="821483" indent="0">
              <a:buNone/>
              <a:defRPr sz="2200"/>
            </a:lvl3pPr>
            <a:lvl4pPr marL="1232226" indent="0">
              <a:buNone/>
              <a:defRPr sz="1800"/>
            </a:lvl4pPr>
            <a:lvl5pPr marL="1642968" indent="0">
              <a:buNone/>
              <a:defRPr sz="1800"/>
            </a:lvl5pPr>
            <a:lvl6pPr marL="2053709" indent="0">
              <a:buNone/>
              <a:defRPr sz="1800"/>
            </a:lvl6pPr>
            <a:lvl7pPr marL="2464450" indent="0">
              <a:buNone/>
              <a:defRPr sz="1800"/>
            </a:lvl7pPr>
            <a:lvl8pPr marL="2875192" indent="0">
              <a:buNone/>
              <a:defRPr sz="1800"/>
            </a:lvl8pPr>
            <a:lvl9pPr marL="3285935" indent="0">
              <a:buNone/>
              <a:defRPr sz="18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22" y="5213285"/>
            <a:ext cx="5702618" cy="781759"/>
          </a:xfrm>
        </p:spPr>
        <p:txBody>
          <a:bodyPr/>
          <a:lstStyle>
            <a:lvl1pPr marL="0" indent="0">
              <a:buNone/>
              <a:defRPr sz="1300"/>
            </a:lvl1pPr>
            <a:lvl2pPr marL="410742" indent="0">
              <a:buNone/>
              <a:defRPr sz="1100"/>
            </a:lvl2pPr>
            <a:lvl3pPr marL="821483" indent="0">
              <a:buNone/>
              <a:defRPr sz="900"/>
            </a:lvl3pPr>
            <a:lvl4pPr marL="1232226" indent="0">
              <a:buNone/>
              <a:defRPr sz="800"/>
            </a:lvl4pPr>
            <a:lvl5pPr marL="1642968" indent="0">
              <a:buNone/>
              <a:defRPr sz="800"/>
            </a:lvl5pPr>
            <a:lvl6pPr marL="2053709" indent="0">
              <a:buNone/>
              <a:defRPr sz="800"/>
            </a:lvl6pPr>
            <a:lvl7pPr marL="2464450" indent="0">
              <a:buNone/>
              <a:defRPr sz="800"/>
            </a:lvl7pPr>
            <a:lvl8pPr marL="2875192" indent="0">
              <a:buNone/>
              <a:defRPr sz="800"/>
            </a:lvl8pPr>
            <a:lvl9pPr marL="3285935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DB6EE-5143-474D-B7C7-A17791374F0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5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72D76-C404-4D5C-9DCC-A1B516D5967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73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90664" y="270344"/>
            <a:ext cx="2138482" cy="568356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24" y="270344"/>
            <a:ext cx="6257039" cy="568356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B3A30-B327-402E-A73C-3FAD09BEED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400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49" y="2069308"/>
            <a:ext cx="8078708" cy="1427830"/>
          </a:xfrm>
          <a:prstGeom prst="rect">
            <a:avLst/>
          </a:prstGeom>
        </p:spPr>
        <p:txBody>
          <a:bodyPr lIns="67144" tIns="33572" rIns="67144" bIns="33572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5671" y="3774662"/>
            <a:ext cx="6653054" cy="1702294"/>
          </a:xfrm>
          <a:prstGeom prst="rect">
            <a:avLst/>
          </a:prstGeom>
        </p:spPr>
        <p:txBody>
          <a:bodyPr lIns="67144" tIns="33572" rIns="67144" bIns="33572"/>
          <a:lstStyle>
            <a:lvl1pPr marL="0" indent="0" algn="ctr">
              <a:buNone/>
              <a:defRPr/>
            </a:lvl1pPr>
            <a:lvl2pPr marL="335718" indent="0" algn="ctr">
              <a:buNone/>
              <a:defRPr/>
            </a:lvl2pPr>
            <a:lvl3pPr marL="671432" indent="0" algn="ctr">
              <a:buNone/>
              <a:defRPr/>
            </a:lvl3pPr>
            <a:lvl4pPr marL="1007149" indent="0" algn="ctr">
              <a:buNone/>
              <a:defRPr/>
            </a:lvl4pPr>
            <a:lvl5pPr marL="1342863" indent="0" algn="ctr">
              <a:buNone/>
              <a:defRPr/>
            </a:lvl5pPr>
            <a:lvl6pPr marL="1678582" indent="0" algn="ctr">
              <a:buNone/>
              <a:defRPr/>
            </a:lvl6pPr>
            <a:lvl7pPr marL="2014296" indent="0" algn="ctr">
              <a:buNone/>
              <a:defRPr/>
            </a:lvl7pPr>
            <a:lvl8pPr marL="2350013" indent="0" algn="ctr">
              <a:buNone/>
              <a:defRPr/>
            </a:lvl8pPr>
            <a:lvl9pPr marL="2685732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6647212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30" y="266758"/>
            <a:ext cx="8553927" cy="1110192"/>
          </a:xfrm>
          <a:prstGeom prst="rect">
            <a:avLst/>
          </a:prstGeom>
        </p:spPr>
        <p:txBody>
          <a:bodyPr lIns="67144" tIns="33572" rIns="67144" bIns="33572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5230" y="1559290"/>
            <a:ext cx="8553927" cy="4396051"/>
          </a:xfrm>
          <a:prstGeom prst="rect">
            <a:avLst/>
          </a:prstGeom>
        </p:spPr>
        <p:txBody>
          <a:bodyPr lIns="67144" tIns="33572" rIns="67144" bIns="33572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411066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98" y="4280485"/>
            <a:ext cx="8078708" cy="1322979"/>
          </a:xfrm>
          <a:prstGeom prst="rect">
            <a:avLst/>
          </a:prstGeom>
        </p:spPr>
        <p:txBody>
          <a:bodyPr lIns="67144" tIns="33572" rIns="67144" bIns="33572" anchor="t"/>
          <a:lstStyle>
            <a:lvl1pPr algn="l">
              <a:defRPr sz="29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98" y="2823300"/>
            <a:ext cx="8078708" cy="1457126"/>
          </a:xfrm>
          <a:prstGeom prst="rect">
            <a:avLst/>
          </a:prstGeom>
        </p:spPr>
        <p:txBody>
          <a:bodyPr lIns="67144" tIns="33572" rIns="67144" bIns="33572" anchor="b"/>
          <a:lstStyle>
            <a:lvl1pPr marL="0" indent="0">
              <a:buNone/>
              <a:defRPr sz="1400"/>
            </a:lvl1pPr>
            <a:lvl2pPr marL="335718" indent="0">
              <a:buNone/>
              <a:defRPr sz="1300"/>
            </a:lvl2pPr>
            <a:lvl3pPr marL="671432" indent="0">
              <a:buNone/>
              <a:defRPr sz="1100"/>
            </a:lvl3pPr>
            <a:lvl4pPr marL="1007149" indent="0">
              <a:buNone/>
              <a:defRPr sz="1100"/>
            </a:lvl4pPr>
            <a:lvl5pPr marL="1342863" indent="0">
              <a:buNone/>
              <a:defRPr sz="1100"/>
            </a:lvl5pPr>
            <a:lvl6pPr marL="1678582" indent="0">
              <a:buNone/>
              <a:defRPr sz="1100"/>
            </a:lvl6pPr>
            <a:lvl7pPr marL="2014296" indent="0">
              <a:buNone/>
              <a:defRPr sz="1100"/>
            </a:lvl7pPr>
            <a:lvl8pPr marL="2350013" indent="0">
              <a:buNone/>
              <a:defRPr sz="1100"/>
            </a:lvl8pPr>
            <a:lvl9pPr marL="2685732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215513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30" y="266758"/>
            <a:ext cx="8553927" cy="1110192"/>
          </a:xfrm>
          <a:prstGeom prst="rect">
            <a:avLst/>
          </a:prstGeom>
        </p:spPr>
        <p:txBody>
          <a:bodyPr lIns="67144" tIns="33572" rIns="67144" bIns="33572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80442" y="1559290"/>
            <a:ext cx="4197759" cy="4396051"/>
          </a:xfrm>
          <a:prstGeom prst="rect">
            <a:avLst/>
          </a:prstGeom>
        </p:spPr>
        <p:txBody>
          <a:bodyPr lIns="67144" tIns="33572" rIns="67144" bIns="33572"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6625" y="1559290"/>
            <a:ext cx="4197759" cy="4396051"/>
          </a:xfrm>
          <a:prstGeom prst="rect">
            <a:avLst/>
          </a:prstGeom>
        </p:spPr>
        <p:txBody>
          <a:bodyPr lIns="67144" tIns="33572" rIns="67144" bIns="33572"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8796884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30" y="266758"/>
            <a:ext cx="8553927" cy="1110192"/>
          </a:xfrm>
          <a:prstGeom prst="rect">
            <a:avLst/>
          </a:prstGeom>
        </p:spPr>
        <p:txBody>
          <a:bodyPr lIns="67144" tIns="33572" rIns="67144" bIns="33572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49" y="1491053"/>
            <a:ext cx="4199411" cy="621400"/>
          </a:xfrm>
          <a:prstGeom prst="rect">
            <a:avLst/>
          </a:prstGeom>
        </p:spPr>
        <p:txBody>
          <a:bodyPr lIns="67144" tIns="33572" rIns="67144" bIns="33572" anchor="b"/>
          <a:lstStyle>
            <a:lvl1pPr marL="0" indent="0">
              <a:buNone/>
              <a:defRPr sz="1800" b="1"/>
            </a:lvl1pPr>
            <a:lvl2pPr marL="335718" indent="0">
              <a:buNone/>
              <a:defRPr sz="1400" b="1"/>
            </a:lvl2pPr>
            <a:lvl3pPr marL="671432" indent="0">
              <a:buNone/>
              <a:defRPr sz="1300" b="1"/>
            </a:lvl3pPr>
            <a:lvl4pPr marL="1007149" indent="0">
              <a:buNone/>
              <a:defRPr sz="1100" b="1"/>
            </a:lvl4pPr>
            <a:lvl5pPr marL="1342863" indent="0">
              <a:buNone/>
              <a:defRPr sz="1100" b="1"/>
            </a:lvl5pPr>
            <a:lvl6pPr marL="1678582" indent="0">
              <a:buNone/>
              <a:defRPr sz="1100" b="1"/>
            </a:lvl6pPr>
            <a:lvl7pPr marL="2014296" indent="0">
              <a:buNone/>
              <a:defRPr sz="1100" b="1"/>
            </a:lvl7pPr>
            <a:lvl8pPr marL="2350013" indent="0">
              <a:buNone/>
              <a:defRPr sz="1100" b="1"/>
            </a:lvl8pPr>
            <a:lvl9pPr marL="2685732" indent="0">
              <a:buNone/>
              <a:defRPr sz="1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49" y="2112453"/>
            <a:ext cx="4199411" cy="3837871"/>
          </a:xfrm>
          <a:prstGeom prst="rect">
            <a:avLst/>
          </a:prstGeom>
        </p:spPr>
        <p:txBody>
          <a:bodyPr lIns="67144" tIns="33572" rIns="67144" bIns="33572"/>
          <a:lstStyle>
            <a:lvl1pPr>
              <a:defRPr sz="18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123" y="1491053"/>
            <a:ext cx="4201061" cy="621400"/>
          </a:xfrm>
          <a:prstGeom prst="rect">
            <a:avLst/>
          </a:prstGeom>
        </p:spPr>
        <p:txBody>
          <a:bodyPr lIns="67144" tIns="33572" rIns="67144" bIns="33572" anchor="b"/>
          <a:lstStyle>
            <a:lvl1pPr marL="0" indent="0">
              <a:buNone/>
              <a:defRPr sz="1800" b="1"/>
            </a:lvl1pPr>
            <a:lvl2pPr marL="335718" indent="0">
              <a:buNone/>
              <a:defRPr sz="1400" b="1"/>
            </a:lvl2pPr>
            <a:lvl3pPr marL="671432" indent="0">
              <a:buNone/>
              <a:defRPr sz="1300" b="1"/>
            </a:lvl3pPr>
            <a:lvl4pPr marL="1007149" indent="0">
              <a:buNone/>
              <a:defRPr sz="1100" b="1"/>
            </a:lvl4pPr>
            <a:lvl5pPr marL="1342863" indent="0">
              <a:buNone/>
              <a:defRPr sz="1100" b="1"/>
            </a:lvl5pPr>
            <a:lvl6pPr marL="1678582" indent="0">
              <a:buNone/>
              <a:defRPr sz="1100" b="1"/>
            </a:lvl6pPr>
            <a:lvl7pPr marL="2014296" indent="0">
              <a:buNone/>
              <a:defRPr sz="1100" b="1"/>
            </a:lvl7pPr>
            <a:lvl8pPr marL="2350013" indent="0">
              <a:buNone/>
              <a:defRPr sz="1100" b="1"/>
            </a:lvl8pPr>
            <a:lvl9pPr marL="2685732" indent="0">
              <a:buNone/>
              <a:defRPr sz="1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123" y="2112453"/>
            <a:ext cx="4201061" cy="3837871"/>
          </a:xfrm>
          <a:prstGeom prst="rect">
            <a:avLst/>
          </a:prstGeom>
        </p:spPr>
        <p:txBody>
          <a:bodyPr lIns="67144" tIns="33572" rIns="67144" bIns="33572"/>
          <a:lstStyle>
            <a:lvl1pPr>
              <a:defRPr sz="18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6085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49" y="1491054"/>
            <a:ext cx="4199411" cy="6213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1" indent="0">
              <a:buNone/>
              <a:defRPr sz="2000" b="1"/>
            </a:lvl2pPr>
            <a:lvl3pPr marL="913940" indent="0">
              <a:buNone/>
              <a:defRPr sz="1800" b="1"/>
            </a:lvl3pPr>
            <a:lvl4pPr marL="1370910" indent="0">
              <a:buNone/>
              <a:defRPr sz="1600" b="1"/>
            </a:lvl4pPr>
            <a:lvl5pPr marL="1827879" indent="0">
              <a:buNone/>
              <a:defRPr sz="1600" b="1"/>
            </a:lvl5pPr>
            <a:lvl6pPr marL="2284848" indent="0">
              <a:buNone/>
              <a:defRPr sz="1600" b="1"/>
            </a:lvl6pPr>
            <a:lvl7pPr marL="2741820" indent="0">
              <a:buNone/>
              <a:defRPr sz="1600" b="1"/>
            </a:lvl7pPr>
            <a:lvl8pPr marL="3198788" indent="0">
              <a:buNone/>
              <a:defRPr sz="1600" b="1"/>
            </a:lvl8pPr>
            <a:lvl9pPr marL="365575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49" y="2112448"/>
            <a:ext cx="4199411" cy="38378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085" y="1491054"/>
            <a:ext cx="4201060" cy="6213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1" indent="0">
              <a:buNone/>
              <a:defRPr sz="2000" b="1"/>
            </a:lvl2pPr>
            <a:lvl3pPr marL="913940" indent="0">
              <a:buNone/>
              <a:defRPr sz="1800" b="1"/>
            </a:lvl3pPr>
            <a:lvl4pPr marL="1370910" indent="0">
              <a:buNone/>
              <a:defRPr sz="1600" b="1"/>
            </a:lvl4pPr>
            <a:lvl5pPr marL="1827879" indent="0">
              <a:buNone/>
              <a:defRPr sz="1600" b="1"/>
            </a:lvl5pPr>
            <a:lvl6pPr marL="2284848" indent="0">
              <a:buNone/>
              <a:defRPr sz="1600" b="1"/>
            </a:lvl6pPr>
            <a:lvl7pPr marL="2741820" indent="0">
              <a:buNone/>
              <a:defRPr sz="1600" b="1"/>
            </a:lvl7pPr>
            <a:lvl8pPr marL="3198788" indent="0">
              <a:buNone/>
              <a:defRPr sz="1600" b="1"/>
            </a:lvl8pPr>
            <a:lvl9pPr marL="365575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085" y="2112448"/>
            <a:ext cx="4201060" cy="38378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D03A5-67DD-4DC4-831D-AB4D4A17A723}" type="datetimeFigureOut">
              <a:rPr lang="ko-KR" altLang="en-US"/>
              <a:pPr>
                <a:defRPr/>
              </a:pPr>
              <a:t>2026-06-21</a:t>
            </a:fld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9A6A5-A3EF-41C1-B914-A3554398293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30" y="266758"/>
            <a:ext cx="8553927" cy="1110192"/>
          </a:xfrm>
          <a:prstGeom prst="rect">
            <a:avLst/>
          </a:prstGeom>
        </p:spPr>
        <p:txBody>
          <a:bodyPr lIns="67144" tIns="33572" rIns="67144" bIns="33572"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254593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5056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55" y="265276"/>
            <a:ext cx="3126870" cy="1128695"/>
          </a:xfrm>
          <a:prstGeom prst="rect">
            <a:avLst/>
          </a:prstGeom>
        </p:spPr>
        <p:txBody>
          <a:bodyPr lIns="67144" tIns="33572" rIns="67144" bIns="33572" anchor="b"/>
          <a:lstStyle>
            <a:lvl1pPr algn="l">
              <a:defRPr sz="14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58" y="265218"/>
            <a:ext cx="5313204" cy="5685108"/>
          </a:xfrm>
          <a:prstGeom prst="rect">
            <a:avLst/>
          </a:prstGeom>
        </p:spPr>
        <p:txBody>
          <a:bodyPr lIns="67144" tIns="33572" rIns="67144" bIns="3357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55" y="1393921"/>
            <a:ext cx="3126870" cy="4556412"/>
          </a:xfrm>
          <a:prstGeom prst="rect">
            <a:avLst/>
          </a:prstGeom>
        </p:spPr>
        <p:txBody>
          <a:bodyPr lIns="67144" tIns="33572" rIns="67144" bIns="33572"/>
          <a:lstStyle>
            <a:lvl1pPr marL="0" indent="0">
              <a:buNone/>
              <a:defRPr sz="1100"/>
            </a:lvl1pPr>
            <a:lvl2pPr marL="335718" indent="0">
              <a:buNone/>
              <a:defRPr sz="800"/>
            </a:lvl2pPr>
            <a:lvl3pPr marL="671432" indent="0">
              <a:buNone/>
              <a:defRPr sz="700"/>
            </a:lvl3pPr>
            <a:lvl4pPr marL="1007149" indent="0">
              <a:buNone/>
              <a:defRPr sz="700"/>
            </a:lvl4pPr>
            <a:lvl5pPr marL="1342863" indent="0">
              <a:buNone/>
              <a:defRPr sz="700"/>
            </a:lvl5pPr>
            <a:lvl6pPr marL="1678582" indent="0">
              <a:buNone/>
              <a:defRPr sz="700"/>
            </a:lvl6pPr>
            <a:lvl7pPr marL="2014296" indent="0">
              <a:buNone/>
              <a:defRPr sz="700"/>
            </a:lvl7pPr>
            <a:lvl8pPr marL="2350013" indent="0">
              <a:buNone/>
              <a:defRPr sz="700"/>
            </a:lvl8pPr>
            <a:lvl9pPr marL="2685732" indent="0">
              <a:buNone/>
              <a:defRPr sz="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9849414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33" y="4662814"/>
            <a:ext cx="5702618" cy="550471"/>
          </a:xfrm>
          <a:prstGeom prst="rect">
            <a:avLst/>
          </a:prstGeom>
        </p:spPr>
        <p:txBody>
          <a:bodyPr lIns="67144" tIns="33572" rIns="67144" bIns="33572" anchor="b"/>
          <a:lstStyle>
            <a:lvl1pPr algn="l">
              <a:defRPr sz="14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33" y="595191"/>
            <a:ext cx="5702618" cy="3996690"/>
          </a:xfrm>
          <a:prstGeom prst="rect">
            <a:avLst/>
          </a:prstGeom>
        </p:spPr>
        <p:txBody>
          <a:bodyPr lIns="67144" tIns="33572" rIns="67144" bIns="33572"/>
          <a:lstStyle>
            <a:lvl1pPr marL="0" indent="0">
              <a:buNone/>
              <a:defRPr sz="2400"/>
            </a:lvl1pPr>
            <a:lvl2pPr marL="335718" indent="0">
              <a:buNone/>
              <a:defRPr sz="2000"/>
            </a:lvl2pPr>
            <a:lvl3pPr marL="671432" indent="0">
              <a:buNone/>
              <a:defRPr sz="1800"/>
            </a:lvl3pPr>
            <a:lvl4pPr marL="1007149" indent="0">
              <a:buNone/>
              <a:defRPr sz="1400"/>
            </a:lvl4pPr>
            <a:lvl5pPr marL="1342863" indent="0">
              <a:buNone/>
              <a:defRPr sz="1400"/>
            </a:lvl5pPr>
            <a:lvl6pPr marL="1678582" indent="0">
              <a:buNone/>
              <a:defRPr sz="1400"/>
            </a:lvl6pPr>
            <a:lvl7pPr marL="2014296" indent="0">
              <a:buNone/>
              <a:defRPr sz="1400"/>
            </a:lvl7pPr>
            <a:lvl8pPr marL="2350013" indent="0">
              <a:buNone/>
              <a:defRPr sz="1400"/>
            </a:lvl8pPr>
            <a:lvl9pPr marL="2685732" indent="0">
              <a:buNone/>
              <a:defRPr sz="14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33" y="5213285"/>
            <a:ext cx="5702618" cy="781759"/>
          </a:xfrm>
          <a:prstGeom prst="rect">
            <a:avLst/>
          </a:prstGeom>
        </p:spPr>
        <p:txBody>
          <a:bodyPr lIns="67144" tIns="33572" rIns="67144" bIns="33572"/>
          <a:lstStyle>
            <a:lvl1pPr marL="0" indent="0">
              <a:buNone/>
              <a:defRPr sz="1100"/>
            </a:lvl1pPr>
            <a:lvl2pPr marL="335718" indent="0">
              <a:buNone/>
              <a:defRPr sz="800"/>
            </a:lvl2pPr>
            <a:lvl3pPr marL="671432" indent="0">
              <a:buNone/>
              <a:defRPr sz="700"/>
            </a:lvl3pPr>
            <a:lvl4pPr marL="1007149" indent="0">
              <a:buNone/>
              <a:defRPr sz="700"/>
            </a:lvl4pPr>
            <a:lvl5pPr marL="1342863" indent="0">
              <a:buNone/>
              <a:defRPr sz="700"/>
            </a:lvl5pPr>
            <a:lvl6pPr marL="1678582" indent="0">
              <a:buNone/>
              <a:defRPr sz="700"/>
            </a:lvl6pPr>
            <a:lvl7pPr marL="2014296" indent="0">
              <a:buNone/>
              <a:defRPr sz="700"/>
            </a:lvl7pPr>
            <a:lvl8pPr marL="2350013" indent="0">
              <a:buNone/>
              <a:defRPr sz="700"/>
            </a:lvl8pPr>
            <a:lvl9pPr marL="2685732" indent="0">
              <a:buNone/>
              <a:defRPr sz="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9944413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30" y="266758"/>
            <a:ext cx="8553927" cy="1110192"/>
          </a:xfrm>
          <a:prstGeom prst="rect">
            <a:avLst/>
          </a:prstGeom>
        </p:spPr>
        <p:txBody>
          <a:bodyPr lIns="67144" tIns="33572" rIns="67144" bIns="33572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30" y="1559290"/>
            <a:ext cx="8553927" cy="4396051"/>
          </a:xfrm>
          <a:prstGeom prst="rect">
            <a:avLst/>
          </a:prstGeom>
        </p:spPr>
        <p:txBody>
          <a:bodyPr vert="eaVert" lIns="67144" tIns="33572" rIns="67144" bIns="33572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992029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90669" y="271813"/>
            <a:ext cx="2138482" cy="5683565"/>
          </a:xfrm>
          <a:prstGeom prst="rect">
            <a:avLst/>
          </a:prstGeom>
        </p:spPr>
        <p:txBody>
          <a:bodyPr vert="eaVert" lIns="67144" tIns="33572" rIns="67144" bIns="33572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95" y="271813"/>
            <a:ext cx="6257039" cy="5683565"/>
          </a:xfrm>
          <a:prstGeom prst="rect">
            <a:avLst/>
          </a:prstGeom>
        </p:spPr>
        <p:txBody>
          <a:bodyPr vert="eaVert" lIns="67144" tIns="33572" rIns="67144" bIns="33572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0066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42" y="2069302"/>
            <a:ext cx="8078708" cy="142783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30852" y="3774652"/>
            <a:ext cx="6653055" cy="1702294"/>
          </a:xfrm>
        </p:spPr>
        <p:txBody>
          <a:bodyPr/>
          <a:lstStyle>
            <a:lvl1pPr marL="0" indent="0" algn="ctr">
              <a:buNone/>
              <a:defRPr/>
            </a:lvl1pPr>
            <a:lvl2pPr marL="410587" indent="0" algn="ctr">
              <a:buNone/>
              <a:defRPr/>
            </a:lvl2pPr>
            <a:lvl3pPr marL="821174" indent="0" algn="ctr">
              <a:buNone/>
              <a:defRPr/>
            </a:lvl3pPr>
            <a:lvl4pPr marL="1231763" indent="0" algn="ctr">
              <a:buNone/>
              <a:defRPr/>
            </a:lvl4pPr>
            <a:lvl5pPr marL="1642350" indent="0" algn="ctr">
              <a:buNone/>
              <a:defRPr/>
            </a:lvl5pPr>
            <a:lvl6pPr marL="2052937" indent="0" algn="ctr">
              <a:buNone/>
              <a:defRPr/>
            </a:lvl6pPr>
            <a:lvl7pPr marL="2463524" indent="0" algn="ctr">
              <a:buNone/>
              <a:defRPr/>
            </a:lvl7pPr>
            <a:lvl8pPr marL="2874111" indent="0" algn="ctr">
              <a:buNone/>
              <a:defRPr/>
            </a:lvl8pPr>
            <a:lvl9pPr marL="32847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A5B1F-FEF3-435B-BFF8-F4CBDD1E102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692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A5CCF-B712-4F89-8B78-00C9E3BA557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146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94" y="4280451"/>
            <a:ext cx="8078708" cy="132297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94" y="2823281"/>
            <a:ext cx="8078708" cy="1457126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587" indent="0">
              <a:buNone/>
              <a:defRPr sz="1600"/>
            </a:lvl2pPr>
            <a:lvl3pPr marL="821174" indent="0">
              <a:buNone/>
              <a:defRPr sz="1400"/>
            </a:lvl3pPr>
            <a:lvl4pPr marL="1231763" indent="0">
              <a:buNone/>
              <a:defRPr sz="1300"/>
            </a:lvl4pPr>
            <a:lvl5pPr marL="1642350" indent="0">
              <a:buNone/>
              <a:defRPr sz="1300"/>
            </a:lvl5pPr>
            <a:lvl6pPr marL="2052937" indent="0">
              <a:buNone/>
              <a:defRPr sz="1300"/>
            </a:lvl6pPr>
            <a:lvl7pPr marL="2463524" indent="0">
              <a:buNone/>
              <a:defRPr sz="1300"/>
            </a:lvl7pPr>
            <a:lvl8pPr marL="2874111" indent="0">
              <a:buNone/>
              <a:defRPr sz="1300"/>
            </a:lvl8pPr>
            <a:lvl9pPr marL="3284700" indent="0">
              <a:buNone/>
              <a:defRPr sz="1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D02E9-5A52-43DD-8D0E-03FDF84C203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166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5218" y="1559250"/>
            <a:ext cx="4197760" cy="439605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1385" y="1559250"/>
            <a:ext cx="4197760" cy="439605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2072D-F6A9-452A-A032-24E3A6E6B76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6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CA2D6-0CC6-4CA9-AF7F-88D76B882C44}" type="datetimeFigureOut">
              <a:rPr lang="ko-KR" altLang="en-US"/>
              <a:pPr>
                <a:defRPr/>
              </a:pPr>
              <a:t>2026-06-21</a:t>
            </a:fld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E44DE-BAB8-4F6C-8261-FA5C17A98C2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49" y="1491054"/>
            <a:ext cx="4199411" cy="62139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587" indent="0">
              <a:buNone/>
              <a:defRPr sz="1800" b="1"/>
            </a:lvl2pPr>
            <a:lvl3pPr marL="821174" indent="0">
              <a:buNone/>
              <a:defRPr sz="1600" b="1"/>
            </a:lvl3pPr>
            <a:lvl4pPr marL="1231763" indent="0">
              <a:buNone/>
              <a:defRPr sz="1400" b="1"/>
            </a:lvl4pPr>
            <a:lvl5pPr marL="1642350" indent="0">
              <a:buNone/>
              <a:defRPr sz="1400" b="1"/>
            </a:lvl5pPr>
            <a:lvl6pPr marL="2052937" indent="0">
              <a:buNone/>
              <a:defRPr sz="1400" b="1"/>
            </a:lvl6pPr>
            <a:lvl7pPr marL="2463524" indent="0">
              <a:buNone/>
              <a:defRPr sz="1400" b="1"/>
            </a:lvl7pPr>
            <a:lvl8pPr marL="2874111" indent="0">
              <a:buNone/>
              <a:defRPr sz="1400" b="1"/>
            </a:lvl8pPr>
            <a:lvl9pPr marL="3284700" indent="0">
              <a:buNone/>
              <a:defRPr sz="1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49" y="2112448"/>
            <a:ext cx="4199411" cy="38378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085" y="1491054"/>
            <a:ext cx="4201060" cy="62139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587" indent="0">
              <a:buNone/>
              <a:defRPr sz="1800" b="1"/>
            </a:lvl2pPr>
            <a:lvl3pPr marL="821174" indent="0">
              <a:buNone/>
              <a:defRPr sz="1600" b="1"/>
            </a:lvl3pPr>
            <a:lvl4pPr marL="1231763" indent="0">
              <a:buNone/>
              <a:defRPr sz="1400" b="1"/>
            </a:lvl4pPr>
            <a:lvl5pPr marL="1642350" indent="0">
              <a:buNone/>
              <a:defRPr sz="1400" b="1"/>
            </a:lvl5pPr>
            <a:lvl6pPr marL="2052937" indent="0">
              <a:buNone/>
              <a:defRPr sz="1400" b="1"/>
            </a:lvl6pPr>
            <a:lvl7pPr marL="2463524" indent="0">
              <a:buNone/>
              <a:defRPr sz="1400" b="1"/>
            </a:lvl7pPr>
            <a:lvl8pPr marL="2874111" indent="0">
              <a:buNone/>
              <a:defRPr sz="1400" b="1"/>
            </a:lvl8pPr>
            <a:lvl9pPr marL="3284700" indent="0">
              <a:buNone/>
              <a:defRPr sz="1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085" y="2112448"/>
            <a:ext cx="4201060" cy="38378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03F0E-28ED-46F3-8E15-3856A38A69B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825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86134-92DA-42CF-83AC-CDC52FE3F6C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925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AEB46-A191-4758-BA50-77A47113582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531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29" y="265276"/>
            <a:ext cx="3126870" cy="112869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51" y="270192"/>
            <a:ext cx="5313203" cy="568510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29" y="1393921"/>
            <a:ext cx="3126870" cy="4556412"/>
          </a:xfrm>
        </p:spPr>
        <p:txBody>
          <a:bodyPr/>
          <a:lstStyle>
            <a:lvl1pPr marL="0" indent="0">
              <a:buNone/>
              <a:defRPr sz="1300"/>
            </a:lvl1pPr>
            <a:lvl2pPr marL="410587" indent="0">
              <a:buNone/>
              <a:defRPr sz="1100"/>
            </a:lvl2pPr>
            <a:lvl3pPr marL="821174" indent="0">
              <a:buNone/>
              <a:defRPr sz="900"/>
            </a:lvl3pPr>
            <a:lvl4pPr marL="1231763" indent="0">
              <a:buNone/>
              <a:defRPr sz="800"/>
            </a:lvl4pPr>
            <a:lvl5pPr marL="1642350" indent="0">
              <a:buNone/>
              <a:defRPr sz="800"/>
            </a:lvl5pPr>
            <a:lvl6pPr marL="2052937" indent="0">
              <a:buNone/>
              <a:defRPr sz="800"/>
            </a:lvl6pPr>
            <a:lvl7pPr marL="2463524" indent="0">
              <a:buNone/>
              <a:defRPr sz="800"/>
            </a:lvl7pPr>
            <a:lvl8pPr marL="2874111" indent="0">
              <a:buNone/>
              <a:defRPr sz="800"/>
            </a:lvl8pPr>
            <a:lvl9pPr marL="3284700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B9431-4388-45EC-9226-CA32CD523C1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006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22" y="4662814"/>
            <a:ext cx="5702618" cy="55047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22" y="595186"/>
            <a:ext cx="5702618" cy="3996690"/>
          </a:xfrm>
        </p:spPr>
        <p:txBody>
          <a:bodyPr/>
          <a:lstStyle>
            <a:lvl1pPr marL="0" indent="0">
              <a:buNone/>
              <a:defRPr sz="2900"/>
            </a:lvl1pPr>
            <a:lvl2pPr marL="410587" indent="0">
              <a:buNone/>
              <a:defRPr sz="2500"/>
            </a:lvl2pPr>
            <a:lvl3pPr marL="821174" indent="0">
              <a:buNone/>
              <a:defRPr sz="2200"/>
            </a:lvl3pPr>
            <a:lvl4pPr marL="1231763" indent="0">
              <a:buNone/>
              <a:defRPr sz="1800"/>
            </a:lvl4pPr>
            <a:lvl5pPr marL="1642350" indent="0">
              <a:buNone/>
              <a:defRPr sz="1800"/>
            </a:lvl5pPr>
            <a:lvl6pPr marL="2052937" indent="0">
              <a:buNone/>
              <a:defRPr sz="1800"/>
            </a:lvl6pPr>
            <a:lvl7pPr marL="2463524" indent="0">
              <a:buNone/>
              <a:defRPr sz="1800"/>
            </a:lvl7pPr>
            <a:lvl8pPr marL="2874111" indent="0">
              <a:buNone/>
              <a:defRPr sz="1800"/>
            </a:lvl8pPr>
            <a:lvl9pPr marL="3284700" indent="0">
              <a:buNone/>
              <a:defRPr sz="18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22" y="5213285"/>
            <a:ext cx="5702618" cy="781759"/>
          </a:xfrm>
        </p:spPr>
        <p:txBody>
          <a:bodyPr/>
          <a:lstStyle>
            <a:lvl1pPr marL="0" indent="0">
              <a:buNone/>
              <a:defRPr sz="1300"/>
            </a:lvl1pPr>
            <a:lvl2pPr marL="410587" indent="0">
              <a:buNone/>
              <a:defRPr sz="1100"/>
            </a:lvl2pPr>
            <a:lvl3pPr marL="821174" indent="0">
              <a:buNone/>
              <a:defRPr sz="900"/>
            </a:lvl3pPr>
            <a:lvl4pPr marL="1231763" indent="0">
              <a:buNone/>
              <a:defRPr sz="800"/>
            </a:lvl4pPr>
            <a:lvl5pPr marL="1642350" indent="0">
              <a:buNone/>
              <a:defRPr sz="800"/>
            </a:lvl5pPr>
            <a:lvl6pPr marL="2052937" indent="0">
              <a:buNone/>
              <a:defRPr sz="800"/>
            </a:lvl6pPr>
            <a:lvl7pPr marL="2463524" indent="0">
              <a:buNone/>
              <a:defRPr sz="800"/>
            </a:lvl7pPr>
            <a:lvl8pPr marL="2874111" indent="0">
              <a:buNone/>
              <a:defRPr sz="800"/>
            </a:lvl8pPr>
            <a:lvl9pPr marL="3284700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DB6EE-5143-474D-B7C7-A17791374F0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691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72D76-C404-4D5C-9DCC-A1B516D5967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68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90664" y="271785"/>
            <a:ext cx="2138482" cy="568356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24" y="271785"/>
            <a:ext cx="6257039" cy="568356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B3A30-B327-402E-A73C-3FAD09BEED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947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39" y="2069302"/>
            <a:ext cx="8078709" cy="142783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5655" y="3774652"/>
            <a:ext cx="6653054" cy="1702294"/>
          </a:xfrm>
        </p:spPr>
        <p:txBody>
          <a:bodyPr/>
          <a:lstStyle>
            <a:lvl1pPr marL="0" indent="0" algn="ctr">
              <a:buNone/>
              <a:defRPr/>
            </a:lvl1pPr>
            <a:lvl2pPr marL="456971" indent="0" algn="ctr">
              <a:buNone/>
              <a:defRPr/>
            </a:lvl2pPr>
            <a:lvl3pPr marL="913940" indent="0" algn="ctr">
              <a:buNone/>
              <a:defRPr/>
            </a:lvl3pPr>
            <a:lvl4pPr marL="1370910" indent="0" algn="ctr">
              <a:buNone/>
              <a:defRPr/>
            </a:lvl4pPr>
            <a:lvl5pPr marL="1827879" indent="0" algn="ctr">
              <a:buNone/>
              <a:defRPr/>
            </a:lvl5pPr>
            <a:lvl6pPr marL="2284848" indent="0" algn="ctr">
              <a:buNone/>
              <a:defRPr/>
            </a:lvl6pPr>
            <a:lvl7pPr marL="2741820" indent="0" algn="ctr">
              <a:buNone/>
              <a:defRPr/>
            </a:lvl7pPr>
            <a:lvl8pPr marL="3198788" indent="0" algn="ctr">
              <a:buNone/>
              <a:defRPr/>
            </a:lvl8pPr>
            <a:lvl9pPr marL="3655759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4A973-03EB-4F2C-A20A-523EE68F28B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804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04A22-C29D-4DD0-9002-71D80FF251B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988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92" y="4280451"/>
            <a:ext cx="8078709" cy="13229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92" y="2823281"/>
            <a:ext cx="8078709" cy="145712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71" indent="0">
              <a:buNone/>
              <a:defRPr sz="1800"/>
            </a:lvl2pPr>
            <a:lvl3pPr marL="913940" indent="0">
              <a:buNone/>
              <a:defRPr sz="1600"/>
            </a:lvl3pPr>
            <a:lvl4pPr marL="1370910" indent="0">
              <a:buNone/>
              <a:defRPr sz="1400"/>
            </a:lvl4pPr>
            <a:lvl5pPr marL="1827879" indent="0">
              <a:buNone/>
              <a:defRPr sz="1400"/>
            </a:lvl5pPr>
            <a:lvl6pPr marL="2284848" indent="0">
              <a:buNone/>
              <a:defRPr sz="1400"/>
            </a:lvl6pPr>
            <a:lvl7pPr marL="2741820" indent="0">
              <a:buNone/>
              <a:defRPr sz="1400"/>
            </a:lvl7pPr>
            <a:lvl8pPr marL="3198788" indent="0">
              <a:buNone/>
              <a:defRPr sz="1400"/>
            </a:lvl8pPr>
            <a:lvl9pPr marL="3655759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B98AE-2347-48DB-AC0C-FEB3866A7DB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3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D8558-A201-43A8-9376-5D08B98FDFC6}" type="datetimeFigureOut">
              <a:rPr lang="ko-KR" altLang="en-US"/>
              <a:pPr>
                <a:defRPr/>
              </a:pPr>
              <a:t>2026-06-21</a:t>
            </a:fld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23DBE-624F-44DB-ADD5-042CDFA847D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12872" y="1924332"/>
            <a:ext cx="3960151" cy="39966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1406" y="1924332"/>
            <a:ext cx="3960151" cy="39966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848F5-C58B-4D76-9070-2451A80611B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173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30" y="266755"/>
            <a:ext cx="8553927" cy="1110192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49" y="1491054"/>
            <a:ext cx="4199411" cy="6213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1" indent="0">
              <a:buNone/>
              <a:defRPr sz="2000" b="1"/>
            </a:lvl2pPr>
            <a:lvl3pPr marL="913940" indent="0">
              <a:buNone/>
              <a:defRPr sz="1800" b="1"/>
            </a:lvl3pPr>
            <a:lvl4pPr marL="1370910" indent="0">
              <a:buNone/>
              <a:defRPr sz="1600" b="1"/>
            </a:lvl4pPr>
            <a:lvl5pPr marL="1827879" indent="0">
              <a:buNone/>
              <a:defRPr sz="1600" b="1"/>
            </a:lvl5pPr>
            <a:lvl6pPr marL="2284848" indent="0">
              <a:buNone/>
              <a:defRPr sz="1600" b="1"/>
            </a:lvl6pPr>
            <a:lvl7pPr marL="2741820" indent="0">
              <a:buNone/>
              <a:defRPr sz="1600" b="1"/>
            </a:lvl7pPr>
            <a:lvl8pPr marL="3198788" indent="0">
              <a:buNone/>
              <a:defRPr sz="1600" b="1"/>
            </a:lvl8pPr>
            <a:lvl9pPr marL="365575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49" y="2112448"/>
            <a:ext cx="4199411" cy="38378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085" y="1491054"/>
            <a:ext cx="4201060" cy="6213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1" indent="0">
              <a:buNone/>
              <a:defRPr sz="2000" b="1"/>
            </a:lvl2pPr>
            <a:lvl3pPr marL="913940" indent="0">
              <a:buNone/>
              <a:defRPr sz="1800" b="1"/>
            </a:lvl3pPr>
            <a:lvl4pPr marL="1370910" indent="0">
              <a:buNone/>
              <a:defRPr sz="1600" b="1"/>
            </a:lvl4pPr>
            <a:lvl5pPr marL="1827879" indent="0">
              <a:buNone/>
              <a:defRPr sz="1600" b="1"/>
            </a:lvl5pPr>
            <a:lvl6pPr marL="2284848" indent="0">
              <a:buNone/>
              <a:defRPr sz="1600" b="1"/>
            </a:lvl6pPr>
            <a:lvl7pPr marL="2741820" indent="0">
              <a:buNone/>
              <a:defRPr sz="1600" b="1"/>
            </a:lvl7pPr>
            <a:lvl8pPr marL="3198788" indent="0">
              <a:buNone/>
              <a:defRPr sz="1600" b="1"/>
            </a:lvl8pPr>
            <a:lvl9pPr marL="365575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085" y="2112448"/>
            <a:ext cx="4201060" cy="38378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8F51D-E849-491F-AD26-62992C12FCC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231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75672-6DC8-4958-9132-BAD91199912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693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56420-4536-4378-B798-5E846A698FB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810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29" y="265276"/>
            <a:ext cx="3126870" cy="11286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51" y="270202"/>
            <a:ext cx="5313203" cy="56851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29" y="1393921"/>
            <a:ext cx="3126870" cy="4556412"/>
          </a:xfrm>
        </p:spPr>
        <p:txBody>
          <a:bodyPr/>
          <a:lstStyle>
            <a:lvl1pPr marL="0" indent="0">
              <a:buNone/>
              <a:defRPr sz="1400"/>
            </a:lvl1pPr>
            <a:lvl2pPr marL="456971" indent="0">
              <a:buNone/>
              <a:defRPr sz="1200"/>
            </a:lvl2pPr>
            <a:lvl3pPr marL="913940" indent="0">
              <a:buNone/>
              <a:defRPr sz="1000"/>
            </a:lvl3pPr>
            <a:lvl4pPr marL="1370910" indent="0">
              <a:buNone/>
              <a:defRPr sz="900"/>
            </a:lvl4pPr>
            <a:lvl5pPr marL="1827879" indent="0">
              <a:buNone/>
              <a:defRPr sz="900"/>
            </a:lvl5pPr>
            <a:lvl6pPr marL="2284848" indent="0">
              <a:buNone/>
              <a:defRPr sz="900"/>
            </a:lvl6pPr>
            <a:lvl7pPr marL="2741820" indent="0">
              <a:buNone/>
              <a:defRPr sz="900"/>
            </a:lvl7pPr>
            <a:lvl8pPr marL="3198788" indent="0">
              <a:buNone/>
              <a:defRPr sz="900"/>
            </a:lvl8pPr>
            <a:lvl9pPr marL="365575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27812-3DAC-4940-AE85-D05B122F90E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308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22" y="4662814"/>
            <a:ext cx="5702618" cy="55047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22" y="595186"/>
            <a:ext cx="5702618" cy="3996690"/>
          </a:xfrm>
        </p:spPr>
        <p:txBody>
          <a:bodyPr/>
          <a:lstStyle>
            <a:lvl1pPr marL="0" indent="0">
              <a:buNone/>
              <a:defRPr sz="3200"/>
            </a:lvl1pPr>
            <a:lvl2pPr marL="456971" indent="0">
              <a:buNone/>
              <a:defRPr sz="2800"/>
            </a:lvl2pPr>
            <a:lvl3pPr marL="913940" indent="0">
              <a:buNone/>
              <a:defRPr sz="2400"/>
            </a:lvl3pPr>
            <a:lvl4pPr marL="1370910" indent="0">
              <a:buNone/>
              <a:defRPr sz="2000"/>
            </a:lvl4pPr>
            <a:lvl5pPr marL="1827879" indent="0">
              <a:buNone/>
              <a:defRPr sz="2000"/>
            </a:lvl5pPr>
            <a:lvl6pPr marL="2284848" indent="0">
              <a:buNone/>
              <a:defRPr sz="2000"/>
            </a:lvl6pPr>
            <a:lvl7pPr marL="2741820" indent="0">
              <a:buNone/>
              <a:defRPr sz="2000"/>
            </a:lvl7pPr>
            <a:lvl8pPr marL="3198788" indent="0">
              <a:buNone/>
              <a:defRPr sz="2000"/>
            </a:lvl8pPr>
            <a:lvl9pPr marL="365575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22" y="5213285"/>
            <a:ext cx="5702618" cy="781759"/>
          </a:xfrm>
        </p:spPr>
        <p:txBody>
          <a:bodyPr/>
          <a:lstStyle>
            <a:lvl1pPr marL="0" indent="0">
              <a:buNone/>
              <a:defRPr sz="1400"/>
            </a:lvl1pPr>
            <a:lvl2pPr marL="456971" indent="0">
              <a:buNone/>
              <a:defRPr sz="1200"/>
            </a:lvl2pPr>
            <a:lvl3pPr marL="913940" indent="0">
              <a:buNone/>
              <a:defRPr sz="1000"/>
            </a:lvl3pPr>
            <a:lvl4pPr marL="1370910" indent="0">
              <a:buNone/>
              <a:defRPr sz="900"/>
            </a:lvl4pPr>
            <a:lvl5pPr marL="1827879" indent="0">
              <a:buNone/>
              <a:defRPr sz="900"/>
            </a:lvl5pPr>
            <a:lvl6pPr marL="2284848" indent="0">
              <a:buNone/>
              <a:defRPr sz="900"/>
            </a:lvl6pPr>
            <a:lvl7pPr marL="2741820" indent="0">
              <a:buNone/>
              <a:defRPr sz="900"/>
            </a:lvl7pPr>
            <a:lvl8pPr marL="3198788" indent="0">
              <a:buNone/>
              <a:defRPr sz="900"/>
            </a:lvl8pPr>
            <a:lvl9pPr marL="365575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B1B4A-C10B-4F38-A609-793354F129A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154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9C8DF-22CF-4697-83A6-BE65B0C331D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634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71902" y="592102"/>
            <a:ext cx="2019677" cy="532892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12855" y="592102"/>
            <a:ext cx="5900625" cy="532892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BFAB1-EBC2-4384-B1A1-55F771801B6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779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1CE611-BEB9-4CC0-A4EE-A2AC3FDFE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046" y="1090147"/>
            <a:ext cx="7128272" cy="2319067"/>
          </a:xfrm>
        </p:spPr>
        <p:txBody>
          <a:bodyPr anchor="b"/>
          <a:lstStyle>
            <a:lvl1pPr algn="ctr">
              <a:defRPr sz="5828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4A54904-9D4E-4B2C-A4D6-E0C06F767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046" y="3498646"/>
            <a:ext cx="7128272" cy="1608235"/>
          </a:xfrm>
        </p:spPr>
        <p:txBody>
          <a:bodyPr/>
          <a:lstStyle>
            <a:lvl1pPr marL="0" indent="0" algn="ctr">
              <a:buNone/>
              <a:defRPr sz="2331"/>
            </a:lvl1pPr>
            <a:lvl2pPr marL="444078" indent="0" algn="ctr">
              <a:buNone/>
              <a:defRPr sz="1943"/>
            </a:lvl2pPr>
            <a:lvl3pPr marL="888157" indent="0" algn="ctr">
              <a:buNone/>
              <a:defRPr sz="1748"/>
            </a:lvl3pPr>
            <a:lvl4pPr marL="1332235" indent="0" algn="ctr">
              <a:buNone/>
              <a:defRPr sz="1554"/>
            </a:lvl4pPr>
            <a:lvl5pPr marL="1776313" indent="0" algn="ctr">
              <a:buNone/>
              <a:defRPr sz="1554"/>
            </a:lvl5pPr>
            <a:lvl6pPr marL="2220392" indent="0" algn="ctr">
              <a:buNone/>
              <a:defRPr sz="1554"/>
            </a:lvl6pPr>
            <a:lvl7pPr marL="2664470" indent="0" algn="ctr">
              <a:buNone/>
              <a:defRPr sz="1554"/>
            </a:lvl7pPr>
            <a:lvl8pPr marL="3108549" indent="0" algn="ctr">
              <a:buNone/>
              <a:defRPr sz="1554"/>
            </a:lvl8pPr>
            <a:lvl9pPr marL="3552627" indent="0" algn="ctr">
              <a:buNone/>
              <a:defRPr sz="1554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7E4B69-60EC-4483-8F69-2188AED17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7C66A17-A5A8-44C1-ACEF-94EDA46B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D846A6-30A5-411B-917D-CD63BDDFA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7097F-5472-4BC1-B472-705FAF8B861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580165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3DD795-566D-4B4A-851A-623A3E725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5B7EAF-840E-4909-9F13-31822552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5E41EE-AB47-4C1C-AFE3-EAC7A723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6E043F-076D-4B1C-B95F-6DB6E2D05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0FBEC1-B392-4197-AA24-9958D69E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F4BA5-CB2B-4989-8ADE-91A13B6792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29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29" y="265276"/>
            <a:ext cx="3126870" cy="11286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51" y="270248"/>
            <a:ext cx="5313203" cy="56851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29" y="1393921"/>
            <a:ext cx="3126870" cy="4556412"/>
          </a:xfrm>
        </p:spPr>
        <p:txBody>
          <a:bodyPr/>
          <a:lstStyle>
            <a:lvl1pPr marL="0" indent="0">
              <a:buNone/>
              <a:defRPr sz="1400"/>
            </a:lvl1pPr>
            <a:lvl2pPr marL="456971" indent="0">
              <a:buNone/>
              <a:defRPr sz="1200"/>
            </a:lvl2pPr>
            <a:lvl3pPr marL="913940" indent="0">
              <a:buNone/>
              <a:defRPr sz="1000"/>
            </a:lvl3pPr>
            <a:lvl4pPr marL="1370910" indent="0">
              <a:buNone/>
              <a:defRPr sz="900"/>
            </a:lvl4pPr>
            <a:lvl5pPr marL="1827879" indent="0">
              <a:buNone/>
              <a:defRPr sz="900"/>
            </a:lvl5pPr>
            <a:lvl6pPr marL="2284848" indent="0">
              <a:buNone/>
              <a:defRPr sz="900"/>
            </a:lvl6pPr>
            <a:lvl7pPr marL="2741820" indent="0">
              <a:buNone/>
              <a:defRPr sz="900"/>
            </a:lvl7pPr>
            <a:lvl8pPr marL="3198788" indent="0">
              <a:buNone/>
              <a:defRPr sz="900"/>
            </a:lvl8pPr>
            <a:lvl9pPr marL="365575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31BE-7173-498C-8CBB-6EBBE312CA4A}" type="datetimeFigureOut">
              <a:rPr lang="ko-KR" altLang="en-US"/>
              <a:pPr>
                <a:defRPr/>
              </a:pPr>
              <a:t>2026-06-21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F9690-1099-49AA-937A-27C07054654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27AE09-724D-47DA-995B-FDC27B465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75" y="1660663"/>
            <a:ext cx="8197513" cy="2770853"/>
          </a:xfrm>
        </p:spPr>
        <p:txBody>
          <a:bodyPr anchor="b"/>
          <a:lstStyle>
            <a:lvl1pPr>
              <a:defRPr sz="5828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1E56A8B-017E-4058-BE7E-61D923278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475" y="4457729"/>
            <a:ext cx="8197513" cy="1457126"/>
          </a:xfrm>
        </p:spPr>
        <p:txBody>
          <a:bodyPr/>
          <a:lstStyle>
            <a:lvl1pPr marL="0" indent="0">
              <a:buNone/>
              <a:defRPr sz="2331"/>
            </a:lvl1pPr>
            <a:lvl2pPr marL="444078" indent="0">
              <a:buNone/>
              <a:defRPr sz="1943"/>
            </a:lvl2pPr>
            <a:lvl3pPr marL="888157" indent="0">
              <a:buNone/>
              <a:defRPr sz="1748"/>
            </a:lvl3pPr>
            <a:lvl4pPr marL="1332235" indent="0">
              <a:buNone/>
              <a:defRPr sz="1554"/>
            </a:lvl4pPr>
            <a:lvl5pPr marL="1776313" indent="0">
              <a:buNone/>
              <a:defRPr sz="1554"/>
            </a:lvl5pPr>
            <a:lvl6pPr marL="2220392" indent="0">
              <a:buNone/>
              <a:defRPr sz="1554"/>
            </a:lvl6pPr>
            <a:lvl7pPr marL="2664470" indent="0">
              <a:buNone/>
              <a:defRPr sz="1554"/>
            </a:lvl7pPr>
            <a:lvl8pPr marL="3108549" indent="0">
              <a:buNone/>
              <a:defRPr sz="1554"/>
            </a:lvl8pPr>
            <a:lvl9pPr marL="3552627" indent="0">
              <a:buNone/>
              <a:defRPr sz="1554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456B59-2908-4004-B5CD-35DA60D5A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0FE355-FAAC-4742-9CDF-CD8BD062D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60932D-0D05-434C-BB02-17712E3E2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07E42-4178-406D-B6F7-D2F86115AFE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92245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C91A27-4B6D-4011-A3EB-4D3FB14D8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5D9440-3723-4BCB-B8A0-0B77F648A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2827" y="1924332"/>
            <a:ext cx="3960151" cy="399669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1C603AB-E9A1-45AE-8E84-A2C75EE6A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1385" y="1924332"/>
            <a:ext cx="3960151" cy="399669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436607F-4207-4572-9158-50516494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6893A76-FDA7-43C0-A706-5D424C1D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59EAA2-A450-4A15-BBD9-23F67E3E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38CC-9C3A-4199-B61D-4ECC738B470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7703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582135-4E85-423B-A482-B76429982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76" y="354645"/>
            <a:ext cx="8197513" cy="128751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0C5F61-96BD-4862-B1FE-81A59D3E6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076" y="1632907"/>
            <a:ext cx="4021203" cy="800263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4078" indent="0">
              <a:buNone/>
              <a:defRPr sz="1943" b="1"/>
            </a:lvl2pPr>
            <a:lvl3pPr marL="888157" indent="0">
              <a:buNone/>
              <a:defRPr sz="1748" b="1"/>
            </a:lvl3pPr>
            <a:lvl4pPr marL="1332235" indent="0">
              <a:buNone/>
              <a:defRPr sz="1554" b="1"/>
            </a:lvl4pPr>
            <a:lvl5pPr marL="1776313" indent="0">
              <a:buNone/>
              <a:defRPr sz="1554" b="1"/>
            </a:lvl5pPr>
            <a:lvl6pPr marL="2220392" indent="0">
              <a:buNone/>
              <a:defRPr sz="1554" b="1"/>
            </a:lvl6pPr>
            <a:lvl7pPr marL="2664470" indent="0">
              <a:buNone/>
              <a:defRPr sz="1554" b="1"/>
            </a:lvl7pPr>
            <a:lvl8pPr marL="3108549" indent="0">
              <a:buNone/>
              <a:defRPr sz="1554" b="1"/>
            </a:lvl8pPr>
            <a:lvl9pPr marL="3552627" indent="0">
              <a:buNone/>
              <a:defRPr sz="155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59DD85E-4DF7-40EE-AF52-A80CD93DA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076" y="2433170"/>
            <a:ext cx="4021203" cy="357882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8DDDDBC-67AB-4584-8EF8-2D72585AF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11584" y="1632907"/>
            <a:ext cx="4041005" cy="800263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4078" indent="0">
              <a:buNone/>
              <a:defRPr sz="1943" b="1"/>
            </a:lvl2pPr>
            <a:lvl3pPr marL="888157" indent="0">
              <a:buNone/>
              <a:defRPr sz="1748" b="1"/>
            </a:lvl3pPr>
            <a:lvl4pPr marL="1332235" indent="0">
              <a:buNone/>
              <a:defRPr sz="1554" b="1"/>
            </a:lvl4pPr>
            <a:lvl5pPr marL="1776313" indent="0">
              <a:buNone/>
              <a:defRPr sz="1554" b="1"/>
            </a:lvl5pPr>
            <a:lvl6pPr marL="2220392" indent="0">
              <a:buNone/>
              <a:defRPr sz="1554" b="1"/>
            </a:lvl6pPr>
            <a:lvl7pPr marL="2664470" indent="0">
              <a:buNone/>
              <a:defRPr sz="1554" b="1"/>
            </a:lvl7pPr>
            <a:lvl8pPr marL="3108549" indent="0">
              <a:buNone/>
              <a:defRPr sz="1554" b="1"/>
            </a:lvl8pPr>
            <a:lvl9pPr marL="3552627" indent="0">
              <a:buNone/>
              <a:defRPr sz="155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3039041-6EEE-46B2-AB11-BAEE87DCA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11584" y="2433170"/>
            <a:ext cx="4041005" cy="357882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8FEB29F-A6A7-4934-8EF8-4A0EF051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5FD62FA-170E-43F3-A0D7-4E6F37D0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DEDC5B-A3ED-4842-9652-2AC0AE0A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30C69-73E8-4879-9F41-7555624C603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11039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F4E18B-65C0-44D1-95F8-5ED725C9E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D32BE9E-9863-4860-BD8B-DFE96FE7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02BB248-D07A-42A3-88F2-07573C92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368E4C8-626F-4DCD-9037-253968278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C0FEE-FFE6-473A-9016-E63A2A689CC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64005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76D3BF0-380D-4392-BCF1-F3DFE41C7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7181CC5-DA0B-469C-B9FB-51336235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4AEE137-1226-4066-A33F-95514278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481B8-57CC-460D-AC1C-781407DADA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878082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16BCB0-9CA6-40C5-8E3A-DF845BBA1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76" y="444077"/>
            <a:ext cx="3065817" cy="1554268"/>
          </a:xfrm>
        </p:spPr>
        <p:txBody>
          <a:bodyPr anchor="b"/>
          <a:lstStyle>
            <a:lvl1pPr>
              <a:defRPr sz="3108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5EBD72-D407-4F05-B8E8-9C7A9DEF2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005" y="959083"/>
            <a:ext cx="4811584" cy="4733734"/>
          </a:xfrm>
        </p:spPr>
        <p:txBody>
          <a:bodyPr/>
          <a:lstStyle>
            <a:lvl1pPr>
              <a:defRPr sz="3108"/>
            </a:lvl1pPr>
            <a:lvl2pPr>
              <a:defRPr sz="2720"/>
            </a:lvl2pPr>
            <a:lvl3pPr>
              <a:defRPr sz="2331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B63DA3A-6CEC-4809-85E4-E78EFF8E9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76" y="1998345"/>
            <a:ext cx="3065817" cy="3702181"/>
          </a:xfrm>
        </p:spPr>
        <p:txBody>
          <a:bodyPr/>
          <a:lstStyle>
            <a:lvl1pPr marL="0" indent="0">
              <a:buNone/>
              <a:defRPr sz="1554"/>
            </a:lvl1pPr>
            <a:lvl2pPr marL="444078" indent="0">
              <a:buNone/>
              <a:defRPr sz="1360"/>
            </a:lvl2pPr>
            <a:lvl3pPr marL="888157" indent="0">
              <a:buNone/>
              <a:defRPr sz="1166"/>
            </a:lvl3pPr>
            <a:lvl4pPr marL="1332235" indent="0">
              <a:buNone/>
              <a:defRPr sz="971"/>
            </a:lvl4pPr>
            <a:lvl5pPr marL="1776313" indent="0">
              <a:buNone/>
              <a:defRPr sz="971"/>
            </a:lvl5pPr>
            <a:lvl6pPr marL="2220392" indent="0">
              <a:buNone/>
              <a:defRPr sz="971"/>
            </a:lvl6pPr>
            <a:lvl7pPr marL="2664470" indent="0">
              <a:buNone/>
              <a:defRPr sz="971"/>
            </a:lvl7pPr>
            <a:lvl8pPr marL="3108549" indent="0">
              <a:buNone/>
              <a:defRPr sz="971"/>
            </a:lvl8pPr>
            <a:lvl9pPr marL="3552627" indent="0">
              <a:buNone/>
              <a:defRPr sz="97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05603BD-83A1-459F-870B-188413BD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A54FD70-0839-482C-A7F5-B36D92F68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5C55C2C-A3D8-4362-952A-22F6BDC6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EA86C-52EC-4946-BAD4-6B21C5C5A92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46246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74A9E2-5526-4F86-8DAA-72C1C6482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76" y="444077"/>
            <a:ext cx="3065817" cy="1554268"/>
          </a:xfrm>
        </p:spPr>
        <p:txBody>
          <a:bodyPr anchor="b"/>
          <a:lstStyle>
            <a:lvl1pPr>
              <a:defRPr sz="3108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2439FEE-B417-43BC-865A-46083BDFA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41005" y="959083"/>
            <a:ext cx="4811584" cy="4733734"/>
          </a:xfrm>
        </p:spPr>
        <p:txBody>
          <a:bodyPr/>
          <a:lstStyle>
            <a:lvl1pPr marL="0" indent="0">
              <a:buNone/>
              <a:defRPr sz="3108"/>
            </a:lvl1pPr>
            <a:lvl2pPr marL="444078" indent="0">
              <a:buNone/>
              <a:defRPr sz="2720"/>
            </a:lvl2pPr>
            <a:lvl3pPr marL="888157" indent="0">
              <a:buNone/>
              <a:defRPr sz="2331"/>
            </a:lvl3pPr>
            <a:lvl4pPr marL="1332235" indent="0">
              <a:buNone/>
              <a:defRPr sz="1943"/>
            </a:lvl4pPr>
            <a:lvl5pPr marL="1776313" indent="0">
              <a:buNone/>
              <a:defRPr sz="1943"/>
            </a:lvl5pPr>
            <a:lvl6pPr marL="2220392" indent="0">
              <a:buNone/>
              <a:defRPr sz="1943"/>
            </a:lvl6pPr>
            <a:lvl7pPr marL="2664470" indent="0">
              <a:buNone/>
              <a:defRPr sz="1943"/>
            </a:lvl7pPr>
            <a:lvl8pPr marL="3108549" indent="0">
              <a:buNone/>
              <a:defRPr sz="1943"/>
            </a:lvl8pPr>
            <a:lvl9pPr marL="3552627" indent="0">
              <a:buNone/>
              <a:defRPr sz="1943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4D77E38-C2DE-434A-A92D-BA5DB34D6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76" y="1998345"/>
            <a:ext cx="3065817" cy="3702181"/>
          </a:xfrm>
        </p:spPr>
        <p:txBody>
          <a:bodyPr/>
          <a:lstStyle>
            <a:lvl1pPr marL="0" indent="0">
              <a:buNone/>
              <a:defRPr sz="1554"/>
            </a:lvl1pPr>
            <a:lvl2pPr marL="444078" indent="0">
              <a:buNone/>
              <a:defRPr sz="1360"/>
            </a:lvl2pPr>
            <a:lvl3pPr marL="888157" indent="0">
              <a:buNone/>
              <a:defRPr sz="1166"/>
            </a:lvl3pPr>
            <a:lvl4pPr marL="1332235" indent="0">
              <a:buNone/>
              <a:defRPr sz="971"/>
            </a:lvl4pPr>
            <a:lvl5pPr marL="1776313" indent="0">
              <a:buNone/>
              <a:defRPr sz="971"/>
            </a:lvl5pPr>
            <a:lvl6pPr marL="2220392" indent="0">
              <a:buNone/>
              <a:defRPr sz="971"/>
            </a:lvl6pPr>
            <a:lvl7pPr marL="2664470" indent="0">
              <a:buNone/>
              <a:defRPr sz="971"/>
            </a:lvl7pPr>
            <a:lvl8pPr marL="3108549" indent="0">
              <a:buNone/>
              <a:defRPr sz="971"/>
            </a:lvl8pPr>
            <a:lvl9pPr marL="3552627" indent="0">
              <a:buNone/>
              <a:defRPr sz="97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8425032-BF1A-4BAA-BE38-7BFD23E8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15DA407-817D-410B-8408-1CE2EB6B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B1998B-94B5-40FA-9035-1BCF6F0D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789FA-736E-47FB-917C-46577FE37F9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038633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A3AB57-7B4F-444E-8747-BCD15FFE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19B6B2E-7D73-47F9-ADFE-011BEC075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A2D12E-B85F-4964-85F6-A2D79AA5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6EC435-F05E-49EA-A465-97BC5C124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1FDF6F-1DF5-4372-932B-259E8722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10DF5-A06E-4C1E-B868-8043F114A4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87859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301CC00-6EF1-4343-8F97-24E25DFC1F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71859" y="592102"/>
            <a:ext cx="2019677" cy="532892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D262963-0C2E-47DF-BB7A-49951E896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2827" y="592102"/>
            <a:ext cx="5900625" cy="532892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73BAEC-FF56-4E7F-8E7F-6CCBA7698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BC3F7F4-8311-4757-9E2B-9B67E16B8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E1E214-5BDF-4E05-91FA-A34982EF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FE1C8-7B2D-4233-A297-94941BD061B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43929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27" y="2069274"/>
            <a:ext cx="8078709" cy="142783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5655" y="3774652"/>
            <a:ext cx="6653054" cy="1702294"/>
          </a:xfrm>
        </p:spPr>
        <p:txBody>
          <a:bodyPr/>
          <a:lstStyle>
            <a:lvl1pPr marL="0" indent="0" algn="ctr">
              <a:buNone/>
              <a:defRPr/>
            </a:lvl1pPr>
            <a:lvl2pPr marL="444078" indent="0" algn="ctr">
              <a:buNone/>
              <a:defRPr/>
            </a:lvl2pPr>
            <a:lvl3pPr marL="888157" indent="0" algn="ctr">
              <a:buNone/>
              <a:defRPr/>
            </a:lvl3pPr>
            <a:lvl4pPr marL="1332235" indent="0" algn="ctr">
              <a:buNone/>
              <a:defRPr/>
            </a:lvl4pPr>
            <a:lvl5pPr marL="1776313" indent="0" algn="ctr">
              <a:buNone/>
              <a:defRPr/>
            </a:lvl5pPr>
            <a:lvl6pPr marL="2220392" indent="0" algn="ctr">
              <a:buNone/>
              <a:defRPr/>
            </a:lvl6pPr>
            <a:lvl7pPr marL="2664470" indent="0" algn="ctr">
              <a:buNone/>
              <a:defRPr/>
            </a:lvl7pPr>
            <a:lvl8pPr marL="3108549" indent="0" algn="ctr">
              <a:buNone/>
              <a:defRPr/>
            </a:lvl8pPr>
            <a:lvl9pPr marL="3552627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50A9EC3B-1FA0-4504-8AEC-87E948DA214F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22" y="4662814"/>
            <a:ext cx="5702618" cy="55047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22" y="595186"/>
            <a:ext cx="5702618" cy="3996690"/>
          </a:xfrm>
        </p:spPr>
        <p:txBody>
          <a:bodyPr/>
          <a:lstStyle>
            <a:lvl1pPr marL="0" indent="0">
              <a:buNone/>
              <a:defRPr sz="3200"/>
            </a:lvl1pPr>
            <a:lvl2pPr marL="456971" indent="0">
              <a:buNone/>
              <a:defRPr sz="2800"/>
            </a:lvl2pPr>
            <a:lvl3pPr marL="913940" indent="0">
              <a:buNone/>
              <a:defRPr sz="2400"/>
            </a:lvl3pPr>
            <a:lvl4pPr marL="1370910" indent="0">
              <a:buNone/>
              <a:defRPr sz="2000"/>
            </a:lvl4pPr>
            <a:lvl5pPr marL="1827879" indent="0">
              <a:buNone/>
              <a:defRPr sz="2000"/>
            </a:lvl5pPr>
            <a:lvl6pPr marL="2284848" indent="0">
              <a:buNone/>
              <a:defRPr sz="2000"/>
            </a:lvl6pPr>
            <a:lvl7pPr marL="2741820" indent="0">
              <a:buNone/>
              <a:defRPr sz="2000"/>
            </a:lvl7pPr>
            <a:lvl8pPr marL="3198788" indent="0">
              <a:buNone/>
              <a:defRPr sz="2000"/>
            </a:lvl8pPr>
            <a:lvl9pPr marL="3655759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22" y="5213285"/>
            <a:ext cx="5702618" cy="781759"/>
          </a:xfrm>
        </p:spPr>
        <p:txBody>
          <a:bodyPr/>
          <a:lstStyle>
            <a:lvl1pPr marL="0" indent="0">
              <a:buNone/>
              <a:defRPr sz="1400"/>
            </a:lvl1pPr>
            <a:lvl2pPr marL="456971" indent="0">
              <a:buNone/>
              <a:defRPr sz="1200"/>
            </a:lvl2pPr>
            <a:lvl3pPr marL="913940" indent="0">
              <a:buNone/>
              <a:defRPr sz="1000"/>
            </a:lvl3pPr>
            <a:lvl4pPr marL="1370910" indent="0">
              <a:buNone/>
              <a:defRPr sz="900"/>
            </a:lvl4pPr>
            <a:lvl5pPr marL="1827879" indent="0">
              <a:buNone/>
              <a:defRPr sz="900"/>
            </a:lvl5pPr>
            <a:lvl6pPr marL="2284848" indent="0">
              <a:buNone/>
              <a:defRPr sz="900"/>
            </a:lvl6pPr>
            <a:lvl7pPr marL="2741820" indent="0">
              <a:buNone/>
              <a:defRPr sz="900"/>
            </a:lvl7pPr>
            <a:lvl8pPr marL="3198788" indent="0">
              <a:buNone/>
              <a:defRPr sz="900"/>
            </a:lvl8pPr>
            <a:lvl9pPr marL="365575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1D99D-BFAE-451B-9FCB-28E63484E5E0}" type="datetimeFigureOut">
              <a:rPr lang="ko-KR" altLang="en-US"/>
              <a:pPr>
                <a:defRPr/>
              </a:pPr>
              <a:t>2026-06-21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BB7DD-4756-498D-92A4-2468EA5E9F4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0C74BBD8-A308-466F-BCE7-909CE5634B40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79" y="4280406"/>
            <a:ext cx="8078709" cy="1322978"/>
          </a:xfrm>
        </p:spPr>
        <p:txBody>
          <a:bodyPr anchor="t"/>
          <a:lstStyle>
            <a:lvl1pPr algn="l">
              <a:defRPr sz="3885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79" y="2823280"/>
            <a:ext cx="8078709" cy="1457126"/>
          </a:xfrm>
        </p:spPr>
        <p:txBody>
          <a:bodyPr anchor="b"/>
          <a:lstStyle>
            <a:lvl1pPr marL="0" indent="0">
              <a:buNone/>
              <a:defRPr sz="1943"/>
            </a:lvl1pPr>
            <a:lvl2pPr marL="444078" indent="0">
              <a:buNone/>
              <a:defRPr sz="1748"/>
            </a:lvl2pPr>
            <a:lvl3pPr marL="888157" indent="0">
              <a:buNone/>
              <a:defRPr sz="1554"/>
            </a:lvl3pPr>
            <a:lvl4pPr marL="1332235" indent="0">
              <a:buNone/>
              <a:defRPr sz="1360"/>
            </a:lvl4pPr>
            <a:lvl5pPr marL="1776313" indent="0">
              <a:buNone/>
              <a:defRPr sz="1360"/>
            </a:lvl5pPr>
            <a:lvl6pPr marL="2220392" indent="0">
              <a:buNone/>
              <a:defRPr sz="1360"/>
            </a:lvl6pPr>
            <a:lvl7pPr marL="2664470" indent="0">
              <a:buNone/>
              <a:defRPr sz="1360"/>
            </a:lvl7pPr>
            <a:lvl8pPr marL="3108549" indent="0">
              <a:buNone/>
              <a:defRPr sz="1360"/>
            </a:lvl8pPr>
            <a:lvl9pPr marL="3552627" indent="0">
              <a:buNone/>
              <a:defRPr sz="136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64958BDC-6EF8-482B-A3E5-AA0DFAA7223E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448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5218" y="1554269"/>
            <a:ext cx="4197760" cy="4396051"/>
          </a:xfrm>
        </p:spPr>
        <p:txBody>
          <a:bodyPr/>
          <a:lstStyle>
            <a:lvl1pPr>
              <a:defRPr sz="2720"/>
            </a:lvl1pPr>
            <a:lvl2pPr>
              <a:defRPr sz="2331"/>
            </a:lvl2pPr>
            <a:lvl3pPr>
              <a:defRPr sz="1943"/>
            </a:lvl3pPr>
            <a:lvl4pPr>
              <a:defRPr sz="1748"/>
            </a:lvl4pPr>
            <a:lvl5pPr>
              <a:defRPr sz="1748"/>
            </a:lvl5pPr>
            <a:lvl6pPr>
              <a:defRPr sz="1748"/>
            </a:lvl6pPr>
            <a:lvl7pPr>
              <a:defRPr sz="1748"/>
            </a:lvl7pPr>
            <a:lvl8pPr>
              <a:defRPr sz="1748"/>
            </a:lvl8pPr>
            <a:lvl9pPr>
              <a:defRPr sz="174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1385" y="1554269"/>
            <a:ext cx="4197760" cy="4396051"/>
          </a:xfrm>
        </p:spPr>
        <p:txBody>
          <a:bodyPr/>
          <a:lstStyle>
            <a:lvl1pPr>
              <a:defRPr sz="2720"/>
            </a:lvl1pPr>
            <a:lvl2pPr>
              <a:defRPr sz="2331"/>
            </a:lvl2pPr>
            <a:lvl3pPr>
              <a:defRPr sz="1943"/>
            </a:lvl3pPr>
            <a:lvl4pPr>
              <a:defRPr sz="1748"/>
            </a:lvl4pPr>
            <a:lvl5pPr>
              <a:defRPr sz="1748"/>
            </a:lvl5pPr>
            <a:lvl6pPr>
              <a:defRPr sz="1748"/>
            </a:lvl6pPr>
            <a:lvl7pPr>
              <a:defRPr sz="1748"/>
            </a:lvl7pPr>
            <a:lvl8pPr>
              <a:defRPr sz="1748"/>
            </a:lvl8pPr>
            <a:lvl9pPr>
              <a:defRPr sz="174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4F0554A5-140B-46C1-AE75-C9B767A84FE0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781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18" y="1491050"/>
            <a:ext cx="4199411" cy="621398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4078" indent="0">
              <a:buNone/>
              <a:defRPr sz="1943" b="1"/>
            </a:lvl2pPr>
            <a:lvl3pPr marL="888157" indent="0">
              <a:buNone/>
              <a:defRPr sz="1748" b="1"/>
            </a:lvl3pPr>
            <a:lvl4pPr marL="1332235" indent="0">
              <a:buNone/>
              <a:defRPr sz="1554" b="1"/>
            </a:lvl4pPr>
            <a:lvl5pPr marL="1776313" indent="0">
              <a:buNone/>
              <a:defRPr sz="1554" b="1"/>
            </a:lvl5pPr>
            <a:lvl6pPr marL="2220392" indent="0">
              <a:buNone/>
              <a:defRPr sz="1554" b="1"/>
            </a:lvl6pPr>
            <a:lvl7pPr marL="2664470" indent="0">
              <a:buNone/>
              <a:defRPr sz="1554" b="1"/>
            </a:lvl7pPr>
            <a:lvl8pPr marL="3108549" indent="0">
              <a:buNone/>
              <a:defRPr sz="1554" b="1"/>
            </a:lvl8pPr>
            <a:lvl9pPr marL="3552627" indent="0">
              <a:buNone/>
              <a:defRPr sz="1554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18" y="2112448"/>
            <a:ext cx="4199411" cy="3837871"/>
          </a:xfrm>
        </p:spPr>
        <p:txBody>
          <a:bodyPr/>
          <a:lstStyle>
            <a:lvl1pPr>
              <a:defRPr sz="2331"/>
            </a:lvl1pPr>
            <a:lvl2pPr>
              <a:defRPr sz="1943"/>
            </a:lvl2pPr>
            <a:lvl3pPr>
              <a:defRPr sz="1748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085" y="1491050"/>
            <a:ext cx="4201060" cy="621398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4078" indent="0">
              <a:buNone/>
              <a:defRPr sz="1943" b="1"/>
            </a:lvl2pPr>
            <a:lvl3pPr marL="888157" indent="0">
              <a:buNone/>
              <a:defRPr sz="1748" b="1"/>
            </a:lvl3pPr>
            <a:lvl4pPr marL="1332235" indent="0">
              <a:buNone/>
              <a:defRPr sz="1554" b="1"/>
            </a:lvl4pPr>
            <a:lvl5pPr marL="1776313" indent="0">
              <a:buNone/>
              <a:defRPr sz="1554" b="1"/>
            </a:lvl5pPr>
            <a:lvl6pPr marL="2220392" indent="0">
              <a:buNone/>
              <a:defRPr sz="1554" b="1"/>
            </a:lvl6pPr>
            <a:lvl7pPr marL="2664470" indent="0">
              <a:buNone/>
              <a:defRPr sz="1554" b="1"/>
            </a:lvl7pPr>
            <a:lvl8pPr marL="3108549" indent="0">
              <a:buNone/>
              <a:defRPr sz="1554" b="1"/>
            </a:lvl8pPr>
            <a:lvl9pPr marL="3552627" indent="0">
              <a:buNone/>
              <a:defRPr sz="1554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085" y="2112448"/>
            <a:ext cx="4201060" cy="3837871"/>
          </a:xfrm>
        </p:spPr>
        <p:txBody>
          <a:bodyPr/>
          <a:lstStyle>
            <a:lvl1pPr>
              <a:defRPr sz="2331"/>
            </a:lvl1pPr>
            <a:lvl2pPr>
              <a:defRPr sz="1943"/>
            </a:lvl2pPr>
            <a:lvl3pPr>
              <a:defRPr sz="1748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F91461E2-B3E2-46DC-81A4-EA1C4D219A7D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714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DA82D6E7-32DC-4513-ADB1-3CD701DB21A1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172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E448F006-E543-4DA3-A114-4540D2B00968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835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19" y="265212"/>
            <a:ext cx="3126870" cy="1128695"/>
          </a:xfrm>
        </p:spPr>
        <p:txBody>
          <a:bodyPr anchor="b"/>
          <a:lstStyle>
            <a:lvl1pPr algn="l">
              <a:defRPr sz="1943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42" y="265213"/>
            <a:ext cx="5313203" cy="5685107"/>
          </a:xfrm>
        </p:spPr>
        <p:txBody>
          <a:bodyPr/>
          <a:lstStyle>
            <a:lvl1pPr>
              <a:defRPr sz="3108"/>
            </a:lvl1pPr>
            <a:lvl2pPr>
              <a:defRPr sz="2720"/>
            </a:lvl2pPr>
            <a:lvl3pPr>
              <a:defRPr sz="2331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19" y="1393908"/>
            <a:ext cx="3126870" cy="4556412"/>
          </a:xfrm>
        </p:spPr>
        <p:txBody>
          <a:bodyPr/>
          <a:lstStyle>
            <a:lvl1pPr marL="0" indent="0">
              <a:buNone/>
              <a:defRPr sz="1360"/>
            </a:lvl1pPr>
            <a:lvl2pPr marL="444078" indent="0">
              <a:buNone/>
              <a:defRPr sz="1166"/>
            </a:lvl2pPr>
            <a:lvl3pPr marL="888157" indent="0">
              <a:buNone/>
              <a:defRPr sz="971"/>
            </a:lvl3pPr>
            <a:lvl4pPr marL="1332235" indent="0">
              <a:buNone/>
              <a:defRPr sz="874"/>
            </a:lvl4pPr>
            <a:lvl5pPr marL="1776313" indent="0">
              <a:buNone/>
              <a:defRPr sz="874"/>
            </a:lvl5pPr>
            <a:lvl6pPr marL="2220392" indent="0">
              <a:buNone/>
              <a:defRPr sz="874"/>
            </a:lvl6pPr>
            <a:lvl7pPr marL="2664470" indent="0">
              <a:buNone/>
              <a:defRPr sz="874"/>
            </a:lvl7pPr>
            <a:lvl8pPr marL="3108549" indent="0">
              <a:buNone/>
              <a:defRPr sz="874"/>
            </a:lvl8pPr>
            <a:lvl9pPr marL="3552627" indent="0">
              <a:buNone/>
              <a:defRPr sz="87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AF3D0549-B332-40FC-AE39-D121F1C14317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124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22" y="4662805"/>
            <a:ext cx="5702618" cy="550471"/>
          </a:xfrm>
        </p:spPr>
        <p:txBody>
          <a:bodyPr anchor="b"/>
          <a:lstStyle>
            <a:lvl1pPr algn="l">
              <a:defRPr sz="1943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22" y="595186"/>
            <a:ext cx="5702618" cy="3996690"/>
          </a:xfrm>
        </p:spPr>
        <p:txBody>
          <a:bodyPr/>
          <a:lstStyle>
            <a:lvl1pPr marL="0" indent="0">
              <a:buNone/>
              <a:defRPr sz="3108"/>
            </a:lvl1pPr>
            <a:lvl2pPr marL="444078" indent="0">
              <a:buNone/>
              <a:defRPr sz="2720"/>
            </a:lvl2pPr>
            <a:lvl3pPr marL="888157" indent="0">
              <a:buNone/>
              <a:defRPr sz="2331"/>
            </a:lvl3pPr>
            <a:lvl4pPr marL="1332235" indent="0">
              <a:buNone/>
              <a:defRPr sz="1943"/>
            </a:lvl4pPr>
            <a:lvl5pPr marL="1776313" indent="0">
              <a:buNone/>
              <a:defRPr sz="1943"/>
            </a:lvl5pPr>
            <a:lvl6pPr marL="2220392" indent="0">
              <a:buNone/>
              <a:defRPr sz="1943"/>
            </a:lvl6pPr>
            <a:lvl7pPr marL="2664470" indent="0">
              <a:buNone/>
              <a:defRPr sz="1943"/>
            </a:lvl7pPr>
            <a:lvl8pPr marL="3108549" indent="0">
              <a:buNone/>
              <a:defRPr sz="1943"/>
            </a:lvl8pPr>
            <a:lvl9pPr marL="3552627" indent="0">
              <a:buNone/>
              <a:defRPr sz="1943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22" y="5213276"/>
            <a:ext cx="5702618" cy="781759"/>
          </a:xfrm>
        </p:spPr>
        <p:txBody>
          <a:bodyPr/>
          <a:lstStyle>
            <a:lvl1pPr marL="0" indent="0">
              <a:buNone/>
              <a:defRPr sz="1360"/>
            </a:lvl1pPr>
            <a:lvl2pPr marL="444078" indent="0">
              <a:buNone/>
              <a:defRPr sz="1166"/>
            </a:lvl2pPr>
            <a:lvl3pPr marL="888157" indent="0">
              <a:buNone/>
              <a:defRPr sz="971"/>
            </a:lvl3pPr>
            <a:lvl4pPr marL="1332235" indent="0">
              <a:buNone/>
              <a:defRPr sz="874"/>
            </a:lvl4pPr>
            <a:lvl5pPr marL="1776313" indent="0">
              <a:buNone/>
              <a:defRPr sz="874"/>
            </a:lvl5pPr>
            <a:lvl6pPr marL="2220392" indent="0">
              <a:buNone/>
              <a:defRPr sz="874"/>
            </a:lvl6pPr>
            <a:lvl7pPr marL="2664470" indent="0">
              <a:buNone/>
              <a:defRPr sz="874"/>
            </a:lvl7pPr>
            <a:lvl8pPr marL="3108549" indent="0">
              <a:buNone/>
              <a:defRPr sz="874"/>
            </a:lvl8pPr>
            <a:lvl9pPr marL="3552627" indent="0">
              <a:buNone/>
              <a:defRPr sz="87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0E64C40A-2845-42D4-B468-2913FBBBC17E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779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8A7963BF-21C9-4721-B744-C21B59EAA581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77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90663" y="266755"/>
            <a:ext cx="2138482" cy="568356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18" y="266755"/>
            <a:ext cx="6257039" cy="568356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912A3A9D-D99B-4848-9BBB-1B8CD9A25427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1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5230" y="266755"/>
            <a:ext cx="8553927" cy="111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6" rIns="91394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5230" y="1559306"/>
            <a:ext cx="8553927" cy="439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5248" y="6065964"/>
            <a:ext cx="221768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5A444FB-DD7E-462C-9AED-66AAFBE2F356}" type="datetimeFigureOut">
              <a:rPr lang="ko-KR" altLang="en-US"/>
              <a:pPr>
                <a:defRPr/>
              </a:pPr>
              <a:t>2026-06-21</a:t>
            </a:fld>
            <a:endParaRPr lang="en-US" altLang="ko-KR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36" y="6065964"/>
            <a:ext cx="300971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5" y="6065964"/>
            <a:ext cx="221768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C1A26E-45DF-4903-BA08-B51AA67418B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697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394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091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787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727" indent="-342727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575" indent="-285606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424" indent="-22848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394" indent="-22848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364" indent="-228484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334" indent="-22848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303" indent="-22848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272" indent="-22848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243" indent="-22848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0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0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9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48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0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88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59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6152FAE-F5A1-752A-640A-02869082C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5218" y="266755"/>
            <a:ext cx="8553927" cy="111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E806A8-745F-93EB-D0A5-DA24B5C47F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5218" y="1554269"/>
            <a:ext cx="8553927" cy="439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983A558-94E2-B31E-8188-7335622073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5218" y="6065964"/>
            <a:ext cx="2217685" cy="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36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D9F5F10-54EB-D48F-058C-6ECFCD6856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24" y="6065964"/>
            <a:ext cx="3009715" cy="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36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57D3677-5659-DF5F-80A3-D889203261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0" y="6065964"/>
            <a:ext cx="2217685" cy="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360"/>
            </a:lvl1pPr>
          </a:lstStyle>
          <a:p>
            <a:fld id="{6959450B-E2CD-4096-A083-0283C1015B3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4511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5pPr>
      <a:lvl6pPr marL="444078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6pPr>
      <a:lvl7pPr marL="888157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7pPr>
      <a:lvl8pPr marL="1332235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8pPr>
      <a:lvl9pPr marL="1776313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33059" indent="-33305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8">
          <a:solidFill>
            <a:schemeClr val="tx1"/>
          </a:solidFill>
          <a:latin typeface="+mn-lt"/>
          <a:ea typeface="+mn-ea"/>
          <a:cs typeface="+mn-cs"/>
        </a:defRPr>
      </a:lvl1pPr>
      <a:lvl2pPr marL="721627" indent="-27754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20">
          <a:solidFill>
            <a:schemeClr val="tx1"/>
          </a:solidFill>
          <a:latin typeface="+mn-lt"/>
          <a:ea typeface="+mn-ea"/>
        </a:defRPr>
      </a:lvl2pPr>
      <a:lvl3pPr marL="1110196" indent="-2220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331">
          <a:solidFill>
            <a:schemeClr val="tx1"/>
          </a:solidFill>
          <a:latin typeface="+mn-lt"/>
          <a:ea typeface="+mn-ea"/>
        </a:defRPr>
      </a:lvl3pPr>
      <a:lvl4pPr marL="1554274" indent="-22203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943">
          <a:solidFill>
            <a:schemeClr val="tx1"/>
          </a:solidFill>
          <a:latin typeface="+mn-lt"/>
          <a:ea typeface="+mn-ea"/>
        </a:defRPr>
      </a:lvl4pPr>
      <a:lvl5pPr marL="1998353" indent="-222039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5pPr>
      <a:lvl6pPr marL="2442431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6pPr>
      <a:lvl7pPr marL="2886509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7pPr>
      <a:lvl8pPr marL="3330588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8pPr>
      <a:lvl9pPr marL="3774666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1pPr>
      <a:lvl2pPr marL="444078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2pPr>
      <a:lvl3pPr marL="888157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3pPr>
      <a:lvl4pPr marL="1332235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4pPr>
      <a:lvl5pPr marL="1776313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5pPr>
      <a:lvl6pPr marL="2220392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6pPr>
      <a:lvl7pPr marL="2664470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7pPr>
      <a:lvl8pPr marL="3108549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8pPr>
      <a:lvl9pPr marL="3552627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DB36306-EEA7-EF58-9D98-FD6EA42262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5218" y="266755"/>
            <a:ext cx="8553927" cy="111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A4BF3CE-EBA4-525D-174B-FEFF1735E3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5218" y="1554269"/>
            <a:ext cx="8553927" cy="439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12E3F9A-4969-2B42-BB73-438B58F370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5218" y="6065964"/>
            <a:ext cx="2217685" cy="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36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D48FA2B-AF92-75D8-BEDC-6881C577E9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24" y="6065964"/>
            <a:ext cx="3009715" cy="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36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9F75EB4-11E9-52AB-DB95-D0F3AA2949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0" y="6065964"/>
            <a:ext cx="2217685" cy="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360"/>
            </a:lvl1pPr>
          </a:lstStyle>
          <a:p>
            <a:fld id="{8C7A1661-2DDD-4B18-AA58-9EC3E6E6AD5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32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5pPr>
      <a:lvl6pPr marL="444078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6pPr>
      <a:lvl7pPr marL="888157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7pPr>
      <a:lvl8pPr marL="1332235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8pPr>
      <a:lvl9pPr marL="1776313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33059" indent="-33305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8">
          <a:solidFill>
            <a:schemeClr val="tx1"/>
          </a:solidFill>
          <a:latin typeface="+mn-lt"/>
          <a:ea typeface="+mn-ea"/>
          <a:cs typeface="+mn-cs"/>
        </a:defRPr>
      </a:lvl1pPr>
      <a:lvl2pPr marL="721627" indent="-27754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20">
          <a:solidFill>
            <a:schemeClr val="tx1"/>
          </a:solidFill>
          <a:latin typeface="+mn-lt"/>
          <a:ea typeface="+mn-ea"/>
        </a:defRPr>
      </a:lvl2pPr>
      <a:lvl3pPr marL="1110196" indent="-2220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331">
          <a:solidFill>
            <a:schemeClr val="tx1"/>
          </a:solidFill>
          <a:latin typeface="+mn-lt"/>
          <a:ea typeface="+mn-ea"/>
        </a:defRPr>
      </a:lvl3pPr>
      <a:lvl4pPr marL="1554274" indent="-22203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943">
          <a:solidFill>
            <a:schemeClr val="tx1"/>
          </a:solidFill>
          <a:latin typeface="+mn-lt"/>
          <a:ea typeface="+mn-ea"/>
        </a:defRPr>
      </a:lvl4pPr>
      <a:lvl5pPr marL="1998353" indent="-222039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5pPr>
      <a:lvl6pPr marL="2442431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6pPr>
      <a:lvl7pPr marL="2886509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7pPr>
      <a:lvl8pPr marL="3330588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8pPr>
      <a:lvl9pPr marL="3774666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1pPr>
      <a:lvl2pPr marL="444078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2pPr>
      <a:lvl3pPr marL="888157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3pPr>
      <a:lvl4pPr marL="1332235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4pPr>
      <a:lvl5pPr marL="1776313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5pPr>
      <a:lvl6pPr marL="2220392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6pPr>
      <a:lvl7pPr marL="2664470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7pPr>
      <a:lvl8pPr marL="3108549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8pPr>
      <a:lvl9pPr marL="3552627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5230" y="266755"/>
            <a:ext cx="8553927" cy="111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18" tIns="41059" rIns="82118" bIns="410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5230" y="1559276"/>
            <a:ext cx="8553927" cy="439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18" tIns="41059" rIns="82118" bIns="410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5248" y="6065964"/>
            <a:ext cx="221768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18" tIns="41059" rIns="82118" bIns="41059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36" y="6065964"/>
            <a:ext cx="300971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18" tIns="41059" rIns="82118" bIns="41059" numCol="1" anchor="t" anchorCtr="0" compatLnSpc="1">
            <a:prstTxWarp prst="textNoShape">
              <a:avLst/>
            </a:prstTxWarp>
          </a:bodyPr>
          <a:lstStyle>
            <a:lvl1pPr algn="ctr">
              <a:defRPr sz="13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5" y="6065964"/>
            <a:ext cx="221768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18" tIns="41059" rIns="82118" bIns="41059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4DA2A2F9-5090-4898-B471-316AD42CA44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7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10587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821174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231763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64235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07941" indent="-30794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667205" indent="-256616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500">
          <a:solidFill>
            <a:schemeClr val="tx1"/>
          </a:solidFill>
          <a:latin typeface="+mn-lt"/>
          <a:ea typeface="+mn-ea"/>
        </a:defRPr>
      </a:lvl2pPr>
      <a:lvl3pPr marL="1026469" indent="-20529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437057" indent="-20529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800">
          <a:solidFill>
            <a:schemeClr val="tx1"/>
          </a:solidFill>
          <a:latin typeface="+mn-lt"/>
          <a:ea typeface="+mn-ea"/>
        </a:defRPr>
      </a:lvl4pPr>
      <a:lvl5pPr marL="1847644" indent="-205294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5pPr>
      <a:lvl6pPr marL="2258230" indent="-205294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6pPr>
      <a:lvl7pPr marL="2668818" indent="-205294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7pPr>
      <a:lvl8pPr marL="3079406" indent="-205294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8pPr>
      <a:lvl9pPr marL="3489993" indent="-205294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587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1174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1763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2350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2937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3524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4111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4700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53425" y="354645"/>
            <a:ext cx="8197513" cy="1287514"/>
          </a:xfrm>
          <a:prstGeom prst="rect">
            <a:avLst/>
          </a:prstGeom>
        </p:spPr>
        <p:txBody>
          <a:bodyPr vert="horz" lIns="77587" tIns="38793" rIns="77587" bIns="38793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53425" y="1773223"/>
            <a:ext cx="8197513" cy="4226438"/>
          </a:xfrm>
          <a:prstGeom prst="rect">
            <a:avLst/>
          </a:prstGeom>
        </p:spPr>
        <p:txBody>
          <a:bodyPr vert="horz" lIns="77587" tIns="38793" rIns="77587" bIns="38793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53425" y="6174083"/>
            <a:ext cx="2138482" cy="354645"/>
          </a:xfrm>
          <a:prstGeom prst="rect">
            <a:avLst/>
          </a:prstGeom>
        </p:spPr>
        <p:txBody>
          <a:bodyPr vert="horz" lIns="77587" tIns="38793" rIns="77587" bIns="3879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5868" fontAlgn="auto">
              <a:spcBef>
                <a:spcPts val="0"/>
              </a:spcBef>
              <a:spcAft>
                <a:spcPts val="0"/>
              </a:spcAft>
            </a:pPr>
            <a:fld id="{DC86793E-CE9C-433A-8B10-34C4109A5A7D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defTabSz="775868" fontAlgn="auto">
                <a:spcBef>
                  <a:spcPts val="0"/>
                </a:spcBef>
                <a:spcAft>
                  <a:spcPts val="0"/>
                </a:spcAft>
              </a:pPr>
              <a:t>2026-06-21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48320" y="6174083"/>
            <a:ext cx="3207723" cy="354645"/>
          </a:xfrm>
          <a:prstGeom prst="rect">
            <a:avLst/>
          </a:prstGeom>
        </p:spPr>
        <p:txBody>
          <a:bodyPr vert="horz" lIns="77587" tIns="38793" rIns="77587" bIns="3879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5868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712456" y="6174083"/>
            <a:ext cx="2138482" cy="354645"/>
          </a:xfrm>
          <a:prstGeom prst="rect">
            <a:avLst/>
          </a:prstGeom>
        </p:spPr>
        <p:txBody>
          <a:bodyPr vert="horz" lIns="77587" tIns="38793" rIns="77587" bIns="3879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5868" fontAlgn="auto">
              <a:spcBef>
                <a:spcPts val="0"/>
              </a:spcBef>
              <a:spcAft>
                <a:spcPts val="0"/>
              </a:spcAft>
            </a:pPr>
            <a:fld id="{5F957098-359C-48C4-88E9-8934B4062574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defTabSz="77586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8203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775868" rtl="0" eaLnBrk="1" latinLnBrk="1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967" indent="-193967" algn="l" defTabSz="775868" rtl="0" eaLnBrk="1" latinLnBrk="1" hangingPunct="1">
        <a:lnSpc>
          <a:spcPct val="90000"/>
        </a:lnSpc>
        <a:spcBef>
          <a:spcPts val="84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1901" indent="-193967" algn="l" defTabSz="775868" rtl="0" eaLnBrk="1" latinLnBrk="1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836" indent="-193967" algn="l" defTabSz="775868" rtl="0" eaLnBrk="1" latinLnBrk="1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770" indent="-193967" algn="l" defTabSz="775868" rtl="0" eaLnBrk="1" latinLnBrk="1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704" indent="-193967" algn="l" defTabSz="775868" rtl="0" eaLnBrk="1" latinLnBrk="1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638" indent="-193967" algn="l" defTabSz="775868" rtl="0" eaLnBrk="1" latinLnBrk="1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21572" indent="-193967" algn="l" defTabSz="775868" rtl="0" eaLnBrk="1" latinLnBrk="1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09507" indent="-193967" algn="l" defTabSz="775868" rtl="0" eaLnBrk="1" latinLnBrk="1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97441" indent="-193967" algn="l" defTabSz="775868" rtl="0" eaLnBrk="1" latinLnBrk="1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75868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7934" algn="l" defTabSz="775868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5868" algn="l" defTabSz="775868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803" algn="l" defTabSz="775868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1737" algn="l" defTabSz="775868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9671" algn="l" defTabSz="775868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27605" algn="l" defTabSz="775868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5539" algn="l" defTabSz="775868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3474" algn="l" defTabSz="775868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5220" y="266755"/>
            <a:ext cx="8553927" cy="111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48" tIns="41073" rIns="82148" bIns="41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5220" y="1556708"/>
            <a:ext cx="8553927" cy="439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48" tIns="41073" rIns="82148" bIns="41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5248" y="6065964"/>
            <a:ext cx="221768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48" tIns="41073" rIns="82148" bIns="41073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26" y="6065964"/>
            <a:ext cx="300971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48" tIns="41073" rIns="82148" bIns="41073" numCol="1" anchor="t" anchorCtr="0" compatLnSpc="1">
            <a:prstTxWarp prst="textNoShape">
              <a:avLst/>
            </a:prstTxWarp>
          </a:bodyPr>
          <a:lstStyle>
            <a:lvl1pPr algn="ctr">
              <a:defRPr sz="13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5" y="6065964"/>
            <a:ext cx="221768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48" tIns="41073" rIns="82148" bIns="41073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4DA2A2F9-5090-4898-B471-316AD42CA44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4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10742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821483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232226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642968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08056" indent="-308056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667456" indent="-25671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500">
          <a:solidFill>
            <a:schemeClr val="tx1"/>
          </a:solidFill>
          <a:latin typeface="+mn-lt"/>
          <a:ea typeface="+mn-ea"/>
        </a:defRPr>
      </a:lvl2pPr>
      <a:lvl3pPr marL="1026855" indent="-20537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437597" indent="-20537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800">
          <a:solidFill>
            <a:schemeClr val="tx1"/>
          </a:solidFill>
          <a:latin typeface="+mn-lt"/>
          <a:ea typeface="+mn-ea"/>
        </a:defRPr>
      </a:lvl4pPr>
      <a:lvl5pPr marL="1848338" indent="-205371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5pPr>
      <a:lvl6pPr marL="2259079" indent="-205371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6pPr>
      <a:lvl7pPr marL="2669821" indent="-205371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7pPr>
      <a:lvl8pPr marL="3080564" indent="-205371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8pPr>
      <a:lvl9pPr marL="3491305" indent="-205371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21483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742" algn="l" defTabSz="821483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1483" algn="l" defTabSz="821483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2226" algn="l" defTabSz="821483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2968" algn="l" defTabSz="821483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3709" algn="l" defTabSz="821483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4450" algn="l" defTabSz="821483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5192" algn="l" defTabSz="821483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5935" algn="l" defTabSz="821483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494532" y="6318844"/>
            <a:ext cx="823382" cy="279090"/>
          </a:xfrm>
          <a:prstGeom prst="actionButtonBlank">
            <a:avLst/>
          </a:prstGeom>
          <a:solidFill>
            <a:srgbClr val="003366">
              <a:alpha val="1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6086" tIns="34364" rIns="66086" bIns="34364" anchor="ctr"/>
          <a:lstStyle/>
          <a:p>
            <a:pPr algn="ctr">
              <a:defRPr/>
            </a:pPr>
            <a:fld id="{F50A5F81-C60F-4B2D-8ED4-5AE0163A10CE}" type="slidenum">
              <a:rPr lang="en-US" altLang="ko-KR">
                <a:solidFill>
                  <a:srgbClr val="FFFFFF"/>
                </a:solidFill>
                <a:latin typeface="Arial Black" pitchFamily="34" charset="0"/>
              </a:rPr>
              <a:pPr algn="ctr">
                <a:defRPr/>
              </a:pPr>
              <a:t>‹#›</a:t>
            </a:fld>
            <a:r>
              <a:rPr lang="en-US" altLang="ko-KR">
                <a:solidFill>
                  <a:srgbClr val="FFFFFF"/>
                </a:solidFill>
                <a:latin typeface="Arial Black" pitchFamily="34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359597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5pPr>
      <a:lvl6pPr marL="335718" algn="ctr" rtl="0" fontAlgn="base" latinLnBrk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6pPr>
      <a:lvl7pPr marL="671432" algn="ctr" rtl="0" fontAlgn="base" latinLnBrk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7pPr>
      <a:lvl8pPr marL="1007149" algn="ctr" rtl="0" fontAlgn="base" latinLnBrk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8pPr>
      <a:lvl9pPr marL="1342863" algn="ctr" rtl="0" fontAlgn="base" latinLnBrk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51788" indent="-251788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45541" indent="-20982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839292" indent="-16785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175005" indent="-16785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1510725" indent="-167859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5pPr>
      <a:lvl6pPr marL="1846440" indent="-167859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182154" indent="-167859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2517874" indent="-167859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2853587" indent="-167859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671432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5718" algn="l" defTabSz="671432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1432" algn="l" defTabSz="671432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7149" algn="l" defTabSz="671432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2863" algn="l" defTabSz="671432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8582" algn="l" defTabSz="671432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14296" algn="l" defTabSz="671432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0013" algn="l" defTabSz="671432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85732" algn="l" defTabSz="671432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5230" y="266755"/>
            <a:ext cx="8553927" cy="111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18" tIns="41059" rIns="82118" bIns="410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5230" y="1559250"/>
            <a:ext cx="8553927" cy="439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18" tIns="41059" rIns="82118" bIns="410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5248" y="6065964"/>
            <a:ext cx="221768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18" tIns="41059" rIns="82118" bIns="41059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36" y="6065964"/>
            <a:ext cx="300971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18" tIns="41059" rIns="82118" bIns="41059" numCol="1" anchor="t" anchorCtr="0" compatLnSpc="1">
            <a:prstTxWarp prst="textNoShape">
              <a:avLst/>
            </a:prstTxWarp>
          </a:bodyPr>
          <a:lstStyle>
            <a:lvl1pPr algn="ctr">
              <a:defRPr sz="13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5" y="6065964"/>
            <a:ext cx="221768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18" tIns="41059" rIns="82118" bIns="41059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4DA2A2F9-5090-4898-B471-316AD42CA44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5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10587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821174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231763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64235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07941" indent="-30794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667205" indent="-256616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500">
          <a:solidFill>
            <a:schemeClr val="tx1"/>
          </a:solidFill>
          <a:latin typeface="+mn-lt"/>
          <a:ea typeface="+mn-ea"/>
        </a:defRPr>
      </a:lvl2pPr>
      <a:lvl3pPr marL="1026469" indent="-20529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437057" indent="-20529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800">
          <a:solidFill>
            <a:schemeClr val="tx1"/>
          </a:solidFill>
          <a:latin typeface="+mn-lt"/>
          <a:ea typeface="+mn-ea"/>
        </a:defRPr>
      </a:lvl4pPr>
      <a:lvl5pPr marL="1847644" indent="-205294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5pPr>
      <a:lvl6pPr marL="2258230" indent="-205294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6pPr>
      <a:lvl7pPr marL="2668818" indent="-205294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7pPr>
      <a:lvl8pPr marL="3079406" indent="-205294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8pPr>
      <a:lvl9pPr marL="3489993" indent="-205294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587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1174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1763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2350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2937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3524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4111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4700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2839" y="592102"/>
            <a:ext cx="8078709" cy="111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6" rIns="91394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2839" y="1924332"/>
            <a:ext cx="8078709" cy="399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831" y="6069051"/>
            <a:ext cx="1980076" cy="44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36" y="6069051"/>
            <a:ext cx="3009715" cy="44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0" y="6069051"/>
            <a:ext cx="1980076" cy="44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B95F73-4A53-4B2C-9DDE-700D54E8A7F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9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697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394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091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787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727" indent="-342727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575" indent="-285606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424" indent="-228484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394" indent="-228484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364" indent="-22848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334" indent="-22848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303" indent="-22848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272" indent="-22848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243" indent="-22848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0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0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9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48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0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88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59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DAA7E3-31CA-4E5F-A5A0-5101B62EE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2827" y="592102"/>
            <a:ext cx="8078709" cy="111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5D53AF1-5013-48BF-BF83-510A18D58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2827" y="1924332"/>
            <a:ext cx="8078709" cy="399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0AADCE5-7735-4C7A-BFFF-CB3975F3FF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827" y="6069048"/>
            <a:ext cx="1980076" cy="44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60"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D5E881-8C9F-4AB1-8684-B95AB4F97A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24" y="6069048"/>
            <a:ext cx="3009715" cy="44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60"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5C55538-F159-4BCE-900C-B02B6F256C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0" y="6069048"/>
            <a:ext cx="1980076" cy="44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60">
                <a:latin typeface="+mn-lt"/>
                <a:ea typeface="+mn-ea"/>
              </a:defRPr>
            </a:lvl1pPr>
          </a:lstStyle>
          <a:p>
            <a:fld id="{8C101598-25D3-40F1-9BD0-33C4B83AB3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886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  <p:sldLayoutId id="2147484459" r:id="rId2"/>
    <p:sldLayoutId id="2147484460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466" r:id="rId9"/>
    <p:sldLayoutId id="2147484467" r:id="rId10"/>
    <p:sldLayoutId id="2147484468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274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44078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888157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32235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776313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33059" indent="-333059" algn="l" rtl="0" fontAlgn="base" latinLnBrk="1">
        <a:spcBef>
          <a:spcPct val="20000"/>
        </a:spcBef>
        <a:spcAft>
          <a:spcPct val="0"/>
        </a:spcAft>
        <a:buChar char="•"/>
        <a:defRPr kumimoji="1" sz="3108" kern="1200">
          <a:solidFill>
            <a:schemeClr val="tx1"/>
          </a:solidFill>
          <a:latin typeface="+mn-lt"/>
          <a:ea typeface="+mn-ea"/>
          <a:cs typeface="+mn-cs"/>
        </a:defRPr>
      </a:lvl1pPr>
      <a:lvl2pPr marL="721627" indent="-277549" algn="l" rtl="0" fontAlgn="base" latinLnBrk="1">
        <a:spcBef>
          <a:spcPct val="20000"/>
        </a:spcBef>
        <a:spcAft>
          <a:spcPct val="0"/>
        </a:spcAft>
        <a:buChar char="–"/>
        <a:defRPr kumimoji="1"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110196" indent="-222039" algn="l" rtl="0" fontAlgn="base" latinLnBrk="1">
        <a:spcBef>
          <a:spcPct val="20000"/>
        </a:spcBef>
        <a:spcAft>
          <a:spcPct val="0"/>
        </a:spcAft>
        <a:buChar char="•"/>
        <a:defRPr kumimoji="1" sz="2331" kern="1200">
          <a:solidFill>
            <a:schemeClr val="tx1"/>
          </a:solidFill>
          <a:latin typeface="+mn-lt"/>
          <a:ea typeface="+mn-ea"/>
          <a:cs typeface="+mn-cs"/>
        </a:defRPr>
      </a:lvl3pPr>
      <a:lvl4pPr marL="1554274" indent="-222039" algn="l" rtl="0" fontAlgn="base" latinLnBrk="1">
        <a:spcBef>
          <a:spcPct val="20000"/>
        </a:spcBef>
        <a:spcAft>
          <a:spcPct val="0"/>
        </a:spcAft>
        <a:buChar char="–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98353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42431" indent="-222039" algn="l" defTabSz="888157" rtl="0" eaLnBrk="1" latinLnBrk="1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6pPr>
      <a:lvl7pPr marL="2886509" indent="-222039" algn="l" defTabSz="888157" rtl="0" eaLnBrk="1" latinLnBrk="1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7pPr>
      <a:lvl8pPr marL="3330588" indent="-222039" algn="l" defTabSz="888157" rtl="0" eaLnBrk="1" latinLnBrk="1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8pPr>
      <a:lvl9pPr marL="3774666" indent="-222039" algn="l" defTabSz="888157" rtl="0" eaLnBrk="1" latinLnBrk="1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1pPr>
      <a:lvl2pPr marL="444078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2pPr>
      <a:lvl3pPr marL="888157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3pPr>
      <a:lvl4pPr marL="1332235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4pPr>
      <a:lvl5pPr marL="1776313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5pPr>
      <a:lvl6pPr marL="2220392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6pPr>
      <a:lvl7pPr marL="2664470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7pPr>
      <a:lvl8pPr marL="3108549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8pPr>
      <a:lvl9pPr marL="3552627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5218" y="266755"/>
            <a:ext cx="8553927" cy="111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5218" y="1554269"/>
            <a:ext cx="8553927" cy="439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5218" y="6065964"/>
            <a:ext cx="2217685" cy="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360">
                <a:latin typeface="굴림" charset="-127"/>
                <a:ea typeface="굴림" charset="-127"/>
              </a:defRPr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24" y="6065964"/>
            <a:ext cx="3009715" cy="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360">
                <a:latin typeface="굴림" charset="-127"/>
                <a:ea typeface="굴림" charset="-127"/>
              </a:defRPr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0" y="6065964"/>
            <a:ext cx="2217685" cy="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360"/>
            </a:lvl1pPr>
          </a:lstStyle>
          <a:p>
            <a:pPr defTabSz="888157"/>
            <a:fld id="{2158C1E7-189C-41F7-B0CC-2F7FFF4245CF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9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1" r:id="rId4"/>
    <p:sldLayoutId id="2147484522" r:id="rId5"/>
    <p:sldLayoutId id="2147484523" r:id="rId6"/>
    <p:sldLayoutId id="2147484524" r:id="rId7"/>
    <p:sldLayoutId id="2147484525" r:id="rId8"/>
    <p:sldLayoutId id="2147484526" r:id="rId9"/>
    <p:sldLayoutId id="2147484527" r:id="rId10"/>
    <p:sldLayoutId id="214748452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5pPr>
      <a:lvl6pPr marL="444078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6pPr>
      <a:lvl7pPr marL="888157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7pPr>
      <a:lvl8pPr marL="1332235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8pPr>
      <a:lvl9pPr marL="1776313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33059" indent="-33305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8">
          <a:solidFill>
            <a:schemeClr val="tx1"/>
          </a:solidFill>
          <a:latin typeface="+mn-lt"/>
          <a:ea typeface="+mn-ea"/>
          <a:cs typeface="+mn-cs"/>
        </a:defRPr>
      </a:lvl1pPr>
      <a:lvl2pPr marL="721627" indent="-27754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20">
          <a:solidFill>
            <a:schemeClr val="tx1"/>
          </a:solidFill>
          <a:latin typeface="+mn-lt"/>
          <a:ea typeface="+mn-ea"/>
        </a:defRPr>
      </a:lvl2pPr>
      <a:lvl3pPr marL="1110196" indent="-2220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331">
          <a:solidFill>
            <a:schemeClr val="tx1"/>
          </a:solidFill>
          <a:latin typeface="+mn-lt"/>
          <a:ea typeface="+mn-ea"/>
        </a:defRPr>
      </a:lvl3pPr>
      <a:lvl4pPr marL="1554274" indent="-22203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943">
          <a:solidFill>
            <a:schemeClr val="tx1"/>
          </a:solidFill>
          <a:latin typeface="+mn-lt"/>
          <a:ea typeface="+mn-ea"/>
        </a:defRPr>
      </a:lvl4pPr>
      <a:lvl5pPr marL="1998353" indent="-222039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5pPr>
      <a:lvl6pPr marL="2442431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6pPr>
      <a:lvl7pPr marL="2886509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7pPr>
      <a:lvl8pPr marL="3330588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8pPr>
      <a:lvl9pPr marL="3774666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1pPr>
      <a:lvl2pPr marL="444078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2pPr>
      <a:lvl3pPr marL="888157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3pPr>
      <a:lvl4pPr marL="1332235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4pPr>
      <a:lvl5pPr marL="1776313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5pPr>
      <a:lvl6pPr marL="2220392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6pPr>
      <a:lvl7pPr marL="2664470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7pPr>
      <a:lvl8pPr marL="3108549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8pPr>
      <a:lvl9pPr marL="3552627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4.png"/><Relationship Id="rId7" Type="http://schemas.openxmlformats.org/officeDocument/2006/relationships/slide" Target="slide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3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3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3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3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3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3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3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3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41.xml"/><Relationship Id="rId5" Type="http://schemas.openxmlformats.org/officeDocument/2006/relationships/slide" Target="slide38.xml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2.xml"/><Relationship Id="rId6" Type="http://schemas.openxmlformats.org/officeDocument/2006/relationships/slide" Target="slide41.xml"/><Relationship Id="rId5" Type="http://schemas.openxmlformats.org/officeDocument/2006/relationships/slide" Target="slide38.xml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41.xml"/><Relationship Id="rId5" Type="http://schemas.openxmlformats.org/officeDocument/2006/relationships/slide" Target="slide38.xml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2.xml"/><Relationship Id="rId6" Type="http://schemas.openxmlformats.org/officeDocument/2006/relationships/slide" Target="slide41.xml"/><Relationship Id="rId5" Type="http://schemas.openxmlformats.org/officeDocument/2006/relationships/slide" Target="slide38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41.xml"/><Relationship Id="rId5" Type="http://schemas.openxmlformats.org/officeDocument/2006/relationships/slide" Target="slide38.xml"/><Relationship Id="rId4" Type="http://schemas.openxmlformats.org/officeDocument/2006/relationships/slide" Target="sl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2.xml"/><Relationship Id="rId6" Type="http://schemas.openxmlformats.org/officeDocument/2006/relationships/slide" Target="slide41.xml"/><Relationship Id="rId5" Type="http://schemas.openxmlformats.org/officeDocument/2006/relationships/slide" Target="slide38.xml"/><Relationship Id="rId4" Type="http://schemas.openxmlformats.org/officeDocument/2006/relationships/slide" Target="slid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41.xml"/><Relationship Id="rId5" Type="http://schemas.openxmlformats.org/officeDocument/2006/relationships/slide" Target="slide38.xml"/><Relationship Id="rId4" Type="http://schemas.openxmlformats.org/officeDocument/2006/relationships/slide" Target="slide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2.xml"/><Relationship Id="rId6" Type="http://schemas.openxmlformats.org/officeDocument/2006/relationships/slide" Target="slide41.xml"/><Relationship Id="rId5" Type="http://schemas.openxmlformats.org/officeDocument/2006/relationships/slide" Target="slide38.xml"/><Relationship Id="rId4" Type="http://schemas.openxmlformats.org/officeDocument/2006/relationships/slide" Target="slid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41.xml"/><Relationship Id="rId5" Type="http://schemas.openxmlformats.org/officeDocument/2006/relationships/slide" Target="slide38.xml"/><Relationship Id="rId4" Type="http://schemas.openxmlformats.org/officeDocument/2006/relationships/slide" Target="slide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3" Type="http://schemas.openxmlformats.org/officeDocument/2006/relationships/image" Target="../media/image46.jpeg"/><Relationship Id="rId7" Type="http://schemas.openxmlformats.org/officeDocument/2006/relationships/slide" Target="slide5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1.xml"/><Relationship Id="rId6" Type="http://schemas.openxmlformats.org/officeDocument/2006/relationships/slide" Target="slide55.xml"/><Relationship Id="rId5" Type="http://schemas.openxmlformats.org/officeDocument/2006/relationships/slide" Target="slide53.xml"/><Relationship Id="rId4" Type="http://schemas.openxmlformats.org/officeDocument/2006/relationships/image" Target="../media/image47.png"/><Relationship Id="rId9" Type="http://schemas.openxmlformats.org/officeDocument/2006/relationships/slide" Target="slide6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image" Target="../media/image48.png"/><Relationship Id="rId7" Type="http://schemas.openxmlformats.org/officeDocument/2006/relationships/slide" Target="slide59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2.xml"/><Relationship Id="rId6" Type="http://schemas.openxmlformats.org/officeDocument/2006/relationships/slide" Target="slide57.xml"/><Relationship Id="rId5" Type="http://schemas.openxmlformats.org/officeDocument/2006/relationships/slide" Target="slide55.xml"/><Relationship Id="rId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image" Target="../media/image49.png"/><Relationship Id="rId7" Type="http://schemas.openxmlformats.org/officeDocument/2006/relationships/slide" Target="slide59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57.xml"/><Relationship Id="rId5" Type="http://schemas.openxmlformats.org/officeDocument/2006/relationships/slide" Target="slide55.xml"/><Relationship Id="rId4" Type="http://schemas.openxmlformats.org/officeDocument/2006/relationships/slide" Target="slide5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image" Target="../media/image48.png"/><Relationship Id="rId7" Type="http://schemas.openxmlformats.org/officeDocument/2006/relationships/slide" Target="slide59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2.xml"/><Relationship Id="rId6" Type="http://schemas.openxmlformats.org/officeDocument/2006/relationships/slide" Target="slide57.xml"/><Relationship Id="rId5" Type="http://schemas.openxmlformats.org/officeDocument/2006/relationships/slide" Target="slide55.xml"/><Relationship Id="rId4" Type="http://schemas.openxmlformats.org/officeDocument/2006/relationships/slide" Target="slide5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image" Target="../media/image50.png"/><Relationship Id="rId7" Type="http://schemas.openxmlformats.org/officeDocument/2006/relationships/slide" Target="slide59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2.xml"/><Relationship Id="rId6" Type="http://schemas.openxmlformats.org/officeDocument/2006/relationships/slide" Target="slide57.xml"/><Relationship Id="rId5" Type="http://schemas.openxmlformats.org/officeDocument/2006/relationships/slide" Target="slide55.xml"/><Relationship Id="rId4" Type="http://schemas.openxmlformats.org/officeDocument/2006/relationships/slide" Target="slide5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image" Target="../media/image48.png"/><Relationship Id="rId7" Type="http://schemas.openxmlformats.org/officeDocument/2006/relationships/slide" Target="slide59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2.xml"/><Relationship Id="rId6" Type="http://schemas.openxmlformats.org/officeDocument/2006/relationships/slide" Target="slide57.xml"/><Relationship Id="rId5" Type="http://schemas.openxmlformats.org/officeDocument/2006/relationships/slide" Target="slide55.xml"/><Relationship Id="rId4" Type="http://schemas.openxmlformats.org/officeDocument/2006/relationships/slide" Target="slide5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image" Target="../media/image51.png"/><Relationship Id="rId7" Type="http://schemas.openxmlformats.org/officeDocument/2006/relationships/slide" Target="slide59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57.xml"/><Relationship Id="rId5" Type="http://schemas.openxmlformats.org/officeDocument/2006/relationships/slide" Target="slide55.xml"/><Relationship Id="rId4" Type="http://schemas.openxmlformats.org/officeDocument/2006/relationships/slide" Target="slide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image" Target="../media/image48.png"/><Relationship Id="rId7" Type="http://schemas.openxmlformats.org/officeDocument/2006/relationships/slide" Target="slide59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2.xml"/><Relationship Id="rId6" Type="http://schemas.openxmlformats.org/officeDocument/2006/relationships/slide" Target="slide57.xml"/><Relationship Id="rId5" Type="http://schemas.openxmlformats.org/officeDocument/2006/relationships/slide" Target="slide55.xml"/><Relationship Id="rId4" Type="http://schemas.openxmlformats.org/officeDocument/2006/relationships/slide" Target="slide53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image" Target="../media/image52.png"/><Relationship Id="rId7" Type="http://schemas.openxmlformats.org/officeDocument/2006/relationships/slide" Target="slide59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2.xml"/><Relationship Id="rId6" Type="http://schemas.openxmlformats.org/officeDocument/2006/relationships/slide" Target="slide57.xml"/><Relationship Id="rId5" Type="http://schemas.openxmlformats.org/officeDocument/2006/relationships/slide" Target="slide55.xml"/><Relationship Id="rId4" Type="http://schemas.openxmlformats.org/officeDocument/2006/relationships/slide" Target="slide5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image" Target="../media/image48.png"/><Relationship Id="rId7" Type="http://schemas.openxmlformats.org/officeDocument/2006/relationships/slide" Target="slide59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2.xml"/><Relationship Id="rId6" Type="http://schemas.openxmlformats.org/officeDocument/2006/relationships/slide" Target="slide57.xml"/><Relationship Id="rId5" Type="http://schemas.openxmlformats.org/officeDocument/2006/relationships/slide" Target="slide55.xml"/><Relationship Id="rId4" Type="http://schemas.openxmlformats.org/officeDocument/2006/relationships/slide" Target="slide5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68.xml"/><Relationship Id="rId5" Type="http://schemas.openxmlformats.org/officeDocument/2006/relationships/slide" Target="slide66.xml"/><Relationship Id="rId4" Type="http://schemas.openxmlformats.org/officeDocument/2006/relationships/slide" Target="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68.xml"/><Relationship Id="rId5" Type="http://schemas.openxmlformats.org/officeDocument/2006/relationships/slide" Target="slide66.xml"/><Relationship Id="rId4" Type="http://schemas.openxmlformats.org/officeDocument/2006/relationships/slide" Target="slide6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68.xml"/><Relationship Id="rId5" Type="http://schemas.openxmlformats.org/officeDocument/2006/relationships/slide" Target="slide66.xml"/><Relationship Id="rId4" Type="http://schemas.openxmlformats.org/officeDocument/2006/relationships/slide" Target="slide6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68.xml"/><Relationship Id="rId5" Type="http://schemas.openxmlformats.org/officeDocument/2006/relationships/slide" Target="slide66.xml"/><Relationship Id="rId4" Type="http://schemas.openxmlformats.org/officeDocument/2006/relationships/slide" Target="slide6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68.xml"/><Relationship Id="rId5" Type="http://schemas.openxmlformats.org/officeDocument/2006/relationships/slide" Target="slide66.xml"/><Relationship Id="rId4" Type="http://schemas.openxmlformats.org/officeDocument/2006/relationships/slide" Target="slide6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slide" Target="slide79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76.xml"/><Relationship Id="rId5" Type="http://schemas.openxmlformats.org/officeDocument/2006/relationships/slide" Target="slide73.xml"/><Relationship Id="rId4" Type="http://schemas.openxmlformats.org/officeDocument/2006/relationships/slide" Target="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slide" Target="slide79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12.xml"/><Relationship Id="rId6" Type="http://schemas.openxmlformats.org/officeDocument/2006/relationships/slide" Target="slide76.xml"/><Relationship Id="rId5" Type="http://schemas.openxmlformats.org/officeDocument/2006/relationships/slide" Target="slide73.xml"/><Relationship Id="rId4" Type="http://schemas.openxmlformats.org/officeDocument/2006/relationships/slide" Target="slide7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slide" Target="slide79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76.xml"/><Relationship Id="rId5" Type="http://schemas.openxmlformats.org/officeDocument/2006/relationships/slide" Target="slide73.xml"/><Relationship Id="rId4" Type="http://schemas.openxmlformats.org/officeDocument/2006/relationships/slide" Target="slide7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slide" Target="slide79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12.xml"/><Relationship Id="rId6" Type="http://schemas.openxmlformats.org/officeDocument/2006/relationships/slide" Target="slide76.xml"/><Relationship Id="rId5" Type="http://schemas.openxmlformats.org/officeDocument/2006/relationships/slide" Target="slide73.xml"/><Relationship Id="rId4" Type="http://schemas.openxmlformats.org/officeDocument/2006/relationships/slide" Target="slide7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slide" Target="slide79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76.xml"/><Relationship Id="rId5" Type="http://schemas.openxmlformats.org/officeDocument/2006/relationships/slide" Target="slide73.xml"/><Relationship Id="rId4" Type="http://schemas.openxmlformats.org/officeDocument/2006/relationships/slide" Target="slide7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slide" Target="slide79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76.xml"/><Relationship Id="rId5" Type="http://schemas.openxmlformats.org/officeDocument/2006/relationships/slide" Target="slide73.xml"/><Relationship Id="rId4" Type="http://schemas.openxmlformats.org/officeDocument/2006/relationships/slide" Target="slide7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slide" Target="slide79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12.xml"/><Relationship Id="rId6" Type="http://schemas.openxmlformats.org/officeDocument/2006/relationships/slide" Target="slide76.xml"/><Relationship Id="rId5" Type="http://schemas.openxmlformats.org/officeDocument/2006/relationships/slide" Target="slide73.xml"/><Relationship Id="rId4" Type="http://schemas.openxmlformats.org/officeDocument/2006/relationships/slide" Target="slide7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slide" Target="slide79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76.xml"/><Relationship Id="rId5" Type="http://schemas.openxmlformats.org/officeDocument/2006/relationships/slide" Target="slide73.xml"/><Relationship Id="rId4" Type="http://schemas.openxmlformats.org/officeDocument/2006/relationships/slide" Target="slide7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slide" Target="slide79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76.xml"/><Relationship Id="rId5" Type="http://schemas.openxmlformats.org/officeDocument/2006/relationships/slide" Target="slide73.xml"/><Relationship Id="rId4" Type="http://schemas.openxmlformats.org/officeDocument/2006/relationships/slide" Target="slide7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slide" Target="slide79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12.xml"/><Relationship Id="rId6" Type="http://schemas.openxmlformats.org/officeDocument/2006/relationships/slide" Target="slide76.xml"/><Relationship Id="rId5" Type="http://schemas.openxmlformats.org/officeDocument/2006/relationships/slide" Target="slide73.xml"/><Relationship Id="rId4" Type="http://schemas.openxmlformats.org/officeDocument/2006/relationships/slide" Target="slide7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slide" Target="slide79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76.xml"/><Relationship Id="rId5" Type="http://schemas.openxmlformats.org/officeDocument/2006/relationships/slide" Target="slide73.xml"/><Relationship Id="rId4" Type="http://schemas.openxmlformats.org/officeDocument/2006/relationships/slide" Target="slid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slide" Target="slide79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76.xml"/><Relationship Id="rId5" Type="http://schemas.openxmlformats.org/officeDocument/2006/relationships/slide" Target="slide73.xml"/><Relationship Id="rId4" Type="http://schemas.openxmlformats.org/officeDocument/2006/relationships/slide" Target="slide7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3" descr="기타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7" y="0"/>
            <a:ext cx="9560465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79"/>
          <p:cNvSpPr txBox="1">
            <a:spLocks noChangeArrowheads="1"/>
          </p:cNvSpPr>
          <p:nvPr/>
        </p:nvSpPr>
        <p:spPr bwMode="auto">
          <a:xfrm>
            <a:off x="143669" y="832642"/>
            <a:ext cx="9360694" cy="213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4" tIns="45696" rIns="91394" bIns="45696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800" b="1" i="0" u="none" strike="noStrike" kern="1200" cap="none" spc="0" normalizeH="0" baseline="0" noProof="0" dirty="0">
                <a:ln>
                  <a:prstDash val="solid"/>
                </a:ln>
                <a:solidFill>
                  <a:srgbClr val="00000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</a:rPr>
              <a:t>하나님은 영이시니 예배하는 자가 </a:t>
            </a:r>
            <a:endParaRPr kumimoji="1" lang="en-US" altLang="ko-KR" sz="4800" b="1" i="0" u="none" strike="noStrike" kern="1200" cap="none" spc="0" normalizeH="0" baseline="0" noProof="0" dirty="0">
              <a:ln>
                <a:prstDash val="solid"/>
              </a:ln>
              <a:solidFill>
                <a:srgbClr val="000000"/>
              </a:solidFill>
              <a:effectLst>
                <a:outerShdw blurRad="88000" dist="50800" dir="5040000" algn="tl">
                  <a:srgbClr val="000000">
                    <a:tint val="80000"/>
                    <a:satMod val="250000"/>
                    <a:alpha val="45000"/>
                  </a:srgbClr>
                </a:outerShdw>
              </a:effectLst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800" b="1" i="0" u="none" strike="noStrike" kern="1200" cap="none" spc="0" normalizeH="0" baseline="0" noProof="0" dirty="0">
                <a:ln>
                  <a:prstDash val="solid"/>
                </a:ln>
                <a:solidFill>
                  <a:srgbClr val="00000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</a:rPr>
              <a:t>신령과 진정으로 </a:t>
            </a:r>
            <a:r>
              <a:rPr kumimoji="1" lang="ko-KR" altLang="en-US" sz="4800" b="1" i="0" u="none" strike="noStrike" kern="1200" cap="none" spc="0" normalizeH="0" baseline="0" noProof="0" dirty="0" err="1">
                <a:ln>
                  <a:prstDash val="solid"/>
                </a:ln>
                <a:solidFill>
                  <a:srgbClr val="00000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</a:rPr>
              <a:t>예배할찌니라</a:t>
            </a:r>
            <a:endParaRPr kumimoji="1" lang="ko-KR" altLang="en-US" sz="4800" b="1" i="0" u="none" strike="noStrike" kern="1200" cap="none" spc="0" normalizeH="0" baseline="0" noProof="0" dirty="0">
              <a:ln>
                <a:prstDash val="solid"/>
              </a:ln>
              <a:solidFill>
                <a:srgbClr val="000000"/>
              </a:solidFill>
              <a:effectLst>
                <a:outerShdw blurRad="88000" dist="50800" dir="5040000" algn="tl">
                  <a:srgbClr val="000000">
                    <a:tint val="80000"/>
                    <a:satMod val="250000"/>
                    <a:alpha val="45000"/>
                  </a:srgbClr>
                </a:outerShdw>
              </a:effectLst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4004761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56EFA987-F451-F73C-1E66-D182667F1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19EF6CC-BC24-11A6-8DD9-37CDF9DAB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웬 말인가 날 위하여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59E74AA-E095-3E91-26BB-23A7880FF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내 지은 죄 다지시고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D95ACB0-4560-BDB6-C78B-7AE7A72CF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주 십자가 못 박힐 때</a:t>
            </a:r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F8C2BBB-7195-0B11-F2EC-9A5340BA3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4.</a:t>
            </a:r>
            <a:r>
              <a:rPr lang="ko-KR" altLang="en-US" sz="1068">
                <a:solidFill>
                  <a:srgbClr val="FF0000"/>
                </a:solidFill>
              </a:rPr>
              <a:t>나 십자가 대할 때에</a:t>
            </a:r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230A298-B43E-D4EA-7C64-5D722EEFB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늘 울어도 눈물로써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CC0404E-0817-4176-8CB3-3922E1095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8736AFE-5B4F-7940-E319-CBF430E44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웬 말인가 날 위하여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81551DB-F301-8A27-8B87-29ACBE263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내 지은 죄 다지시고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1183DFB-C5F3-7C6B-BE51-2F9EF22CC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주 십자가 못 박힐 때</a:t>
            </a: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5FA147C-E767-B8C3-D943-43293250A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나 십자가 대할 때에</a:t>
            </a:r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B04F739-502B-918C-01A0-E6096DFE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5.</a:t>
            </a:r>
            <a:r>
              <a:rPr lang="ko-KR" altLang="en-US" sz="1068">
                <a:solidFill>
                  <a:srgbClr val="FF0000"/>
                </a:solidFill>
              </a:rPr>
              <a:t>늘 울어도 눈물로써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 descr="기도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" y="0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598852" y="882643"/>
            <a:ext cx="3788626" cy="11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r>
              <a:rPr lang="ko-KR" altLang="en-US" sz="72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신앙고백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3168005" y="2484937"/>
            <a:ext cx="2583168" cy="82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r>
              <a:rPr lang="ko-KR" altLang="en-US" sz="48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</a:p>
        </p:txBody>
      </p:sp>
    </p:spTree>
    <p:extLst>
      <p:ext uri="{BB962C8B-B14F-4D97-AF65-F5344CB8AC3E}">
        <p14:creationId xmlns:p14="http://schemas.microsoft.com/office/powerpoint/2010/main" val="251714919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504363" cy="66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39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504363" cy="6661150"/>
          </a:xfrm>
        </p:spPr>
      </p:pic>
    </p:spTree>
    <p:extLst>
      <p:ext uri="{BB962C8B-B14F-4D97-AF65-F5344CB8AC3E}">
        <p14:creationId xmlns:p14="http://schemas.microsoft.com/office/powerpoint/2010/main" val="2742900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504364" cy="6661151"/>
          </a:xfrm>
        </p:spPr>
      </p:pic>
    </p:spTree>
    <p:extLst>
      <p:ext uri="{BB962C8B-B14F-4D97-AF65-F5344CB8AC3E}">
        <p14:creationId xmlns:p14="http://schemas.microsoft.com/office/powerpoint/2010/main" val="150140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504363" cy="6668796"/>
          </a:xfrm>
        </p:spPr>
      </p:pic>
    </p:spTree>
    <p:extLst>
      <p:ext uri="{BB962C8B-B14F-4D97-AF65-F5344CB8AC3E}">
        <p14:creationId xmlns:p14="http://schemas.microsoft.com/office/powerpoint/2010/main" val="2725616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4" descr="십자가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29" y="-11119"/>
            <a:ext cx="9504363" cy="665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2" name="Oval 25"/>
          <p:cNvSpPr>
            <a:spLocks noChangeArrowheads="1"/>
          </p:cNvSpPr>
          <p:nvPr/>
        </p:nvSpPr>
        <p:spPr bwMode="auto">
          <a:xfrm>
            <a:off x="6293635" y="2948192"/>
            <a:ext cx="673225" cy="558180"/>
          </a:xfrm>
          <a:prstGeom prst="ellipse">
            <a:avLst/>
          </a:prstGeom>
          <a:solidFill>
            <a:schemeClr val="bg1">
              <a:alpha val="54901"/>
            </a:schemeClr>
          </a:solidFill>
          <a:ln w="9525">
            <a:noFill/>
            <a:round/>
            <a:headEnd/>
            <a:tailEnd/>
          </a:ln>
        </p:spPr>
        <p:txBody>
          <a:bodyPr wrap="none" lIns="82118" tIns="41059" rIns="82118" bIns="41059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5383" name="Oval 26"/>
          <p:cNvSpPr>
            <a:spLocks noChangeArrowheads="1"/>
          </p:cNvSpPr>
          <p:nvPr/>
        </p:nvSpPr>
        <p:spPr bwMode="auto">
          <a:xfrm>
            <a:off x="5818399" y="2955890"/>
            <a:ext cx="673225" cy="558180"/>
          </a:xfrm>
          <a:prstGeom prst="ellipse">
            <a:avLst/>
          </a:prstGeom>
          <a:solidFill>
            <a:schemeClr val="bg1">
              <a:alpha val="54901"/>
            </a:schemeClr>
          </a:solidFill>
          <a:ln w="9525">
            <a:noFill/>
            <a:round/>
            <a:headEnd/>
            <a:tailEnd/>
          </a:ln>
        </p:spPr>
        <p:txBody>
          <a:bodyPr wrap="none" lIns="82118" tIns="41059" rIns="82118" bIns="41059" anchor="ctr"/>
          <a:lstStyle/>
          <a:p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15384" name="Oval 27"/>
          <p:cNvSpPr>
            <a:spLocks noChangeArrowheads="1"/>
          </p:cNvSpPr>
          <p:nvPr/>
        </p:nvSpPr>
        <p:spPr bwMode="auto">
          <a:xfrm>
            <a:off x="7003163" y="2911173"/>
            <a:ext cx="673225" cy="558180"/>
          </a:xfrm>
          <a:prstGeom prst="ellipse">
            <a:avLst/>
          </a:prstGeom>
          <a:solidFill>
            <a:schemeClr val="bg1">
              <a:alpha val="54901"/>
            </a:schemeClr>
          </a:solidFill>
          <a:ln w="9525">
            <a:noFill/>
            <a:round/>
            <a:headEnd/>
            <a:tailEnd/>
          </a:ln>
        </p:spPr>
        <p:txBody>
          <a:bodyPr wrap="none" lIns="82118" tIns="41059" rIns="82118" bIns="41059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5385" name="Oval 28"/>
          <p:cNvSpPr>
            <a:spLocks noChangeArrowheads="1"/>
          </p:cNvSpPr>
          <p:nvPr/>
        </p:nvSpPr>
        <p:spPr bwMode="auto">
          <a:xfrm>
            <a:off x="7473417" y="2935843"/>
            <a:ext cx="673225" cy="558180"/>
          </a:xfrm>
          <a:prstGeom prst="ellipse">
            <a:avLst/>
          </a:prstGeom>
          <a:solidFill>
            <a:schemeClr val="bg1">
              <a:alpha val="54901"/>
            </a:schemeClr>
          </a:solidFill>
          <a:ln w="9525">
            <a:noFill/>
            <a:round/>
            <a:headEnd/>
            <a:tailEnd/>
          </a:ln>
        </p:spPr>
        <p:txBody>
          <a:bodyPr wrap="none" lIns="82118" tIns="41059" rIns="82118" bIns="41059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-288379" y="580601"/>
            <a:ext cx="4824166" cy="11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r>
              <a:rPr lang="ko-KR" altLang="en-US" sz="6500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       </a:t>
            </a:r>
            <a:r>
              <a:rPr lang="ko-KR" altLang="en-US" sz="7200" b="1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교독문</a:t>
            </a:r>
            <a:endParaRPr lang="ko-KR" altLang="en-US" sz="6600" b="1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1477289" y="2623704"/>
            <a:ext cx="3419936" cy="131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000000"/>
                </a:solidFill>
                <a:latin typeface="Bahnschrift Light" panose="020B0502040204020203" pitchFamily="34" charset="0"/>
                <a:ea typeface="HY바다M" pitchFamily="18" charset="-127"/>
              </a:rPr>
              <a:t>53. </a:t>
            </a:r>
            <a:r>
              <a:rPr lang="ko-KR" altLang="en-US" sz="4000" b="1" dirty="0">
                <a:solidFill>
                  <a:srgbClr val="000000"/>
                </a:solidFill>
                <a:latin typeface="Bahnschrift Light" panose="020B0502040204020203" pitchFamily="34" charset="0"/>
                <a:ea typeface="HY바다M" pitchFamily="18" charset="-127"/>
              </a:rPr>
              <a:t>계시록</a:t>
            </a:r>
            <a:r>
              <a:rPr lang="en-US" altLang="ko-KR" sz="4000" b="1" dirty="0">
                <a:solidFill>
                  <a:srgbClr val="000000"/>
                </a:solidFill>
                <a:latin typeface="Bahnschrift Light" panose="020B0502040204020203" pitchFamily="34" charset="0"/>
                <a:ea typeface="HY바다M" pitchFamily="18" charset="-127"/>
              </a:rPr>
              <a:t>21</a:t>
            </a:r>
            <a:r>
              <a:rPr lang="ko-KR" altLang="en-US" sz="4000" b="1" dirty="0">
                <a:solidFill>
                  <a:srgbClr val="000000"/>
                </a:solidFill>
                <a:latin typeface="Bahnschrift Light" panose="020B0502040204020203" pitchFamily="34" charset="0"/>
                <a:ea typeface="HY바다M" pitchFamily="18" charset="-127"/>
              </a:rPr>
              <a:t>장</a:t>
            </a:r>
            <a:endParaRPr lang="en-US" altLang="ko-KR" sz="4000" b="1" dirty="0">
              <a:solidFill>
                <a:srgbClr val="000000"/>
              </a:solidFill>
              <a:latin typeface="Bahnschrift Light" panose="020B0502040204020203" pitchFamily="34" charset="0"/>
              <a:ea typeface="HY바다M" pitchFamily="18" charset="-127"/>
            </a:endParaRPr>
          </a:p>
          <a:p>
            <a:pPr algn="ctr"/>
            <a:endParaRPr lang="ko-KR" altLang="en-US" sz="4000" b="1" dirty="0">
              <a:solidFill>
                <a:srgbClr val="000000"/>
              </a:solidFill>
              <a:latin typeface="Bahnschrift Light" panose="020B0502040204020203" pitchFamily="34" charset="0"/>
              <a:ea typeface="HY바다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211532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E1337C61-F97A-409F-8194-A97C402C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0" y="162223"/>
            <a:ext cx="9360694" cy="63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888157">
              <a:defRPr/>
            </a:pPr>
            <a:r>
              <a:rPr lang="ko-KR" altLang="en-US" sz="58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또 내가 새 하늘과 </a:t>
            </a:r>
            <a:endParaRPr lang="en-US" altLang="ko-KR" sz="58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8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 땅을 보니  </a:t>
            </a:r>
          </a:p>
          <a:p>
            <a:pPr lvl="0" defTabSz="888157">
              <a:defRPr/>
            </a:pPr>
            <a:endParaRPr lang="ko-KR" altLang="en-US" sz="58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8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</a:t>
            </a:r>
            <a:endParaRPr lang="en-US" altLang="ko-KR" sz="58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8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처음 하늘과 처음 땅이 없</a:t>
            </a:r>
            <a:endParaRPr lang="en-US" altLang="ko-KR" sz="58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8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어졌고</a:t>
            </a:r>
            <a:r>
              <a:rPr lang="ko-KR" altLang="en-US" sz="58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바다도 다시 있지 </a:t>
            </a:r>
            <a:endParaRPr lang="en-US" altLang="ko-KR" sz="58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8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않더라</a:t>
            </a:r>
            <a:endParaRPr kumimoji="1" lang="ko-KR" altLang="en-US" sz="5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0338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E1337C61-F97A-409F-8194-A97C402C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" y="306239"/>
            <a:ext cx="9288686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888157">
              <a:defRPr/>
            </a:pPr>
            <a:r>
              <a:rPr lang="ko-KR" altLang="en-US" sz="5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또 내가 보매 거룩한 성 새 </a:t>
            </a:r>
            <a:endParaRPr lang="en-US" altLang="ko-KR" sz="5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예루살렘이 하나님께로부터 하늘에서 내려오니</a:t>
            </a:r>
          </a:p>
          <a:p>
            <a:pPr lvl="0" defTabSz="888157">
              <a:defRPr/>
            </a:pPr>
            <a:endParaRPr lang="ko-KR" altLang="en-US" sz="5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예비한 것이 신부가 </a:t>
            </a:r>
            <a:endParaRPr lang="en-US" altLang="ko-KR" sz="54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남편을 위하여 단장한 것</a:t>
            </a:r>
            <a:endParaRPr lang="en-US" altLang="ko-KR" sz="54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같더라</a:t>
            </a:r>
            <a:endParaRPr kumimoji="1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051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성령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" y="5"/>
            <a:ext cx="9504363" cy="66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4529438" y="763296"/>
            <a:ext cx="3788626" cy="34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r>
              <a:rPr lang="ko-KR" altLang="en-US" sz="72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개회송영</a:t>
            </a:r>
            <a:endParaRPr lang="en-US" altLang="ko-KR" sz="7200" b="1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7200" b="1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72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1</a:t>
            </a:r>
            <a:r>
              <a:rPr lang="ko-KR" altLang="en-US" sz="72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</a:t>
            </a: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072483" y="2141581"/>
            <a:ext cx="165904" cy="74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endParaRPr lang="ko-KR" altLang="en-US" sz="4300" dirty="0">
              <a:solidFill>
                <a:srgbClr val="000000"/>
              </a:solidFill>
              <a:latin typeface="HY백송B" pitchFamily="18" charset="-127"/>
              <a:ea typeface="HY백송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143943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E1337C61-F97A-409F-8194-A97C402C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9" y="594271"/>
            <a:ext cx="9145016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888157">
              <a:defRPr/>
            </a:pPr>
            <a:r>
              <a:rPr lang="ko-KR" altLang="en-US" sz="50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내가 들으니 보좌에서 큰 </a:t>
            </a:r>
            <a:endParaRPr lang="en-US" altLang="ko-KR" sz="5000" dirty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0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음성이 나서 가로되    </a:t>
            </a:r>
          </a:p>
          <a:p>
            <a:pPr lvl="0" defTabSz="888157">
              <a:defRPr/>
            </a:pPr>
            <a:endParaRPr lang="ko-KR" altLang="en-US" sz="5000" dirty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0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</a:t>
            </a:r>
            <a:endParaRPr lang="en-US" altLang="ko-KR" sz="5000" dirty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endParaRPr lang="en-US" altLang="ko-KR" sz="5000" dirty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0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보라 하나님의 장막이 </a:t>
            </a:r>
            <a:endParaRPr lang="en-US" altLang="ko-KR" sz="50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0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사람들과 함께 있으매</a:t>
            </a:r>
            <a:endParaRPr kumimoji="1" lang="ko-KR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3942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E1337C61-F97A-409F-8194-A97C402C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9" y="136592"/>
            <a:ext cx="9145016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888157">
              <a:defRPr/>
            </a:pPr>
            <a:r>
              <a:rPr lang="ko-KR" altLang="en-US" sz="52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하나님이 저희와 함께 </a:t>
            </a:r>
            <a:endParaRPr lang="en-US" altLang="ko-KR" sz="5200" dirty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200" dirty="0" err="1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거하시리니</a:t>
            </a:r>
            <a:r>
              <a:rPr lang="ko-KR" altLang="en-US" sz="52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저희는 하나님의 백성이 되고</a:t>
            </a:r>
          </a:p>
          <a:p>
            <a:pPr lvl="0" defTabSz="888157">
              <a:defRPr/>
            </a:pPr>
            <a:endParaRPr lang="ko-KR" altLang="en-US" sz="5200" dirty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2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</a:t>
            </a:r>
            <a:endParaRPr lang="en-US" altLang="ko-KR" sz="5200" dirty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2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하나님은 친히 저희와 함께 </a:t>
            </a:r>
            <a:endParaRPr lang="en-US" altLang="ko-KR" sz="52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2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계셔서 모든 눈물을 그 </a:t>
            </a:r>
            <a:endParaRPr lang="en-US" altLang="ko-KR" sz="52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2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눈에서 </a:t>
            </a:r>
            <a:r>
              <a:rPr lang="ko-KR" altLang="en-US" sz="52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씻기시매</a:t>
            </a:r>
            <a:endParaRPr kumimoji="1" lang="en-US" altLang="ko-KR" sz="5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5816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E1337C61-F97A-409F-8194-A97C402C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9" y="522263"/>
            <a:ext cx="9145016" cy="5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888157">
              <a:defRPr/>
            </a:pPr>
            <a:r>
              <a:rPr lang="ko-KR" altLang="en-US" sz="51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다시 사망이 없고 애통하는 </a:t>
            </a:r>
            <a:endParaRPr lang="en-US" altLang="ko-KR" sz="51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1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것이나 곡하는 것이나 아픈 </a:t>
            </a:r>
            <a:endParaRPr lang="en-US" altLang="ko-KR" sz="51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1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것이 다시 있지 아니하리니</a:t>
            </a:r>
          </a:p>
          <a:p>
            <a:pPr lvl="0" defTabSz="888157">
              <a:defRPr/>
            </a:pPr>
            <a:endParaRPr lang="ko-KR" altLang="en-US" sz="51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1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</a:t>
            </a:r>
            <a:endParaRPr lang="en-US" altLang="ko-KR" sz="51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처음 것들이 다 </a:t>
            </a:r>
            <a:endParaRPr lang="en-US" altLang="ko-KR" sz="51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1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지나갔음이러라</a:t>
            </a:r>
            <a:r>
              <a:rPr lang="ko-KR" altLang="en-US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51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9522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E1337C61-F97A-409F-8194-A97C402C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255"/>
            <a:ext cx="9145016" cy="5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888157">
              <a:defRPr/>
            </a:pPr>
            <a:r>
              <a:rPr lang="ko-KR" altLang="en-US" sz="51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보좌에 앉으신 이가 가라사대</a:t>
            </a:r>
          </a:p>
          <a:p>
            <a:pPr lvl="0" defTabSz="888157">
              <a:defRPr/>
            </a:pPr>
            <a:endParaRPr lang="ko-KR" altLang="en-US" sz="5100" dirty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1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</a:t>
            </a:r>
            <a:endParaRPr lang="en-US" altLang="ko-KR" sz="5100" dirty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endParaRPr lang="en-US" altLang="ko-KR" sz="5100" dirty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endParaRPr lang="en-US" altLang="ko-KR" sz="5100" dirty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en-US" altLang="ko-KR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다같이</a:t>
            </a:r>
            <a:r>
              <a:rPr lang="en-US" altLang="ko-KR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보라 내가 만물을 </a:t>
            </a:r>
            <a:endParaRPr lang="en-US" altLang="ko-KR" sz="51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새롭게 하노라   </a:t>
            </a:r>
            <a:r>
              <a:rPr lang="en-US" altLang="ko-KR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   멘 </a:t>
            </a:r>
            <a:r>
              <a:rPr lang="en-US" altLang="ko-KR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endParaRPr kumimoji="1" lang="en-US" altLang="ko-KR" sz="51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6681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성령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6413"/>
            <a:ext cx="9504363" cy="66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5947605" y="666301"/>
            <a:ext cx="3038421" cy="156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r>
              <a:rPr lang="ko-KR" altLang="en-US" sz="96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찬 송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4536157" y="2466479"/>
            <a:ext cx="6176049" cy="11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8" tIns="41059" rIns="82118" bIns="41059">
            <a:spAutoFit/>
          </a:bodyPr>
          <a:lstStyle/>
          <a:p>
            <a:r>
              <a:rPr lang="en-US" altLang="ko-KR" sz="7200" b="1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      9</a:t>
            </a:r>
            <a:r>
              <a:rPr lang="ko-KR" altLang="en-US" sz="7200" b="1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장 </a:t>
            </a:r>
            <a:endParaRPr lang="en-US" altLang="ko-KR" sz="7200" b="1" dirty="0">
              <a:solidFill>
                <a:srgbClr val="000000"/>
              </a:solidFill>
              <a:latin typeface="HY백송B" pitchFamily="18" charset="-127"/>
              <a:ea typeface="HY백송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05682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95AA2D71-BB9E-5224-0F6D-996D3415C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0BC9B45-36F9-7B97-0BF7-F92C142DF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거룩 거룩 거룩 전능하신 주여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B0606AE-871A-3F32-4292-C6DF0987E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거룩 거룩 거룩 주의 보좌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C71211D-EEA1-D85B-9763-C72DF3AF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거룩 거룩 거룩 주의 빛난</a:t>
            </a:r>
          </a:p>
        </p:txBody>
      </p:sp>
      <p:sp>
        <p:nvSpPr>
          <p:cNvPr id="20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CC2DC0C-1C12-8D77-CD42-F3357069A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거룩 거룩 거룩 전능하신 주여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84EF228E-D244-EBAC-A68E-110831D31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E110530-C4BA-05D7-B22D-AEB36ED71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거룩 거룩 거룩 전능하신 주여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D230394-E32D-7B10-19D4-FD25D43A7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거룩 거룩 거룩 주의 보좌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2400EFF-5C7F-FE0B-0EE0-D2018CBB9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거룩 거룩 거룩 주의 빛난</a:t>
            </a:r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813D5F4-37FB-539A-C2A3-9F99F5899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거룩 거룩 거룩 전능하신 주여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E6988881-2744-F2BD-B9D3-E89AF3517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9DBE553-38F1-220B-8D25-F7F596F1D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거룩 거룩 거룩 전능하신 주여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2A971DC-59B9-98B2-56C6-B92C33773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거룩 거룩 거룩 주의 보좌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D784D48-137C-48BB-D41D-47AF1DC16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거룩 거룩 거룩 주의 빛난</a:t>
            </a:r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CAE2919-2137-E7A3-242A-370E6E5E1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거룩 거룩 거룩 전능하신 주여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0C031750-9FBB-4E40-635F-6F0BD9BEE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74D0840-A3D4-AE18-A5E2-CFF320E22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거룩 거룩 거룩 전능하신 주여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6053FA9-E0BB-81BB-8A1A-E195380B6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거룩 거룩 거룩 주의 보좌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4C709A9-8D79-E755-58FE-5F905B33C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거룩 거룩 거룩 주의 빛난</a:t>
            </a:r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CEC0CB2-30F1-32BF-7BFB-59EC93C3E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거룩 거룩 거룩 전능하신 주여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F36370C3-6645-4814-5541-74FE796FE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A6A66E3-AE4E-7C1A-38A4-B60E18AA3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거룩 거룩 거룩 전능하신 주여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40409B2-33D5-2C5E-74C7-6078D8D2D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거룩 거룩 거룩 주의 보좌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6008733-0A3E-3297-7AB4-9DC740A5E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거룩 거룩 거룩 주의 빛난</a:t>
            </a: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73C4F6A-1298-FEE4-21F8-FF1D95DDA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거룩 거룩 거룩 전능하신 주여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674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B2334A11-317E-BD0B-DAD8-B040B32AD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723E08E-A82B-D924-21B3-BFB3EA8F4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거룩 거룩 거룩 전능하신 주여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0030089-ACF1-6A19-5D48-906F7C9EE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거룩 거룩 거룩 주의 보좌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5B081B8-397C-5433-60F0-6F7121BE4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거룩 거룩 거룩 주의 빛난</a:t>
            </a: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89596AA-903F-5269-78C4-BFE534001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거룩 거룩 거룩 전능하신 주여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72173A2B-3914-8A18-B322-B9F50FC8E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11B1CAF-DD00-6451-51D3-1882D3DC9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거룩 거룩 거룩 전능하신 주여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8EA4457-C8E8-9875-6A86-6FC2E6BDB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거룩 거룩 거룩 주의 보좌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034531B-C8AE-A1FB-8FB8-2E0429E29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거룩 거룩 거룩 주의 빛난</a:t>
            </a: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BB09A0B-CB07-45DC-6B11-49B89B9E3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4.</a:t>
            </a:r>
            <a:r>
              <a:rPr lang="ko-KR" altLang="en-US" sz="1068">
                <a:solidFill>
                  <a:srgbClr val="FF0000"/>
                </a:solidFill>
              </a:rPr>
              <a:t>거룩 거룩 거룩 전능하신 주여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74299FE2-1700-1F74-A9F4-025F175B6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2EC6462-2124-3550-2A96-4771F9B34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거룩 거룩 거룩 전능하신 주여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23DEC0D-C55A-4F9C-42E0-2A10799C7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거룩 거룩 거룩 주의 보좌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6A1A5B0-2A97-36C7-8108-FC6C0EC51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거룩 거룩 거룩 주의 빛난</a:t>
            </a: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13B47F3-494B-7B80-8C00-73D024C12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4.</a:t>
            </a:r>
            <a:r>
              <a:rPr lang="ko-KR" altLang="en-US" sz="1068">
                <a:solidFill>
                  <a:srgbClr val="FF0000"/>
                </a:solidFill>
              </a:rPr>
              <a:t>거룩 거룩 거룩 전능하신 주여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8" descr="기도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26"/>
          <p:cNvSpPr txBox="1">
            <a:spLocks noChangeArrowheads="1"/>
          </p:cNvSpPr>
          <p:nvPr/>
        </p:nvSpPr>
        <p:spPr bwMode="auto">
          <a:xfrm>
            <a:off x="4176117" y="2790578"/>
            <a:ext cx="4934574" cy="69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48" tIns="41073" rIns="82148" bIns="41073">
            <a:spAutoFit/>
            <a:scene3d>
              <a:camera prst="obliqueBottomRight"/>
              <a:lightRig rig="threePt" dir="t"/>
            </a:scene3d>
          </a:bodyPr>
          <a:lstStyle/>
          <a:p>
            <a:r>
              <a:rPr lang="ko-KR" altLang="en-US" sz="4000" dirty="0">
                <a:solidFill>
                  <a:srgbClr val="2D2D8A">
                    <a:lumMod val="50000"/>
                  </a:srgbClr>
                </a:solidFill>
                <a:latin typeface="HY산B" pitchFamily="18" charset="-127"/>
                <a:ea typeface="HY산B" pitchFamily="18" charset="-127"/>
              </a:rPr>
              <a:t>      </a:t>
            </a:r>
            <a:endParaRPr lang="ko-KR" altLang="en-US" sz="5400" b="1" dirty="0">
              <a:solidFill>
                <a:srgbClr val="2D2D8A">
                  <a:lumMod val="50000"/>
                </a:srgbClr>
              </a:solidFill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4536157" y="742764"/>
            <a:ext cx="4047376" cy="119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48" tIns="41073" rIns="82148" bIns="41073">
            <a:spAutoFit/>
          </a:bodyPr>
          <a:lstStyle/>
          <a:p>
            <a:r>
              <a:rPr lang="ko-KR" altLang="en-US" sz="6500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   </a:t>
            </a:r>
            <a:r>
              <a:rPr lang="ko-KR" altLang="en-US" sz="72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  도</a:t>
            </a:r>
            <a:endParaRPr lang="ko-KR" altLang="en-US" sz="6500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CDBCFB-05DE-409E-B13C-F0F682129A9A}"/>
              </a:ext>
            </a:extLst>
          </p:cNvPr>
          <p:cNvSpPr txBox="1"/>
          <p:nvPr/>
        </p:nvSpPr>
        <p:spPr>
          <a:xfrm>
            <a:off x="4744826" y="2682503"/>
            <a:ext cx="4047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dirty="0">
                <a:latin typeface="궁서체" panose="02030609000101010101" pitchFamily="17" charset="-127"/>
                <a:ea typeface="궁서체" panose="02030609000101010101" pitchFamily="17" charset="-127"/>
              </a:rPr>
              <a:t>김태희 목사</a:t>
            </a:r>
          </a:p>
        </p:txBody>
      </p:sp>
    </p:spTree>
    <p:extLst>
      <p:ext uri="{BB962C8B-B14F-4D97-AF65-F5344CB8AC3E}">
        <p14:creationId xmlns:p14="http://schemas.microsoft.com/office/powerpoint/2010/main" val="71961289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성령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" y="5"/>
            <a:ext cx="9504363" cy="66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5947605" y="666301"/>
            <a:ext cx="3038421" cy="156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r>
              <a:rPr lang="ko-KR" altLang="en-US" sz="96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찬 송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4176117" y="2466479"/>
            <a:ext cx="5023106" cy="11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8" tIns="41059" rIns="82118" bIns="41059">
            <a:spAutoFit/>
          </a:bodyPr>
          <a:lstStyle/>
          <a:p>
            <a:r>
              <a:rPr lang="en-US" altLang="ko-KR" sz="7200" b="1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 </a:t>
            </a:r>
            <a:r>
              <a:rPr lang="ko-KR" altLang="en-US" sz="7200" b="1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     </a:t>
            </a:r>
            <a:r>
              <a:rPr lang="en-US" altLang="ko-KR" sz="7200" b="1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434</a:t>
            </a:r>
            <a:r>
              <a:rPr lang="ko-KR" altLang="en-US" sz="7200" b="1" dirty="0">
                <a:solidFill>
                  <a:srgbClr val="00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장</a:t>
            </a:r>
            <a:endParaRPr lang="en-US" altLang="ko-KR" sz="7200" b="1" dirty="0">
              <a:solidFill>
                <a:srgbClr val="00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847109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65E02680-4566-D2F0-C287-930B6CED5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6FEAA18-0A6A-8E07-B6D5-5DE1FCEC5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나의 갈 길 다 가도록 예수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9EBF9D5-716E-5268-40C5-4EC4C0ED0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나의 갈 길 다 가도록 예수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D7429B3-E1AC-C908-4C44-98BBDEB8F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나의 갈 길 다 가도록 예수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4BD62C0E-50DB-7398-A9EE-4B426B6E9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A525B9F-CA49-CC86-2E46-04D55C879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나의 갈 길 다 가도록 예수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F793D87-B047-27A2-AE1E-B1FAE17C2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나의 갈 길 다 가도록 예수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14AA0E5-23AE-98C0-E630-17AC0369B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나의 갈 길 다 가도록 예수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76DE74F-36D3-9AD5-4E4C-3A5506DF5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9BD1CEE-D1AB-E533-5E0B-9DC3F94CF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나의 갈 길 다 가도록 예수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44004A0-04ED-2AA1-D3BB-632AB3A84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나의 갈 길 다 가도록 예수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1074570-5F05-BFF8-7D7C-6526CE27C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나의 갈 길 다 가도록 예수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3195C2B8-FFF6-546E-4797-9989FBCF1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9ACA1AF-9207-990F-0BD8-F46216EE7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나의 갈 길 다 가도록 예수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C895CCE-544A-C4DF-D4B2-7CAC075A9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나의 갈 길 다 가도록 예수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85CFCCF-0E24-6D50-6727-CA066FD1C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나의 갈 길 다 가도록 예수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FBBFE82-65D7-4BFE-F847-7121E59A7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2A2177E-771D-5C92-703D-55B4FEE7C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나의 갈 길 다 가도록 예수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2369C32-0604-4900-2D98-3902D7232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나의 갈 길 다 가도록 예수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73CCEA9-B1AD-9BAD-5AF6-9B9EF514E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나의 갈 길 다 가도록 예수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826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9A1DAFDF-5EF6-9A26-869B-8DD0E164F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F8D6083-276C-5553-CC64-7A77534A1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나의 갈 길 다 가도록 예수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3C03C11-99ED-8839-7A44-4D828037B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나의 갈 길 다 가도록 예수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8C37BFA-9070-765A-8829-19B69CC19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나의 갈 길 다 가도록 예수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C6A8A65C-121E-CBA1-577D-EDC683DE6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210BD64-C5B9-E3FF-9C20-3E1C14B34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나의 갈 길 다 가도록 예수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25F22E9-5CD0-0298-1D81-4D568F46F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나의 갈 길 다 가도록 예수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23A0D34-5A02-3681-EF73-70F779E61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나의 갈 길 다 가도록 예수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53FE0873-2772-9E83-6245-161570EC7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BB90DE1-6E22-7A28-C714-DE43C2E4B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나의 갈 길 다 가도록 예수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DB0965F-BFC4-C3C0-BCA7-55D660868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나의 갈 길 다 가도록 예수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293583C-F258-6A11-244A-CF64241AC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나의 갈 길 다 가도록 예수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9361F23F-2E76-001F-D88A-D40851591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D22F401-C539-BE99-1727-58CBC3036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나의 갈 길 다 가도록 예수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A33EB32-388E-A892-A240-2E2DC9117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나의 갈 길 다 가도록 예수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6383C8A-291E-7343-C8C3-0035A41E6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나의 갈 길 다 가도록 예수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성령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" y="-7706"/>
            <a:ext cx="9504363" cy="66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2519946" y="954312"/>
            <a:ext cx="4136479" cy="11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 </a:t>
            </a:r>
            <a:r>
              <a:rPr kumimoji="1" lang="ko-KR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anose="02030504000101010101" pitchFamily="18" charset="-127"/>
                <a:ea typeface="휴먼엑스포" panose="02030504000101010101" pitchFamily="18" charset="-127"/>
              </a:rPr>
              <a:t>교회소식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6831368" y="2150993"/>
            <a:ext cx="165904" cy="74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백송B" pitchFamily="18" charset="-127"/>
              <a:ea typeface="HY백송B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75482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6" descr="성경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160775" y="760402"/>
            <a:ext cx="4367298" cy="108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8" tIns="41059" rIns="82118" bIns="41059">
            <a:spAutoFit/>
          </a:bodyPr>
          <a:lstStyle/>
          <a:p>
            <a:r>
              <a:rPr lang="ko-KR" altLang="en-US" sz="6500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   </a:t>
            </a:r>
            <a:r>
              <a:rPr lang="ko-KR" altLang="en-US" sz="6500" b="1" dirty="0" err="1">
                <a:solidFill>
                  <a:srgbClr val="00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성경봉독</a:t>
            </a:r>
            <a:endParaRPr lang="ko-KR" altLang="en-US" sz="6500" b="1" dirty="0">
              <a:solidFill>
                <a:srgbClr val="00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2087885" y="2586705"/>
            <a:ext cx="8242122" cy="91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8" tIns="41059" rIns="82118" bIns="41059">
            <a:spAutoFit/>
          </a:bodyPr>
          <a:lstStyle/>
          <a:p>
            <a:pPr algn="ctr"/>
            <a:r>
              <a:rPr lang="ko-KR" altLang="en-US" sz="5400" b="1" dirty="0">
                <a:latin typeface="궁서체" panose="02030609000101010101" pitchFamily="17" charset="-127"/>
                <a:ea typeface="궁서체" panose="02030609000101010101" pitchFamily="17" charset="-127"/>
              </a:rPr>
              <a:t>마태복음</a:t>
            </a:r>
            <a:r>
              <a:rPr lang="en-US" altLang="ko-KR" sz="5400" b="1" dirty="0">
                <a:latin typeface="궁서체" panose="02030609000101010101" pitchFamily="17" charset="-127"/>
                <a:ea typeface="궁서체" panose="02030609000101010101" pitchFamily="17" charset="-127"/>
              </a:rPr>
              <a:t>5:13-16</a:t>
            </a: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6990E2B7-5758-4013-98A1-8A1A330E5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41" y="4463178"/>
            <a:ext cx="4968552" cy="91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8" tIns="41059" rIns="82118" bIns="41059">
            <a:spAutoFit/>
          </a:bodyPr>
          <a:lstStyle/>
          <a:p>
            <a:r>
              <a:rPr lang="ko-KR" altLang="en-US" sz="54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정재진 집사</a:t>
            </a:r>
          </a:p>
        </p:txBody>
      </p:sp>
    </p:spTree>
    <p:extLst>
      <p:ext uri="{BB962C8B-B14F-4D97-AF65-F5344CB8AC3E}">
        <p14:creationId xmlns:p14="http://schemas.microsoft.com/office/powerpoint/2010/main" val="305586661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4" descr="기도1복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21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18793" y="234231"/>
            <a:ext cx="9504360" cy="377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48" tIns="41073" rIns="82148" bIns="41073">
            <a:spAutoFit/>
          </a:bodyPr>
          <a:lstStyle/>
          <a:p>
            <a:pPr lvl="0"/>
            <a:r>
              <a:rPr kumimoji="1" lang="en-US" altLang="ko-KR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13.</a:t>
            </a:r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너희는 세상의 소금이니 소금이 만일 그 맛을 잃으면 무엇으로 짜게 하리요 후에는 아무 쓸데 없어 다만 밖에 </a:t>
            </a:r>
            <a:r>
              <a:rPr kumimoji="1" lang="ko-KR" altLang="en-US" sz="48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버리워</a:t>
            </a:r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사람에게 밟힐 </a:t>
            </a:r>
            <a:r>
              <a:rPr kumimoji="1" lang="ko-KR" altLang="en-US" sz="48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뿐이니라</a:t>
            </a:r>
            <a:endParaRPr kumimoji="1" lang="ko-KR" altLang="en-US" sz="48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휴먼옛체" pitchFamily="18" charset="-127"/>
              <a:ea typeface="휴먼옛체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81537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4" descr="기도1복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21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18793" y="234231"/>
            <a:ext cx="9504360" cy="229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48" tIns="41073" rIns="82148" bIns="41073">
            <a:spAutoFit/>
          </a:bodyPr>
          <a:lstStyle/>
          <a:p>
            <a:pPr lvl="0"/>
            <a:r>
              <a:rPr lang="en-US" altLang="ko-KR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14.</a:t>
            </a:r>
            <a:r>
              <a:rPr lang="ko-KR" altLang="en-US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 너희는 세상의 빛이라 </a:t>
            </a:r>
            <a:r>
              <a:rPr lang="ko-KR" altLang="en-US" sz="4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산위에</a:t>
            </a:r>
            <a:r>
              <a:rPr lang="ko-KR" altLang="en-US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 있는 동네가 </a:t>
            </a:r>
            <a:r>
              <a:rPr lang="ko-KR" altLang="en-US" sz="4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숨기우지</a:t>
            </a:r>
            <a:r>
              <a:rPr lang="ko-KR" altLang="en-US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 못할 것이요</a:t>
            </a:r>
            <a:endParaRPr kumimoji="1" lang="ko-KR" altLang="en-US" sz="48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휴먼옛체" pitchFamily="18" charset="-127"/>
              <a:ea typeface="휴먼옛체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65984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4" descr="기도1복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21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18793" y="234231"/>
            <a:ext cx="9504360" cy="303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48" tIns="41073" rIns="82148" bIns="41073">
            <a:spAutoFit/>
          </a:bodyPr>
          <a:lstStyle/>
          <a:p>
            <a:pPr lvl="0"/>
            <a:r>
              <a:rPr kumimoji="1" lang="en-US" altLang="ko-KR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15.</a:t>
            </a:r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사람이 등불을 켜서 말 아래 두지 아니하고 </a:t>
            </a:r>
            <a:r>
              <a:rPr kumimoji="1" lang="ko-KR" altLang="en-US" sz="48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등경</a:t>
            </a:r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위에 </a:t>
            </a:r>
            <a:r>
              <a:rPr kumimoji="1" lang="ko-KR" altLang="en-US" sz="48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두나니</a:t>
            </a:r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이러므로 집안 모든 사람에게 </a:t>
            </a:r>
            <a:r>
              <a:rPr kumimoji="1" lang="ko-KR" altLang="en-US" sz="48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비취느니라</a:t>
            </a:r>
            <a:endParaRPr kumimoji="1" lang="ko-KR" altLang="en-US" sz="48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휴먼옛체" pitchFamily="18" charset="-127"/>
              <a:ea typeface="휴먼옛체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90500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4" descr="기도1복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21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18793" y="234231"/>
            <a:ext cx="9504360" cy="303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48" tIns="41073" rIns="82148" bIns="41073">
            <a:spAutoFit/>
          </a:bodyPr>
          <a:lstStyle/>
          <a:p>
            <a:pPr lvl="0"/>
            <a:r>
              <a:rPr kumimoji="1" lang="en-US" altLang="ko-KR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16.</a:t>
            </a:r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이같이 너희 빛을 사람 앞에 비취게 하여 저희로 너희 착한 행실을 보고 하늘에 계신 너희 아버지께 영광을 돌리게 하라</a:t>
            </a:r>
          </a:p>
        </p:txBody>
      </p:sp>
    </p:spTree>
    <p:extLst>
      <p:ext uri="{BB962C8B-B14F-4D97-AF65-F5344CB8AC3E}">
        <p14:creationId xmlns:p14="http://schemas.microsoft.com/office/powerpoint/2010/main" val="17546184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9" descr="예수님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" y="0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3415898" y="886961"/>
            <a:ext cx="2749881" cy="14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r>
              <a:rPr lang="ko-KR" altLang="en-US" sz="88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묵 도</a:t>
            </a:r>
          </a:p>
        </p:txBody>
      </p:sp>
    </p:spTree>
    <p:extLst>
      <p:ext uri="{BB962C8B-B14F-4D97-AF65-F5344CB8AC3E}">
        <p14:creationId xmlns:p14="http://schemas.microsoft.com/office/powerpoint/2010/main" val="2408485218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찬양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82678" cy="6661150"/>
          </a:xfrm>
          <a:prstGeom prst="rect">
            <a:avLst/>
          </a:prstGeom>
        </p:spPr>
      </p:pic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096029" y="450255"/>
            <a:ext cx="2935829" cy="299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6500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  </a:t>
            </a:r>
            <a:r>
              <a:rPr lang="ko-KR" altLang="en-US" sz="7200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찬양</a:t>
            </a:r>
            <a:endParaRPr lang="en-US" altLang="ko-KR" sz="7200" dirty="0">
              <a:solidFill>
                <a:srgbClr val="000000"/>
              </a:solidFill>
              <a:latin typeface="HY백송B" pitchFamily="18" charset="-127"/>
              <a:ea typeface="HY백송B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solidFill>
                  <a:srgbClr val="000000"/>
                </a:solidFill>
                <a:latin typeface="HY산B" pitchFamily="18" charset="-127"/>
                <a:ea typeface="HY산B" pitchFamily="18" charset="-127"/>
              </a:rPr>
              <a:t> 찬 양 대</a:t>
            </a:r>
          </a:p>
        </p:txBody>
      </p:sp>
    </p:spTree>
    <p:extLst>
      <p:ext uri="{BB962C8B-B14F-4D97-AF65-F5344CB8AC3E}">
        <p14:creationId xmlns:p14="http://schemas.microsoft.com/office/powerpoint/2010/main" val="3631567084"/>
      </p:ext>
    </p:extLst>
  </p:cSld>
  <p:clrMapOvr>
    <a:masterClrMapping/>
  </p:clrMapOvr>
  <p:transition advClick="0"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78" y="-7"/>
            <a:ext cx="9504363" cy="66611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46" y="397455"/>
            <a:ext cx="42862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681705" y="2453411"/>
            <a:ext cx="6918657" cy="1754314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ko-KR" altLang="en-US" sz="5400" dirty="0">
                <a:latin typeface="궁서체" panose="02030609000101010101" pitchFamily="17" charset="-127"/>
                <a:ea typeface="궁서체" panose="02030609000101010101" pitchFamily="17" charset="-127"/>
              </a:rPr>
              <a:t>소금과 빛으로 </a:t>
            </a:r>
            <a:endParaRPr lang="en-US" altLang="ko-KR" sz="54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algn="ctr"/>
            <a:r>
              <a:rPr lang="ko-KR" altLang="en-US" sz="5400" dirty="0">
                <a:latin typeface="궁서체" panose="02030609000101010101" pitchFamily="17" charset="-127"/>
                <a:ea typeface="궁서체" panose="02030609000101010101" pitchFamily="17" charset="-127"/>
              </a:rPr>
              <a:t>사는 성도</a:t>
            </a:r>
            <a:endParaRPr lang="en-US" altLang="ko-KR" sz="54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208466" y="4673494"/>
            <a:ext cx="3865136" cy="923318"/>
          </a:xfrm>
          <a:prstGeom prst="rect">
            <a:avLst/>
          </a:prstGeom>
          <a:noFill/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ko-KR" altLang="en-US" sz="540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이태운 목</a:t>
            </a:r>
            <a:r>
              <a:rPr lang="ko-KR" altLang="en-US" sz="5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사</a:t>
            </a:r>
            <a:endParaRPr lang="en-US" altLang="ko-KR" sz="54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22639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성령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118"/>
            <a:ext cx="9504363" cy="66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6014718" y="346938"/>
            <a:ext cx="2860488" cy="156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 </a:t>
            </a:r>
            <a:r>
              <a:rPr kumimoji="1" lang="ko-KR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찬송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3240027" y="1734667"/>
            <a:ext cx="6120692" cy="11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8" tIns="41059" rIns="82118" bIns="41059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          331</a:t>
            </a:r>
            <a:r>
              <a:rPr kumimoji="1" lang="ko-KR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618938024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B8E7DCAE-A3E9-2615-4D7F-CE13FE310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5" action="ppaction://hlinksldjump"/>
            <a:extLst>
              <a:ext uri="{FF2B5EF4-FFF2-40B4-BE49-F238E27FC236}">
                <a16:creationId xmlns:a16="http://schemas.microsoft.com/office/drawing/2014/main" id="{5FE19377-3D2E-E1DD-B625-28F51CA33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나 주를 멀리 떠났다</a:t>
            </a:r>
          </a:p>
        </p:txBody>
      </p:sp>
      <p:sp>
        <p:nvSpPr>
          <p:cNvPr id="2052" name="AutoShape 14">
            <a:hlinkClick r:id="rId6" action="ppaction://hlinksldjump"/>
            <a:extLst>
              <a:ext uri="{FF2B5EF4-FFF2-40B4-BE49-F238E27FC236}">
                <a16:creationId xmlns:a16="http://schemas.microsoft.com/office/drawing/2014/main" id="{2FCDC30B-CB5A-98E8-37B7-BE17B35D7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그 귀한 세월 보내고</a:t>
            </a:r>
          </a:p>
        </p:txBody>
      </p:sp>
      <p:sp>
        <p:nvSpPr>
          <p:cNvPr id="2053" name="AutoShape 15">
            <a:hlinkClick r:id="rId7" action="ppaction://hlinksldjump"/>
            <a:extLst>
              <a:ext uri="{FF2B5EF4-FFF2-40B4-BE49-F238E27FC236}">
                <a16:creationId xmlns:a16="http://schemas.microsoft.com/office/drawing/2014/main" id="{B5BA2E3A-030D-C3E6-BE42-3CD25EEFB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나 죄에 매여 고달파</a:t>
            </a:r>
          </a:p>
        </p:txBody>
      </p:sp>
      <p:sp>
        <p:nvSpPr>
          <p:cNvPr id="2054" name="AutoShape 16">
            <a:hlinkClick r:id="rId8" action="ppaction://hlinksldjump"/>
            <a:extLst>
              <a:ext uri="{FF2B5EF4-FFF2-40B4-BE49-F238E27FC236}">
                <a16:creationId xmlns:a16="http://schemas.microsoft.com/office/drawing/2014/main" id="{775147A0-90C7-3BAF-B4AA-36F0E40FF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이 병든 맘을 고치려</a:t>
            </a:r>
          </a:p>
        </p:txBody>
      </p:sp>
      <p:sp>
        <p:nvSpPr>
          <p:cNvPr id="2055" name="AutoShape 17">
            <a:hlinkClick r:id="rId9" action="ppaction://hlinksldjump"/>
            <a:extLst>
              <a:ext uri="{FF2B5EF4-FFF2-40B4-BE49-F238E27FC236}">
                <a16:creationId xmlns:a16="http://schemas.microsoft.com/office/drawing/2014/main" id="{9DEE8DFB-67CF-A625-6D71-698B9F299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나 바랄 것이 무언가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9470EE14-44B2-E399-B359-391DFF1DD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4C43F24-A745-CCCA-4B9E-AA4410D2A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나 주를 멀리 떠났다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F889EE6-3ACD-1DC3-B957-5A936BEAB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그 귀한 세월 보내고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F691506-8D99-0B90-F3A5-66F7AF2BF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나 죄에 매여 고달파</a:t>
            </a:r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6C24678-7347-A28B-C76C-28E7F77C3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이 병든 맘을 고치려</a:t>
            </a:r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75EC2D8-5684-64FA-2F72-90A6B6956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나 바랄 것이 무언가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03A321B7-180B-7C5D-F552-95F580C3A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63E4EC7-3281-E900-4040-AAD090204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 주를 멀리 떠났다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D23C931-C4A8-66B4-8CD0-BC7E88749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그 귀한 세월 보내고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CEF2211-7CB7-105E-8EFA-D92AD53AF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나 죄에 매여 고달파</a:t>
            </a:r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C918A7F-99D5-5DBA-33A1-97732510B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이 병든 맘을 고치려</a:t>
            </a:r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B52C42A-7ED6-D6B9-E92D-90FF93617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나 바랄 것이 무언가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41B08144-6EB4-089D-2DF4-3F6192902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4B746A5-4D4A-3B4F-FC81-88197ED6F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 주를 멀리 떠났다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09C45AF-1423-8075-BCB0-D8E9904D3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그 귀한 세월 보내고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8F8D393-D144-93E9-71DF-F9C1365FB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나 죄에 매여 고달파</a:t>
            </a:r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BB9DDE7-AC7B-5C51-B3E4-284E53DE0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이 병든 맘을 고치려</a:t>
            </a:r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BA8249E-6449-FE44-A56F-1E66F9676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나 바랄 것이 무언가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C78629A1-BB4C-5D46-B341-1DD6AFD71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B8DB3F0-8E15-485B-0653-853417B0D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 주를 멀리 떠났다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A08AC5A-9E32-0487-6258-6547E706B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그 귀한 세월 보내고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41DDF34-3BCE-205C-9640-2AE7E67E5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나 죄에 매여 고달파</a:t>
            </a: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E7D18A1-D22C-FF46-C084-6DD3787C1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이 병든 맘을 고치려</a:t>
            </a:r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980D812-9000-2D57-A885-C1FCEE702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나 바랄 것이 무언가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611E4E58-84C5-16FD-2786-D5B20F05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E30C6C9-36ED-B815-4763-532FB6E32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 주를 멀리 떠났다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1BD211C-9DD8-16AA-F406-8FE6DBB03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그 귀한 세월 보내고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1A1BFA7-1DBB-FDC3-AAEE-3AAB1071E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나 죄에 매여 고달파</a:t>
            </a: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8798E86-717C-C920-C1A6-BCFA895F1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이 병든 맘을 고치려</a:t>
            </a:r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C369EDC-60E4-E6D8-FDB5-8CB6CB4BC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나 바랄 것이 무언가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87C9B1FA-1D2F-DF24-510D-878EEADFE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4680BA4-3F84-95A5-2367-A53F450E1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 주를 멀리 떠났다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C82BD04-32F6-03FE-DDEB-BAAA0BBDE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그 귀한 세월 보내고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B3C9667-5CD3-BB7E-3DB4-264F42B3E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나 죄에 매여 고달파</a:t>
            </a: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09FC9F9-ED87-D1C7-026E-EB542089C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4.</a:t>
            </a:r>
            <a:r>
              <a:rPr lang="ko-KR" altLang="en-US" sz="1068">
                <a:solidFill>
                  <a:srgbClr val="FF0000"/>
                </a:solidFill>
              </a:rPr>
              <a:t>이 병든 맘을 고치려</a:t>
            </a:r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FBCA907-60D5-7554-DF66-357FD2561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나 바랄 것이 무언가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B278A-3F39-8BC1-2F27-F2B8E5BE7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성령10">
            <a:extLst>
              <a:ext uri="{FF2B5EF4-FFF2-40B4-BE49-F238E27FC236}">
                <a16:creationId xmlns:a16="http://schemas.microsoft.com/office/drawing/2014/main" id="{04EEE66E-DD53-E540-A766-FE4D425F0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" y="5"/>
            <a:ext cx="9504363" cy="66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>
            <a:extLst>
              <a:ext uri="{FF2B5EF4-FFF2-40B4-BE49-F238E27FC236}">
                <a16:creationId xmlns:a16="http://schemas.microsoft.com/office/drawing/2014/main" id="{EE433C4E-DFA3-E087-7808-783DBD0E9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245" y="800809"/>
            <a:ext cx="3038421" cy="156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특 송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34E31F-5156-BA82-0E67-B888145155C4}"/>
              </a:ext>
            </a:extLst>
          </p:cNvPr>
          <p:cNvSpPr txBox="1"/>
          <p:nvPr/>
        </p:nvSpPr>
        <p:spPr>
          <a:xfrm>
            <a:off x="4525602" y="3161860"/>
            <a:ext cx="4643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엑스포" panose="02030504000101010101" pitchFamily="18" charset="-127"/>
                <a:ea typeface="휴먼엑스포" panose="02030504000101010101" pitchFamily="18" charset="-127"/>
                <a:cs typeface="+mn-cs"/>
              </a:rPr>
              <a:t>웬 말인가 </a:t>
            </a:r>
            <a:endParaRPr kumimoji="1" lang="en-US" altLang="ko-K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엑스포" panose="02030504000101010101" pitchFamily="18" charset="-127"/>
              <a:ea typeface="휴먼엑스포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엑스포" panose="02030504000101010101" pitchFamily="18" charset="-127"/>
                <a:ea typeface="휴먼엑스포" panose="02030504000101010101" pitchFamily="18" charset="-127"/>
                <a:cs typeface="+mn-cs"/>
              </a:rPr>
              <a:t>날 위하여</a:t>
            </a:r>
            <a:endParaRPr kumimoji="1" lang="en-US" altLang="ko-K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엑스포" panose="02030504000101010101" pitchFamily="18" charset="-127"/>
              <a:ea typeface="휴먼엑스포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992300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98CBC0C-6956-53D9-53CE-D86FC7478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7731B47-5C97-4FFC-B86B-4BE32BB94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 주를 멀리 떠났다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10B4E76-5F12-CF7B-541D-D6A53319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그 귀한 세월 보내고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E5F8AD1-7F81-712D-1A6B-D5D892E75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나 죄에 매여 고달파</a:t>
            </a: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D2291A2-12EC-32D2-56D4-EAA7F8AAF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4.</a:t>
            </a:r>
            <a:r>
              <a:rPr lang="ko-KR" altLang="en-US" sz="1068">
                <a:solidFill>
                  <a:srgbClr val="FF0000"/>
                </a:solidFill>
              </a:rPr>
              <a:t>이 병든 맘을 고치려</a:t>
            </a:r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F0F8277-0538-86CB-EEE9-7B58DC1AB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나 바랄 것이 무언가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CF979B74-5C21-C7FF-DF4A-E4C354ABC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F2E2411-904D-38F7-1B6D-EA21AB78C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 주를 멀리 떠났다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3A54577-9440-1E2E-D87E-D57D02EB1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그 귀한 세월 보내고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0416E48-AB44-2E39-F3D4-E73A24DAB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나 죄에 매여 고달파</a:t>
            </a: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899830C-1388-F6A2-8BA9-1882140A3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이 병든 맘을 고치려</a:t>
            </a:r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582289E-D46B-28DD-B6EE-3C450B853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5.</a:t>
            </a:r>
            <a:r>
              <a:rPr lang="ko-KR" altLang="en-US" sz="1068">
                <a:solidFill>
                  <a:srgbClr val="FF0000"/>
                </a:solidFill>
              </a:rPr>
              <a:t>나 바랄 것이 무언가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8135EDE4-695C-1F02-35EE-A0F398EF6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D968DF3-4283-0006-D54B-313A7550B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 주를 멀리 떠났다</a:t>
            </a:r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F800439-7139-3BB5-96DC-165F7616A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그 귀한 세월 보내고</a:t>
            </a: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F7396BF-67FD-754E-0511-74E700E7D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나 죄에 매여 고달파</a:t>
            </a: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A19F7A0-1781-DA3D-7EE1-E7366430C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이 병든 맘을 고치려</a:t>
            </a:r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3567988-227E-5128-E3E8-FFD8388AB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5.</a:t>
            </a:r>
            <a:r>
              <a:rPr lang="ko-KR" altLang="en-US" sz="1068">
                <a:solidFill>
                  <a:srgbClr val="FF0000"/>
                </a:solidFill>
              </a:rPr>
              <a:t>나 바랄 것이 무언가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3C2EC-C60D-7D9A-0246-CC5981786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성령10">
            <a:extLst>
              <a:ext uri="{FF2B5EF4-FFF2-40B4-BE49-F238E27FC236}">
                <a16:creationId xmlns:a16="http://schemas.microsoft.com/office/drawing/2014/main" id="{3E9B0B0B-2146-F2F1-A3A5-76D6C02DD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118"/>
            <a:ext cx="9504363" cy="66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>
            <a:extLst>
              <a:ext uri="{FF2B5EF4-FFF2-40B4-BE49-F238E27FC236}">
                <a16:creationId xmlns:a16="http://schemas.microsoft.com/office/drawing/2014/main" id="{0334BEAA-CD24-30AA-0CA2-BABD0E442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4718" y="346938"/>
            <a:ext cx="2921402" cy="156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 </a:t>
            </a:r>
            <a:r>
              <a:rPr lang="ko-KR" altLang="en-US" sz="9600" b="1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봉헌</a:t>
            </a:r>
            <a:endParaRPr kumimoji="1" lang="ko-KR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백송B" pitchFamily="18" charset="-127"/>
              <a:ea typeface="HY백송B" pitchFamily="18" charset="-127"/>
              <a:cs typeface="+mn-cs"/>
            </a:endParaRPr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F8E6C5FA-04B9-5249-9BCD-D4C6FFD8C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985" y="1734667"/>
            <a:ext cx="6120692" cy="91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8" tIns="41059" rIns="82118" bIns="41059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         </a:t>
            </a:r>
            <a:r>
              <a:rPr lang="ko-KR" altLang="en-US" sz="5400" b="1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최은서 청년</a:t>
            </a:r>
            <a:endParaRPr kumimoji="1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백송B" pitchFamily="18" charset="-127"/>
              <a:ea typeface="HY백송B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964504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9620A442-8116-72CA-E65C-138C6D01D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505CA36-3E4A-903C-775A-304034D86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내게 있는 모든 것을 아낌없이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660F203-A609-84A5-3A21-5C4C68B05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내게 있는 모든 것을 겸손하게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B946AD6-441E-6517-087C-0714705EF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내게 있는 모든 것을 주를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A9B323D6-8C08-875F-6787-213E4C07B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7E1FD3C-484A-A826-6E23-8C8584647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내게 있는 모든 것을 아낌없이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5B055D7-64A7-88F4-5595-F7D664ABF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내게 있는 모든 것을 겸손하게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BF822EB-1A96-EA4F-EE52-75217D861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내게 있는 모든 것을 주를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22149E90-3B1C-817C-DF0C-E041FD1EC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7F461EA-66BC-E558-E0A2-086F4FDAA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내게 있는 모든 것을 아낌없이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326DB34-EC04-4B71-3332-ECF4C9CBC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내게 있는 모든 것을 겸손하게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8FCC5AE-B1C2-6091-6E30-A5AFF1B3B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내게 있는 모든 것을 주를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0F22A5B8-A360-38D9-7653-984E3CD08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3239D6C-050C-95CE-F197-2FA3D6B42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내게 있는 모든 것을 아낌없이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A3D54B7-248D-4CCE-5DF7-EC4BDE40D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내게 있는 모든 것을 겸손하게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33B15A0-F31F-AC86-A100-816261017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내게 있는 모든 것을 주를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F2E22E9-AEA1-3ABF-7B78-B2B1685E5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B723E57-531A-571C-8622-FDB9AA09B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내게 있는 모든 것을 아낌없이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3BB1663-D70B-1DA7-CF67-39FD507FA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내게 있는 모든 것을 겸손하게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C77C1CA-5D26-EA8A-9F05-CD6A7463D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내게 있는 모든 것을 주를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성령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118"/>
            <a:ext cx="9504363" cy="66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6014718" y="346938"/>
            <a:ext cx="2860488" cy="156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 </a:t>
            </a:r>
            <a:r>
              <a:rPr kumimoji="1" lang="ko-KR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찬송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3240027" y="1734667"/>
            <a:ext cx="6120692" cy="11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8" tIns="41059" rIns="82118" bIns="41059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          400</a:t>
            </a:r>
            <a:r>
              <a:rPr kumimoji="1" lang="ko-KR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3063718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3">
            <a:extLst>
              <a:ext uri="{FF2B5EF4-FFF2-40B4-BE49-F238E27FC236}">
                <a16:creationId xmlns:a16="http://schemas.microsoft.com/office/drawing/2014/main" id="{D77F9767-F28E-20DA-F87A-8F8261EB9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0629489-87C8-8561-D749-1F4F28D54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웬 말인가 날 위하여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B7F7878-59AB-9290-AEBC-3953613CF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내 지은 죄 다지시고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1522ABE-382D-4F6E-18FD-95B680B4A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주 십자가 못 박힐 때</a:t>
            </a:r>
          </a:p>
        </p:txBody>
      </p:sp>
      <p:sp>
        <p:nvSpPr>
          <p:cNvPr id="20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EDBBA89-21E7-D0F6-EDA8-EE549C2C9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나 십자가 대할 때에</a:t>
            </a:r>
          </a:p>
        </p:txBody>
      </p:sp>
      <p:sp>
        <p:nvSpPr>
          <p:cNvPr id="205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01CE3CA-D8B4-D403-79DF-D88E397BA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늘 울어도 눈물로써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D56E9EB6-A508-C6DD-B236-E26FFEF9A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8C76350-B8D1-C495-F992-ECD788E85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주의 진리 위해 십자가 군기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7BD56A4-A1E0-692D-4E1D-87786908B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원수들이 비록 강할지라도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F82CDA1-2644-155B-ECA8-747896AA1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산과 들과 바다 가는 곳마다</a:t>
            </a:r>
          </a:p>
        </p:txBody>
      </p:sp>
      <p:sp>
        <p:nvSpPr>
          <p:cNvPr id="20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15DAC76-C55A-4238-9E33-5F726C03D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원수들은 이미 예수의 손에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C8AF8103-6724-2DD6-1EB1-970DA54B8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EE1F556-B093-702F-BFCA-EE6BFB6FE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주의 진리 위해 십자가 군기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FA4CD3B-3CB3-4399-2991-679A9BB3F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원수들이 비록 강할지라도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0EBD435-8E19-04C6-F81C-550FA7002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산과 들과 바다 가는 곳마다</a:t>
            </a:r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57F3273-0E40-F563-ABA7-B8817D13C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원수들은 이미 예수의 손에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D379F6B-3E4A-59F0-676F-6BF562B3F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CCD42EB-786A-3912-7C64-E4FA1A5CF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주의 진리 위해 십자가 군기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5ACEB64-8BA0-47A3-6E30-A510BA5F1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원수들이 비록 강할지라도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54E50E5-E294-1A6E-5231-9B5304684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산과 들과 바다 가는 곳마다</a:t>
            </a:r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1D7B09D-D5DB-DDB1-D373-B79FCFFA8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원수들은 이미 예수의 손에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9C38C66E-9225-3B42-9D00-17C83E202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D24C054-6E5F-24E0-C699-846F4669D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주의 진리 위해 십자가 군기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531B430-FC73-515B-0192-14E01775E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원수들이 비록 강할지라도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0C65100-617E-BD3F-F6EC-7E050B8EF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산과 들과 바다 가는 곳마다</a:t>
            </a:r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951E934-80CF-31B7-7FA2-11148C3A9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원수들은 이미 예수의 손에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7F05325-D731-5A01-C766-2D6CE1CB9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9453520-974E-028E-6792-1A7F73E38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주의 진리 위해 십자가 군기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75F9023-2D2F-6FEC-20E4-42A8EAAE6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원수들이 비록 강할지라도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6B264DD-F2B2-E316-35A7-98BEE54A1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산과 들과 바다 가는 곳마다</a:t>
            </a: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9893A18-B301-875F-7E5E-7AF30309A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원수들은 이미 예수의 손에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806E561-14CC-77A8-7F98-6430885BE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A04A4B8-78A1-B573-F5E5-79F334DF9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주의 진리 위해 십자가 군기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CBA1E7B-12B6-4A30-E21C-E4853E9EB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원수들이 비록 강할지라도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F6C531B-E535-B1FD-DCA8-D0868042F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산과 들과 바다 가는 곳마다</a:t>
            </a: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08A0254-742E-2CAF-DE8A-E916CFA8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원수들은 이미 예수의 손에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820E64D7-751B-8282-7D2F-275DDF1DB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7D0E739-BCEA-BA9F-55E0-FFF8D512A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주의 진리 위해 십자가 군기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09EC361-5ED8-E9E7-2BEF-D74619503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원수들이 비록 강할지라도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E7CA101-B622-79BE-E4DB-79E541F01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산과 들과 바다 가는 곳마다</a:t>
            </a: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9AC8EC2-1884-3399-F14D-C44143980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원수들은 이미 예수의 손에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CD4A03C8-C0A0-775B-14E6-9ADDAD0A8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2D4D621-60BB-174F-5E43-ED5BE5B61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주의 진리 위해 십자가 군기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2D8ABA0-EB7E-8893-506D-01DC0E04F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원수들이 비록 강할지라도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ACD0948-C334-B116-9977-2049CE046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산과 들과 바다 가는 곳마다</a:t>
            </a: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DE82474-6AEE-D849-5E35-8631F2C77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원수들은 이미 예수의 손에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66A0AB79-589C-7766-03A0-CC9B26EB6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0B58EAD-E0BE-9BD8-234D-75B560836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주의 진리 위해 십자가 군기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C20CF59-3248-5CD7-47CE-31D004758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원수들이 비록 강할지라도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7052172-4B80-8E9A-5EA8-D7784828A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산과 들과 바다 가는 곳마다</a:t>
            </a: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59D54CB-49F1-7265-A3B4-B800D395C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원수들은 이미 예수의 손에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5E2E8D2B-BF73-97D6-4051-73AD0D84C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79E37FD-6F0B-2D42-23D6-E68576D8C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주의 진리 위해 십자가 군기</a:t>
            </a:r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518DF43-7566-C5D7-FBCE-EC2EC3478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원수들이 비록 강할지라도</a:t>
            </a: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0867DE3-12E3-715C-6811-B54BD664F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산과 들과 바다 가는 곳마다</a:t>
            </a: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1D03BDB-E3E1-3C0A-6C6C-063BD349C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4.</a:t>
            </a:r>
            <a:r>
              <a:rPr lang="ko-KR" altLang="en-US" sz="1068">
                <a:solidFill>
                  <a:srgbClr val="FF0000"/>
                </a:solidFill>
              </a:rPr>
              <a:t>원수들은 이미 예수의 손에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B9B89FAC-2F8A-84DF-A37A-747DF2358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2FFC32F-3213-50A9-A17A-FDF900E16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웬 말인가 날 위하여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749F13F-C11F-AE9A-6087-E301F4D53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내 지은 죄 다지시고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34B906F-5ADB-3F27-F58E-56404418D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주 십자가 못 박힐 때</a:t>
            </a:r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3EA08D0-3022-999A-3506-58DD68D3F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나 십자가 대할 때에</a:t>
            </a:r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D4AE3EE-6B4A-1D78-AB35-FBB68F517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늘 울어도 눈물로써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D1924FD3-060F-6FA7-2044-6747DA9ED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E9345A3-418D-6EDB-709C-4DB485945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주의 진리 위해 십자가 군기</a:t>
            </a:r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0BF378D-B5E7-A7CF-A970-887CA2984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원수들이 비록 강할지라도</a:t>
            </a: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D1DF189-0377-AB79-38FB-6DAF8CCC8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산과 들과 바다 가는 곳마다</a:t>
            </a: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693F9ED-43C5-3DD7-796D-4B198D7E3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4.</a:t>
            </a:r>
            <a:r>
              <a:rPr lang="ko-KR" altLang="en-US" sz="1068">
                <a:solidFill>
                  <a:srgbClr val="FF0000"/>
                </a:solidFill>
              </a:rPr>
              <a:t>원수들은 이미 예수의 손에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07520DB8-9688-DE98-A09C-7AA45A68A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C8D6150-8DA9-6CAF-4BCA-B8A3A28E6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주의 진리 위해 십자가 군기</a:t>
            </a:r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C20C893-46AC-DAF8-1E58-883945CA4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원수들이 비록 강할지라도</a:t>
            </a: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0106385-5041-AE4C-1098-26644BFEF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산과 들과 바다 가는 곳마다</a:t>
            </a: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0610DE3-7D35-36F7-5085-A20637289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4.</a:t>
            </a:r>
            <a:r>
              <a:rPr lang="ko-KR" altLang="en-US" sz="1068">
                <a:solidFill>
                  <a:srgbClr val="FF0000"/>
                </a:solidFill>
              </a:rPr>
              <a:t>원수들은 이미 예수의 손에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예수님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32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2231902" y="882329"/>
            <a:ext cx="5040560" cy="156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8" tIns="41059" rIns="82118" bIns="41059">
            <a:spAutoFit/>
          </a:bodyPr>
          <a:lstStyle/>
          <a:p>
            <a:r>
              <a:rPr lang="ko-KR" altLang="en-US" sz="6500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  </a:t>
            </a:r>
            <a:r>
              <a:rPr lang="ko-KR" altLang="en-US" sz="9600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축</a:t>
            </a:r>
            <a:r>
              <a:rPr lang="en-US" altLang="ko-KR" sz="9600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  </a:t>
            </a:r>
            <a:r>
              <a:rPr lang="ko-KR" altLang="en-US" sz="9600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도</a:t>
            </a:r>
          </a:p>
        </p:txBody>
      </p:sp>
    </p:spTree>
    <p:extLst>
      <p:ext uri="{BB962C8B-B14F-4D97-AF65-F5344CB8AC3E}">
        <p14:creationId xmlns:p14="http://schemas.microsoft.com/office/powerpoint/2010/main" val="4071328585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B3D4F5AB-A798-C148-DEBC-4FB4B5975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C32ABC3-440B-B3A1-80BB-B443181E8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웬 말인가 날 위하여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424BBAD-0328-E608-FE4E-E293C73ED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내 지은 죄 다지시고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98334E9-C939-1F9B-9655-481382CDA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주 십자가 못 박힐 때</a:t>
            </a:r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D87B986-BA6A-77CA-A2A1-F86A9ACE4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나 십자가 대할 때에</a:t>
            </a:r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BEB2F80-2C94-23FB-88CA-F0E271B2A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늘 울어도 눈물로써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7_기본 디자인">
  <a:themeElements>
    <a:clrScheme name="7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6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1554</Words>
  <Application>Microsoft Office PowerPoint</Application>
  <PresentationFormat>사용자 지정</PresentationFormat>
  <Paragraphs>279</Paragraphs>
  <Slides>82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11</vt:i4>
      </vt:variant>
      <vt:variant>
        <vt:lpstr>슬라이드 제목</vt:lpstr>
      </vt:variant>
      <vt:variant>
        <vt:i4>82</vt:i4>
      </vt:variant>
    </vt:vector>
  </HeadingPairs>
  <TitlesOfParts>
    <vt:vector size="104" baseType="lpstr">
      <vt:lpstr>HY견고딕</vt:lpstr>
      <vt:lpstr>HY백송B</vt:lpstr>
      <vt:lpstr>HY산B</vt:lpstr>
      <vt:lpstr>굴림</vt:lpstr>
      <vt:lpstr>궁서체</vt:lpstr>
      <vt:lpstr>맑은 고딕</vt:lpstr>
      <vt:lpstr>휴먼엑스포</vt:lpstr>
      <vt:lpstr>휴먼옛체</vt:lpstr>
      <vt:lpstr>Arial</vt:lpstr>
      <vt:lpstr>Arial Black</vt:lpstr>
      <vt:lpstr>Bahnschrift Light</vt:lpstr>
      <vt:lpstr>7_기본 디자인</vt:lpstr>
      <vt:lpstr>14_기본 디자인</vt:lpstr>
      <vt:lpstr>1_Office 테마</vt:lpstr>
      <vt:lpstr>16_기본 디자인</vt:lpstr>
      <vt:lpstr>20_기본 디자인</vt:lpstr>
      <vt:lpstr>1_기본 디자인</vt:lpstr>
      <vt:lpstr>12_기본 디자인</vt:lpstr>
      <vt:lpstr>6_기본 디자인</vt:lpstr>
      <vt:lpstr>5_기본 디자인</vt:lpstr>
      <vt:lpstr>기본 디자인</vt:lpstr>
      <vt:lpstr>2_기본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조영아</dc:creator>
  <cp:lastModifiedBy>마리아 이</cp:lastModifiedBy>
  <cp:revision>1514</cp:revision>
  <dcterms:created xsi:type="dcterms:W3CDTF">2006-09-09T22:51:44Z</dcterms:created>
  <dcterms:modified xsi:type="dcterms:W3CDTF">2026-06-21T01:55:05Z</dcterms:modified>
</cp:coreProperties>
</file>