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unknown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 autoCompressPictures="0">
  <p:sldMasterIdLst>
    <p:sldMasterId id="2147483708" r:id="rId14"/>
  </p:sldMasterIdLst>
  <p:sldIdLst>
    <p:sldId id="266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7" r:id="rId27"/>
    <p:sldId id="268" r:id="rId28"/>
  </p:sldIdLst>
  <p:sldSz cx="9144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8" userDrawn="1">
          <p15:clr>
            <a:srgbClr val="A4A3A4"/>
          </p15:clr>
        </p15:guide>
        <p15:guide id="1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printerSettings" Target="printerSettings/printerSettings1.bin"></Relationship><Relationship Id="rId2" Type="http://schemas.openxmlformats.org/officeDocument/2006/relationships/tableStyles" Target="tableStyles.xml"></Relationship><Relationship Id="rId14" Type="http://schemas.openxmlformats.org/officeDocument/2006/relationships/slideMaster" Target="slideMasters/slideMaster1.xml"></Relationship><Relationship Id="rId15" Type="http://schemas.openxmlformats.org/officeDocument/2006/relationships/theme" Target="theme/theme1.xml"></Relationship><Relationship Id="rId16" Type="http://schemas.openxmlformats.org/officeDocument/2006/relationships/slide" Target="slides/slide1.xml"></Relationship><Relationship Id="rId17" Type="http://schemas.openxmlformats.org/officeDocument/2006/relationships/slide" Target="slides/slide2.xml"></Relationship><Relationship Id="rId18" Type="http://schemas.openxmlformats.org/officeDocument/2006/relationships/slide" Target="slides/slide3.xml"></Relationship><Relationship Id="rId19" Type="http://schemas.openxmlformats.org/officeDocument/2006/relationships/slide" Target="slides/slide4.xml"></Relationship><Relationship Id="rId20" Type="http://schemas.openxmlformats.org/officeDocument/2006/relationships/slide" Target="slides/slide5.xml"></Relationship><Relationship Id="rId21" Type="http://schemas.openxmlformats.org/officeDocument/2006/relationships/slide" Target="slides/slide6.xml"></Relationship><Relationship Id="rId22" Type="http://schemas.openxmlformats.org/officeDocument/2006/relationships/slide" Target="slides/slide7.xml"></Relationship><Relationship Id="rId23" Type="http://schemas.openxmlformats.org/officeDocument/2006/relationships/slide" Target="slides/slide8.xml"></Relationship><Relationship Id="rId24" Type="http://schemas.openxmlformats.org/officeDocument/2006/relationships/slide" Target="slides/slide9.xml"></Relationship><Relationship Id="rId25" Type="http://schemas.openxmlformats.org/officeDocument/2006/relationships/slide" Target="slides/slide10.xml"></Relationship><Relationship Id="rId26" Type="http://schemas.openxmlformats.org/officeDocument/2006/relationships/slide" Target="slides/slide11.xml"></Relationship><Relationship Id="rId27" Type="http://schemas.openxmlformats.org/officeDocument/2006/relationships/slide" Target="slides/slide12.xml"></Relationship><Relationship Id="rId28" Type="http://schemas.openxmlformats.org/officeDocument/2006/relationships/slide" Target="slides/slide13.xml"></Relationship><Relationship Id="rId29" Type="http://schemas.openxmlformats.org/officeDocument/2006/relationships/viewProps" Target="viewProps.xml"></Relationship><Relationship Id="rId30" Type="http://schemas.openxmlformats.org/officeDocument/2006/relationships/presProps" Target="presProps.xml"></Relationship></Relationship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Relationship Id="rId2" Type="http://schemas.openxmlformats.org/officeDocument/2006/relationships/image" Target="../media/fImage69012931478.png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Relationship Id="rId2" Type="http://schemas.openxmlformats.org/officeDocument/2006/relationships/image" Target="../media/fImage69012769358.png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Relationship Id="rId2" Type="http://schemas.openxmlformats.org/officeDocument/2006/relationships/image" Target="../media/fImage690130041.png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Relationship Id="rId2" Type="http://schemas.openxmlformats.org/officeDocument/2006/relationships/image" Target="../media/fImage69012838467.png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Relationship Id="rId2" Type="http://schemas.openxmlformats.org/officeDocument/2006/relationships/image" Target="../media/fImage69012706334.png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Relationship Id="rId2" Type="http://schemas.openxmlformats.org/officeDocument/2006/relationships/image" Target="../media/fImage69012536500.png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Relationship Id="rId2" Type="http://schemas.openxmlformats.org/officeDocument/2006/relationships/image" Target="../media/fImage69012399169.png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Relationship Id="rId2" Type="http://schemas.openxmlformats.org/officeDocument/2006/relationships/image" Target="../media/fImage69013085724.png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 rot="0">
            <a:off x="1143000" y="1122680"/>
            <a:ext cx="6858635" cy="23882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algn="ctr">
              <a:buFontTx/>
              <a:buNone/>
              <a:defRPr lang="en-GB" altLang="en-US" sz="6000">
                <a:solidFill>
                  <a:schemeClr val="bg1"/>
                </a:solidFill>
              </a:defRPr>
            </a:lvl1pPr>
          </a:lstStyle>
          <a:p>
            <a:pPr marL="0" indent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 rot="0">
            <a:off x="1143000" y="3602355"/>
            <a:ext cx="6858635" cy="165608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algn="ctr">
              <a:buFontTx/>
              <a:buNone/>
              <a:defRPr lang="en-GB" altLang="en-US" sz="2400">
                <a:solidFill>
                  <a:schemeClr val="bg1"/>
                </a:solidFill>
              </a:defRPr>
            </a:lvl1pPr>
            <a:lvl2pPr marL="457200" indent="0" algn="ctr" lvl="1">
              <a:buFontTx/>
              <a:buNone/>
              <a:defRPr lang="en-GB" altLang="en-US" sz="2000"/>
            </a:lvl2pPr>
            <a:lvl3pPr marL="914400" indent="0" algn="ctr" lvl="2">
              <a:buFontTx/>
              <a:buNone/>
              <a:defRPr lang="en-GB" altLang="en-US" sz="1800"/>
            </a:lvl3pPr>
            <a:lvl4pPr marL="1371600" indent="0" algn="ctr" lvl="3">
              <a:buFontTx/>
              <a:buNone/>
              <a:defRPr lang="en-GB" altLang="en-US" sz="1600"/>
            </a:lvl4pPr>
            <a:lvl5pPr marL="1828800" indent="0" algn="ctr" lvl="4">
              <a:buFontTx/>
              <a:buNone/>
              <a:defRPr lang="en-GB" altLang="en-US" sz="1600"/>
            </a:lvl5pPr>
            <a:lvl6pPr marL="2286000" indent="0" algn="ctr" lvl="5">
              <a:buFontTx/>
              <a:buNone/>
              <a:defRPr lang="en-GB" altLang="en-US" sz="1600"/>
            </a:lvl6pPr>
            <a:lvl7pPr marL="2743200" indent="0" algn="ctr" lvl="6">
              <a:buFontTx/>
              <a:buNone/>
              <a:defRPr lang="en-GB" altLang="en-US" sz="1600"/>
            </a:lvl7pPr>
            <a:lvl8pPr marL="3200400" indent="0" algn="ctr" lvl="7">
              <a:buFontTx/>
              <a:buNone/>
              <a:defRPr lang="en-GB" altLang="en-US" sz="1600"/>
            </a:lvl8pPr>
            <a:lvl9pPr marL="3657600" indent="0" algn="ctr" lvl="8">
              <a:buFontTx/>
              <a:buNone/>
              <a:defRPr lang="en-GB" altLang="en-US" sz="1600"/>
            </a:lvl9pPr>
          </a:lstStyle>
          <a:p>
            <a:pPr marL="0" indent="0">
              <a:buFontTx/>
              <a:buNone/>
            </a:pPr>
            <a:r>
              <a:rPr lang="ko-KR" altLang="en-US"/>
              <a:t>부제목을 입력하십시오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:/Users/SEC/AppData/Roaming/PolarisOffice/ETemp/9592_10804528/fImage6901293147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635" cy="6858635"/>
          </a:xfrm>
          <a:prstGeom prst="rect"/>
          <a:noFill/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>
            <a:lvl1pPr marL="0" indent="0">
              <a:buFontTx/>
              <a:buNone/>
              <a:defRPr lang="en-GB" altLang="en-US">
                <a:solidFill>
                  <a:schemeClr val="tx1"/>
                </a:solidFill>
              </a:defRPr>
            </a:lvl1pPr>
            <a:lvl2pPr marL="0" indent="0" lvl="1">
              <a:buFontTx/>
              <a:buNone/>
              <a:defRPr lang="en-GB" altLang="en-US">
                <a:solidFill>
                  <a:schemeClr val="tx1"/>
                </a:solidFill>
              </a:defRPr>
            </a:lvl2pPr>
            <a:lvl3pPr marL="0" indent="0" lvl="2">
              <a:buFontTx/>
              <a:buNone/>
              <a:defRPr lang="en-GB" altLang="en-US">
                <a:solidFill>
                  <a:schemeClr val="tx1"/>
                </a:solidFill>
              </a:defRPr>
            </a:lvl3pPr>
            <a:lvl4pPr marL="0" indent="0" lvl="3">
              <a:buFontTx/>
              <a:buNone/>
              <a:defRPr lang="en-GB" altLang="en-US">
                <a:solidFill>
                  <a:schemeClr val="tx1"/>
                </a:solidFill>
              </a:defRPr>
            </a:lvl4pPr>
            <a:lvl5pPr marL="0" indent="0" lvl="4">
              <a:buFontTx/>
              <a:buNone/>
              <a:defRPr lang="en-GB" altLang="en-US">
                <a:solidFill>
                  <a:schemeClr val="tx1"/>
                </a:solidFill>
              </a:defRPr>
            </a:lvl5pPr>
          </a:lstStyle>
          <a:p>
            <a:pPr marL="228600" indent="-22860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indent="-228600" lvl="1"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indent="-22860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vl="3"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indent="-228600" lvl="4"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:/Users/SEC/AppData/Roaming/PolarisOffice/ETemp/9592_10804528/fImage6901276935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635" cy="6858635"/>
          </a:xfrm>
          <a:prstGeom prst="rect"/>
          <a:noFill/>
        </p:spPr>
      </p:pic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 rot="0">
            <a:off x="6543675" y="365125"/>
            <a:ext cx="1972310" cy="5812790"/>
          </a:xfrm>
          <a:prstGeom prst="rect"/>
        </p:spPr>
        <p:txBody>
          <a:bodyPr wrap="square" lIns="91440" tIns="45720" rIns="91440" bIns="45720" numCol="1" vert="eaVert" anchor="ctr">
            <a:normAutofit fontScale="100000" lnSpcReduction="0"/>
          </a:bodyPr>
          <a:lstStyle>
            <a:lvl1pPr marL="0" indent="0">
              <a:buFontTx/>
              <a:buNone/>
              <a:defRPr lang="en-GB" altLang="en-US">
                <a:solidFill>
                  <a:schemeClr val="tx1"/>
                </a:solidFill>
              </a:defRPr>
            </a:lvl1pPr>
          </a:lstStyle>
          <a:p>
            <a:pPr marL="0" indent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 rot="0">
            <a:off x="628650" y="365125"/>
            <a:ext cx="5801360" cy="5812790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>
            <a:lvl1pPr marL="0" indent="0">
              <a:buFontTx/>
              <a:buNone/>
              <a:defRPr lang="en-GB" altLang="en-US">
                <a:solidFill>
                  <a:schemeClr val="tx1"/>
                </a:solidFill>
              </a:defRPr>
            </a:lvl1pPr>
            <a:lvl2pPr marL="0" indent="0" lvl="1">
              <a:buFontTx/>
              <a:buNone/>
              <a:defRPr lang="en-GB" altLang="en-US">
                <a:solidFill>
                  <a:schemeClr val="tx1"/>
                </a:solidFill>
              </a:defRPr>
            </a:lvl2pPr>
            <a:lvl3pPr marL="0" indent="0" lvl="2">
              <a:buFontTx/>
              <a:buNone/>
              <a:defRPr lang="en-GB" altLang="en-US">
                <a:solidFill>
                  <a:schemeClr val="tx1"/>
                </a:solidFill>
              </a:defRPr>
            </a:lvl3pPr>
            <a:lvl4pPr marL="0" indent="0" lvl="3">
              <a:buFontTx/>
              <a:buNone/>
              <a:defRPr lang="en-GB" altLang="en-US">
                <a:solidFill>
                  <a:schemeClr val="tx1"/>
                </a:solidFill>
              </a:defRPr>
            </a:lvl4pPr>
            <a:lvl5pPr marL="0" indent="0" lvl="4">
              <a:buFontTx/>
              <a:buNone/>
              <a:defRPr lang="en-GB" altLang="en-US">
                <a:solidFill>
                  <a:schemeClr val="tx1"/>
                </a:solidFill>
              </a:defRPr>
            </a:lvl5pPr>
          </a:lstStyle>
          <a:p>
            <a:pPr marL="228600" indent="-22860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indent="-228600" lvl="1"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indent="-22860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vl="3"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indent="-228600" lvl="4"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indent="-228600" lvl="1"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indent="-22860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vl="3"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indent="-228600" lvl="4"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3570" y="1710055"/>
            <a:ext cx="7887335" cy="285305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>
              <a:buFontTx/>
              <a:buNone/>
              <a:defRPr lang="en-GB" altLang="en-US" sz="6000"/>
            </a:lvl1pPr>
          </a:lstStyle>
          <a:p>
            <a:pPr marL="0" indent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 rot="0">
            <a:off x="623570" y="4589780"/>
            <a:ext cx="7887335" cy="150050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>
              <a:buFontTx/>
              <a:buNone/>
              <a:defRPr lang="en-GB" altLang="en-US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vl="1">
              <a:buFontTx/>
              <a:buNone/>
              <a:defRPr lang="en-GB" alt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vl="2">
              <a:buFontTx/>
              <a:buNone/>
              <a:defRPr lang="en-GB" alt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vl="3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vl="4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vl="5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vl="6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vl="7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vl="8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C:/Users/SEC/AppData/Roaming/PolarisOffice/ETemp/9592_10804528/fImage69013004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635" cy="6858635"/>
          </a:xfrm>
          <a:prstGeom prst="rect"/>
          <a:noFill/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sz="half" idx="1"/>
          </p:nvPr>
        </p:nvSpPr>
        <p:spPr>
          <a:xfrm rot="0">
            <a:off x="628650" y="1825625"/>
            <a:ext cx="3886835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228600" indent="-228600" algn="l" fontAlgn="auto" defTabSz="914400"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</a:p>
          <a:p>
            <a:pPr marL="228600" indent="-228600" algn="l" fontAlgn="auto" defTabSz="914400" lvl="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</a:p>
          <a:p>
            <a:pPr marL="228600" indent="-228600" algn="l" fontAlgn="auto" defTabSz="914400" lvl="3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</a:p>
          <a:p>
            <a:pPr marL="228600" indent="-228600" algn="l" fontAlgn="auto" defTabSz="914400" lvl="4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obj" sz="half" idx="2"/>
          </p:nvPr>
        </p:nvSpPr>
        <p:spPr>
          <a:xfrm rot="0">
            <a:off x="4629150" y="1825625"/>
            <a:ext cx="3886835" cy="4352925"/>
          </a:xfrm>
          <a:prstGeom prst="rect"/>
        </p:spPr>
        <p:txBody>
          <a:bodyPr wrap="square" lIns="91440" tIns="45720" rIns="91440" bIns="45720" numCol="1" vert="horz" anchor="t">
            <a:noAutofit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228600" indent="-228600" algn="l" fontAlgn="auto" defTabSz="914400"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</a:p>
          <a:p>
            <a:pPr marL="228600" indent="-228600" algn="l" fontAlgn="auto" defTabSz="914400" lvl="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</a:p>
          <a:p>
            <a:pPr marL="228600" indent="-228600" algn="l" fontAlgn="auto" defTabSz="914400" lvl="3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</a:p>
          <a:p>
            <a:pPr marL="228600" indent="-228600" algn="l" fontAlgn="auto" defTabSz="914400" lvl="4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6395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6395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6395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C:/Users/SEC/AppData/Roaming/PolarisOffice/ETemp/9592_10804528/fImage6901283846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6350"/>
            <a:ext cx="9144635" cy="6859270"/>
          </a:xfrm>
          <a:prstGeom prst="rect"/>
          <a:noFill/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992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 rot="0">
            <a:off x="629920" y="1687830"/>
            <a:ext cx="3869055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ko-KR" altLang="en-US" sz="2400" cap="none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obj" sz="half" idx="2"/>
          </p:nvPr>
        </p:nvSpPr>
        <p:spPr>
          <a:xfrm rot="0">
            <a:off x="629920" y="2505075"/>
            <a:ext cx="3869055" cy="3686175"/>
          </a:xfrm>
          <a:prstGeom prst="rect"/>
        </p:spPr>
        <p:txBody>
          <a:bodyPr wrap="square" lIns="91440" tIns="45720" rIns="91440" bIns="45720" numCol="1" vert="horz" anchor="t">
            <a:noAutofit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228600" indent="-228600" algn="l" fontAlgn="auto" defTabSz="914400"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</a:p>
          <a:p>
            <a:pPr marL="228600" indent="-228600" algn="l" fontAlgn="auto" defTabSz="914400" lvl="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</a:p>
          <a:p>
            <a:pPr marL="228600" indent="-228600" algn="l" fontAlgn="auto" defTabSz="914400" lvl="3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</a:p>
          <a:p>
            <a:pPr marL="228600" indent="-228600" algn="l" fontAlgn="auto" defTabSz="914400" lvl="4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 rot="0">
            <a:off x="4629150" y="1687830"/>
            <a:ext cx="3888740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ko-KR" altLang="en-US" sz="2400" cap="none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obj" sz="quarter" idx="4"/>
          </p:nvPr>
        </p:nvSpPr>
        <p:spPr>
          <a:xfrm rot="0">
            <a:off x="4629150" y="2505075"/>
            <a:ext cx="3888740" cy="3686175"/>
          </a:xfrm>
          <a:prstGeom prst="rect"/>
        </p:spPr>
        <p:txBody>
          <a:bodyPr wrap="square" lIns="91440" tIns="45720" rIns="91440" bIns="45720" numCol="1" vert="horz" anchor="t">
            <a:noAutofit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228600" indent="-228600" algn="l" fontAlgn="auto" defTabSz="914400"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</a:p>
          <a:p>
            <a:pPr marL="228600" indent="-228600" algn="l" fontAlgn="auto" defTabSz="914400" lvl="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</a:p>
          <a:p>
            <a:pPr marL="228600" indent="-228600" algn="l" fontAlgn="auto" defTabSz="914400" lvl="3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</a:p>
          <a:p>
            <a:pPr marL="228600" indent="-228600" algn="l" fontAlgn="auto" defTabSz="914400" lvl="4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2800" cap="none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6395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6395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6395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:/Users/SEC/AppData/Roaming/PolarisOffice/ETemp/9592_10804528/fImage6901270633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635" cy="6858635"/>
          </a:xfrm>
          <a:prstGeom prst="rect"/>
          <a:noFill/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C:/Users/SEC/AppData/Roaming/PolarisOffice/ETemp/9592_10804528/fImage690125365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635" cy="6858635"/>
          </a:xfrm>
          <a:prstGeom prst="rect"/>
          <a:noFill/>
        </p:spPr>
      </p:pic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:/Users/SEC/AppData/Roaming/PolarisOffice/ETemp/9592_10804528/fImage6901239916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635" cy="6858635"/>
          </a:xfrm>
          <a:prstGeom prst="rect"/>
          <a:noFill/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9920" y="457200"/>
            <a:ext cx="2949575" cy="16008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>
              <a:buFontTx/>
              <a:buNone/>
              <a:defRPr lang="en-GB" altLang="en-US" sz="3200">
                <a:solidFill>
                  <a:schemeClr val="tx1"/>
                </a:solidFill>
              </a:defRPr>
            </a:lvl1pPr>
          </a:lstStyle>
          <a:p>
            <a:pPr marL="0" indent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3887470" y="987425"/>
            <a:ext cx="4629785" cy="487426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>
              <a:buFontTx/>
              <a:buNone/>
              <a:defRPr lang="en-GB" altLang="en-US" sz="3200">
                <a:solidFill>
                  <a:schemeClr val="tx1"/>
                </a:solidFill>
              </a:defRPr>
            </a:lvl1pPr>
            <a:lvl2pPr marL="0" indent="0" lvl="1">
              <a:buFontTx/>
              <a:buNone/>
              <a:defRPr lang="en-GB" altLang="en-US" sz="2800">
                <a:solidFill>
                  <a:schemeClr val="tx1"/>
                </a:solidFill>
              </a:defRPr>
            </a:lvl2pPr>
            <a:lvl3pPr marL="0" indent="0" lvl="2">
              <a:buFontTx/>
              <a:buNone/>
              <a:defRPr lang="en-GB" altLang="en-US" sz="2400">
                <a:solidFill>
                  <a:schemeClr val="tx1"/>
                </a:solidFill>
              </a:defRPr>
            </a:lvl3pPr>
            <a:lvl4pPr marL="0" indent="0" lvl="3">
              <a:buFontTx/>
              <a:buNone/>
              <a:defRPr lang="en-GB" altLang="en-US" sz="2000">
                <a:solidFill>
                  <a:schemeClr val="tx1"/>
                </a:solidFill>
              </a:defRPr>
            </a:lvl4pPr>
            <a:lvl5pPr marL="0" indent="0" lvl="4">
              <a:buFontTx/>
              <a:buNone/>
              <a:defRPr lang="en-GB" altLang="en-US" sz="2000">
                <a:solidFill>
                  <a:schemeClr val="tx1"/>
                </a:solidFill>
              </a:defRPr>
            </a:lvl5pPr>
            <a:lvl6pPr marL="0" indent="0" lvl="5">
              <a:buFontTx/>
              <a:buNone/>
              <a:defRPr lang="en-GB" altLang="en-US" sz="2000"/>
            </a:lvl6pPr>
            <a:lvl7pPr marL="0" indent="0" lvl="6">
              <a:buFontTx/>
              <a:buNone/>
              <a:defRPr lang="en-GB" altLang="en-US" sz="2000"/>
            </a:lvl7pPr>
            <a:lvl8pPr marL="0" indent="0" lvl="7">
              <a:buFontTx/>
              <a:buNone/>
              <a:defRPr lang="en-GB" altLang="en-US" sz="2000"/>
            </a:lvl8pPr>
            <a:lvl9pPr marL="0" indent="0" lvl="8">
              <a:buFontTx/>
              <a:buNone/>
              <a:defRPr lang="en-GB" altLang="en-US" sz="2000"/>
            </a:lvl9pPr>
          </a:lstStyle>
          <a:p>
            <a:pPr marL="228600" indent="-22860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indent="-228600" lvl="1"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indent="-22860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vl="3"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indent="-228600" lvl="4"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 rot="0">
            <a:off x="629920" y="2057400"/>
            <a:ext cx="2949575" cy="38125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>
              <a:buFontTx/>
              <a:buNone/>
              <a:defRPr lang="en-GB" altLang="en-US" sz="1600">
                <a:solidFill>
                  <a:schemeClr val="tx1"/>
                </a:solidFill>
              </a:defRPr>
            </a:lvl1pPr>
            <a:lvl2pPr marL="457200" indent="0" lvl="1">
              <a:buFontTx/>
              <a:buNone/>
              <a:defRPr lang="en-GB" altLang="en-US" sz="1400"/>
            </a:lvl2pPr>
            <a:lvl3pPr marL="914400" indent="0" lvl="2">
              <a:buFontTx/>
              <a:buNone/>
              <a:defRPr lang="en-GB" altLang="en-US" sz="1200"/>
            </a:lvl3pPr>
            <a:lvl4pPr marL="1371600" indent="0" lvl="3">
              <a:buFontTx/>
              <a:buNone/>
              <a:defRPr lang="en-GB" altLang="en-US" sz="1000"/>
            </a:lvl4pPr>
            <a:lvl5pPr marL="1828800" indent="0" lvl="4">
              <a:buFontTx/>
              <a:buNone/>
              <a:defRPr lang="en-GB" altLang="en-US" sz="1000"/>
            </a:lvl5pPr>
            <a:lvl6pPr marL="2286000" indent="0" lvl="5">
              <a:buFontTx/>
              <a:buNone/>
              <a:defRPr lang="en-GB" altLang="en-US" sz="1000"/>
            </a:lvl6pPr>
            <a:lvl7pPr marL="2743200" indent="0" lvl="6">
              <a:buFontTx/>
              <a:buNone/>
              <a:defRPr lang="en-GB" altLang="en-US" sz="1000"/>
            </a:lvl7pPr>
            <a:lvl8pPr marL="3200400" indent="0" lvl="7">
              <a:buFontTx/>
              <a:buNone/>
              <a:defRPr lang="en-GB" altLang="en-US" sz="1000"/>
            </a:lvl8pPr>
            <a:lvl9pPr marL="3657600" indent="0" lvl="8">
              <a:buFontTx/>
              <a:buNone/>
              <a:defRPr lang="en-GB" altLang="en-US" sz="1000"/>
            </a:lvl9pPr>
          </a:lstStyle>
          <a:p>
            <a:pPr marL="0" indent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:/Users/SEC/AppData/Roaming/PolarisOffice/ETemp/9592_10804528/fImage6901308572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635" cy="6858635"/>
          </a:xfrm>
          <a:prstGeom prst="rect"/>
          <a:noFill/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9920" y="457200"/>
            <a:ext cx="2949575" cy="16008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>
              <a:buFontTx/>
              <a:buNone/>
              <a:defRPr lang="en-GB" altLang="en-US" sz="3200">
                <a:solidFill>
                  <a:schemeClr val="tx1"/>
                </a:solidFill>
              </a:defRPr>
            </a:lvl1pPr>
          </a:lstStyle>
          <a:p>
            <a:pPr marL="0" indent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Picture Placeholder 2"/>
          <p:cNvSpPr txBox="1">
            <a:spLocks noGrp="1" noChangeAspect="1"/>
          </p:cNvSpPr>
          <p:nvPr>
            <p:ph type="pic" idx="1"/>
          </p:nvPr>
        </p:nvSpPr>
        <p:spPr>
          <a:xfrm rot="0">
            <a:off x="3887470" y="987425"/>
            <a:ext cx="4629785" cy="4874260"/>
          </a:xfrm>
          <a:prstGeom prst="rect"/>
        </p:spPr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 rot="0">
            <a:off x="629920" y="2057400"/>
            <a:ext cx="2949575" cy="38125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>
              <a:buFontTx/>
              <a:buNone/>
              <a:defRPr lang="en-GB" altLang="en-US" sz="1600">
                <a:solidFill>
                  <a:schemeClr val="tx1"/>
                </a:solidFill>
              </a:defRPr>
            </a:lvl1pPr>
            <a:lvl2pPr marL="457200" indent="0" lvl="1">
              <a:buFontTx/>
              <a:buNone/>
              <a:defRPr lang="en-GB" altLang="en-US" sz="1400"/>
            </a:lvl2pPr>
            <a:lvl3pPr marL="914400" indent="0" lvl="2">
              <a:buFontTx/>
              <a:buNone/>
              <a:defRPr lang="en-GB" altLang="en-US" sz="1200"/>
            </a:lvl3pPr>
            <a:lvl4pPr marL="1371600" indent="0" lvl="3">
              <a:buFontTx/>
              <a:buNone/>
              <a:defRPr lang="en-GB" altLang="en-US" sz="1000"/>
            </a:lvl4pPr>
            <a:lvl5pPr marL="1828800" indent="0" lvl="4">
              <a:buFontTx/>
              <a:buNone/>
              <a:defRPr lang="en-GB" altLang="en-US" sz="1000"/>
            </a:lvl5pPr>
            <a:lvl6pPr marL="2286000" indent="0" lvl="5">
              <a:buFontTx/>
              <a:buNone/>
              <a:defRPr lang="en-GB" altLang="en-US" sz="1000"/>
            </a:lvl6pPr>
            <a:lvl7pPr marL="2743200" indent="0" lvl="6">
              <a:buFontTx/>
              <a:buNone/>
              <a:defRPr lang="en-GB" altLang="en-US" sz="1000"/>
            </a:lvl7pPr>
            <a:lvl8pPr marL="3200400" indent="0" lvl="7">
              <a:buFontTx/>
              <a:buNone/>
              <a:defRPr lang="en-GB" altLang="en-US" sz="1000"/>
            </a:lvl8pPr>
            <a:lvl9pPr marL="3657600" indent="0" lvl="8">
              <a:buFontTx/>
              <a:buNone/>
              <a:defRPr lang="en-GB" altLang="en-US" sz="1000"/>
            </a:lvl9pPr>
          </a:lstStyle>
          <a:p>
            <a:pPr marL="0" indent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 rot="0">
            <a:off x="6286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 rot="0">
            <a:off x="3028950" y="6356350"/>
            <a:ext cx="30867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 rot="0">
            <a:off x="64579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image" Target="../media/fImage108902326962.png"></Relationship><Relationship Id="rId13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:/Users/SEC/AppData/Roaming/PolarisOffice/ETemp/9592_10804528/fImage108902326962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635" cy="6858635"/>
          </a:xfrm>
          <a:prstGeom prst="rect"/>
          <a:noFill/>
        </p:spPr>
      </p:pic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>
              <a:buFont typeface="Arial"/>
              <a:buChar char="•"/>
            </a:pPr>
            <a:r>
              <a:rPr lang="ko-KR" altLang="en-US"/>
              <a:t>마스터 부제목 스타일 편집</a:t>
            </a:r>
          </a:p>
          <a:p>
            <a:pPr marL="685800" indent="-228600" lvl="1"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indent="-22860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vl="3"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indent="-228600" lvl="4"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 rot="0">
            <a:off x="6286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l">
              <a:buFontTx/>
              <a:buNone/>
              <a:defRPr lang="en-GB" alt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Tx/>
              <a:buNone/>
            </a:pPr>
            <a:fld id="{B9320F77-B9A0-41C5-862A-B4B631284C64}" type="datetime1">
              <a:rPr lang="en-US" altLang="ko-KR"/>
              <a:t>1/27/13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 rot="0">
            <a:off x="3028950" y="6356350"/>
            <a:ext cx="30867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ctr">
              <a:buFontTx/>
              <a:buNone/>
              <a:defRPr lang="en-GB" alt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 rot="0">
            <a:off x="6457950" y="6356350"/>
            <a:ext cx="20580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r">
              <a:buFontTx/>
              <a:buNone/>
              <a:defRPr lang="en-GB" alt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9938061204464.png"></Relationship><Relationship Id="rId3" Type="http://schemas.openxmlformats.org/officeDocument/2006/relationships/image" Target="../media/fImage1017483215705.jpeg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8491563183281.png"></Relationship><Relationship Id="rId3" Type="http://schemas.openxmlformats.org/officeDocument/2006/relationships/image" Target="../media/fImage26975493196827.png"></Relationship><Relationship Id="rId4" Type="http://schemas.openxmlformats.org/officeDocument/2006/relationships/image" Target="../media/fImage1017483209961.jpeg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image" Target="../media/fImage1173471258145.png"></Relationship><Relationship Id="rId2" Type="http://schemas.openxmlformats.org/officeDocument/2006/relationships/video" Target="../media/media11532323.mp4"></Relationship><Relationship Id="rId3" Type="http://schemas.microsoft.com/office/2007/relationships/media" Target="../media/media11532323.mp4"></Relationship><Relationship Id="rId4" Type="http://schemas.openxmlformats.org/officeDocument/2006/relationships/slideLayout" Target="../slideLayouts/slideLayout2.xm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90000" lnSpcReduction="0"/>
          </a:bodyPr>
          <a:lstStyle/>
          <a:p>
            <a:pPr marL="342900" indent="-342900"/>
            <a:r>
              <a:rPr lang="en-US" sz="4000" b="1">
                <a:latin typeface="+mn-lt"/>
                <a:ea typeface="+mn-ea"/>
                <a:cs typeface="+mn-cs"/>
              </a:rPr>
              <a:t>K팝 + K-SPACE 디지털굿즈 사업설명회</a:t>
            </a:r>
            <a:endParaRPr lang="ko-KR" altLang="en-US" sz="4000" b="1">
              <a:latin typeface="+mn-lt"/>
              <a:ea typeface="+mn-ea"/>
              <a:cs typeface="+mn-cs"/>
            </a:endParaRPr>
          </a:p>
          <a:p>
            <a:pPr marL="342900" indent="-342900" rtl="0" algn="ctr" defTabSz="457200" eaLnBrk="1" latinLnBrk="0" hangingPunct="1">
              <a:spcBef>
                <a:spcPct val="0"/>
              </a:spcBef>
            </a:pPr>
            <a:r>
              <a:rPr lang="en-US" sz="2000" b="1">
                <a:latin typeface="+mn-lt"/>
                <a:ea typeface="+mn-ea"/>
                <a:cs typeface="+mn-cs"/>
              </a:rPr>
              <a:t>(AI CEO와 함께 한달 1억 만들기미션)</a:t>
            </a:r>
            <a:endParaRPr lang="ko-KR" altLang="en-US" sz="2000" b="1">
              <a:latin typeface="+mn-lt"/>
              <a:ea typeface="+mn-ea"/>
              <a:cs typeface="+mn-cs"/>
            </a:endParaRPr>
          </a:p>
          <a:p>
            <a:pPr marL="342900" indent="-342900"/>
            <a:r>
              <a:rPr lang="en-US" sz="2000" b="1">
                <a:latin typeface="+mn-lt"/>
                <a:ea typeface="+mn-ea"/>
                <a:cs typeface="+mn-cs"/>
              </a:rPr>
              <a:t>ONLINE BRIEFING · 사업설명회</a:t>
            </a:r>
            <a:endParaRPr lang="ko-KR" altLang="en-US"/>
          </a:p>
        </p:txBody>
      </p:sp>
      <p:pic>
        <p:nvPicPr>
          <p:cNvPr id="3" name="Content Placeholder 2" descr="C:/Users/SEC/AppData/Roaming/PolarisOffice/ETemp/9592_10804528/fImage29938061204464.png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308100" y="1599565"/>
            <a:ext cx="6713220" cy="3649980"/>
          </a:xfrm>
          <a:prstGeom prst="rect"/>
          <a:noFill/>
        </p:spPr>
      </p:pic>
      <p:pic>
        <p:nvPicPr>
          <p:cNvPr id="4" name="그림 36" descr="C:/Users/SEC/AppData/Roaming/PolarisOffice/ETemp/9592_10804528/fImage1017483215705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350645" y="5243830"/>
            <a:ext cx="6668135" cy="12960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>
  <p:cSld>
    <p:spTree>
      <p:nvGrpSpPr>
        <p:cNvPr id="1" name=""/>
        <p:cNvGrpSpPr/>
        <p:nvPr/>
      </p:nvGrpSpPr>
      <p:grpSpPr/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/>
              <a:t>로드맵</a:t>
            </a:r>
            <a:endParaRPr lang="ko-KR" alt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/>
              <a:t>- 1단계: 50종 론칭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- 2단계: 팝업존·굿즈 확장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- 3단계: 글로벌 우주문화 플랫폼</a:t>
            </a:r>
            <a:endParaRPr lang="ko-KR" altLang="en-US"/>
          </a:p>
        </p:txBody>
      </p:sp>
      <p:sp>
        <p:nvSpPr>
          <p:cNvPr id="4" name="텍스트 상자 9"/>
          <p:cNvSpPr txBox="1">
            <a:spLocks/>
          </p:cNvSpPr>
          <p:nvPr/>
        </p:nvSpPr>
        <p:spPr>
          <a:xfrm rot="0">
            <a:off x="1258570" y="4438650"/>
            <a:ext cx="7170420" cy="831215"/>
          </a:xfrm>
          <a:prstGeom prst="rect"/>
          <a:noFill/>
        </p:spPr>
        <p:txBody>
          <a:bodyPr wrap="square" lIns="0" tIns="0" rIns="0" bIns="0" vert="horz" anchor="t">
            <a:spAutoFit/>
          </a:bodyPr>
          <a:lstStyle/>
          <a:p>
            <a:pPr marL="0" indent="0" algn="l" hangingPunct="1"/>
            <a:r>
              <a:rPr/>
              <a:t>“1단계 우주 캐릭터 50종 론칭을 시작으로</a:t>
            </a:r>
            <a:r>
              <a:rPr/>
              <a:t/>
            </a:r>
            <a:br>
              <a:rPr/>
            </a:br>
            <a:r>
              <a:rPr/>
              <a:t>K-POP 우주굿즈, 팝업존, 우주캠핑 프로젝트까지 확장하고</a:t>
            </a:r>
            <a:r>
              <a:rPr/>
              <a:t/>
            </a:r>
            <a:br>
              <a:rPr/>
            </a:br>
            <a:r>
              <a:rPr/>
              <a:t>2026년에는 글로벌 우주문화 플랫폼을 본격 가동하겠습니다.”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>
  <p:cSld>
    <p:spTree>
      <p:nvGrpSpPr>
        <p:cNvPr id="1" name=""/>
        <p:cNvGrpSpPr/>
        <p:nvPr/>
      </p:nvGrpSpPr>
      <p:grpSpPr/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/>
              <a:t>마무리 &amp; 제휴 제안</a:t>
            </a:r>
            <a:endParaRPr lang="ko-KR" alt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/>
              <a:t>- 제휴·협업 파트너 공개 모집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국제우주여행클럽 (ISTC)</a:t>
            </a:r>
            <a:endParaRPr lang="ko-KR" altLang="en-US"/>
          </a:p>
        </p:txBody>
      </p:sp>
      <p:sp>
        <p:nvSpPr>
          <p:cNvPr id="4" name="텍스트 상자 10"/>
          <p:cNvSpPr txBox="1">
            <a:spLocks/>
          </p:cNvSpPr>
          <p:nvPr/>
        </p:nvSpPr>
        <p:spPr>
          <a:xfrm rot="0">
            <a:off x="1456055" y="4086860"/>
            <a:ext cx="7254875" cy="831215"/>
          </a:xfrm>
          <a:prstGeom prst="rect"/>
          <a:noFill/>
        </p:spPr>
        <p:txBody>
          <a:bodyPr wrap="square" lIns="0" tIns="0" rIns="0" bIns="0" vert="horz" anchor="t">
            <a:spAutoFit/>
          </a:bodyPr>
          <a:lstStyle/>
          <a:p>
            <a:pPr marL="0" indent="0" algn="l" hangingPunct="1"/>
            <a:r>
              <a:rPr/>
              <a:t>“AI와 인간이 함께 만드는 새로운 우주 비즈니스 시대.</a:t>
            </a:r>
            <a:r>
              <a:rPr/>
              <a:t/>
            </a:r>
            <a:br>
              <a:rPr/>
            </a:br>
            <a:r>
              <a:rPr/>
              <a:t>ISTC는 이미 미래로 출발했습니다.</a:t>
            </a:r>
            <a:r>
              <a:rPr/>
              <a:t/>
            </a:r>
            <a:br>
              <a:rPr/>
            </a:br>
            <a:r>
              <a:rPr/>
              <a:t>감사합니다.”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90000" lnSpcReduction="0"/>
          </a:bodyPr>
          <a:lstStyle/>
          <a:p>
            <a:pPr marL="342900" indent="-342900"/>
            <a:r>
              <a:rPr lang="en-US" sz="4000" b="1">
                <a:latin typeface="+mn-lt"/>
                <a:ea typeface="+mn-ea"/>
                <a:cs typeface="+mn-cs"/>
              </a:rPr>
              <a:t>K팝 + K-SPACE 디지털굿즈 사업설명회</a:t>
            </a:r>
            <a:endParaRPr lang="ko-KR" altLang="en-US" sz="4000" b="1">
              <a:latin typeface="+mn-lt"/>
              <a:ea typeface="+mn-ea"/>
              <a:cs typeface="+mn-cs"/>
            </a:endParaRPr>
          </a:p>
          <a:p>
            <a:pPr marL="342900" indent="-342900">
              <a:buFontTx/>
              <a:buNone/>
            </a:pPr>
            <a:r>
              <a:rPr lang="en-US" sz="2000" b="1">
                <a:latin typeface="+mn-lt"/>
                <a:ea typeface="+mn-ea"/>
                <a:cs typeface="+mn-cs"/>
              </a:rPr>
              <a:t>(AI CEO와 함께 한달 1억 만들기미션)</a:t>
            </a:r>
            <a:endParaRPr lang="ko-KR" altLang="en-US" sz="2000" b="1">
              <a:latin typeface="+mn-lt"/>
              <a:ea typeface="+mn-ea"/>
              <a:cs typeface="+mn-cs"/>
            </a:endParaRPr>
          </a:p>
          <a:p>
            <a:pPr marL="342900" indent="-342900"/>
            <a:r>
              <a:rPr lang="en-US" sz="2000" b="1">
                <a:latin typeface="+mn-lt"/>
                <a:ea typeface="+mn-ea"/>
                <a:cs typeface="+mn-cs"/>
              </a:rPr>
              <a:t>ONLINE BRIEFING · 사업설명회</a:t>
            </a:r>
            <a:endParaRPr lang="ko-KR" altLang="en-US" sz="2000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>
            <a:off x="457200" y="1506220"/>
            <a:ext cx="8230870" cy="5052695"/>
          </a:xfrm>
          <a:prstGeom prst="rect"/>
        </p:spPr>
        <p:txBody>
          <a:bodyPr wrap="square" lIns="91440" tIns="45720" rIns="91440" bIns="45720" numCol="1" vert="horz" anchor="t">
            <a:normAutofit fontScale="25000" lnSpcReduction="2000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5600" b="1"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+mn-ea"/>
                <a:cs typeface="+mn-cs"/>
              </a:rPr>
              <a:t>《AI CEO × K-SPACE 디지털 비즈니스》에 </a:t>
            </a:r>
            <a:endParaRPr lang="ko-KR" altLang="en-US" sz="5600" b="1"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Calibri" charset="0"/>
                <a:cs typeface="+mn-cs"/>
              </a:rPr>
              <a:t>관심 있는 개인, 기업, 지자체, 교육기관을 위한</a:t>
            </a:r>
            <a:endParaRPr lang="ko-KR" altLang="en-US" sz="56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Calibri" charset="0"/>
                <a:cs typeface="+mn-cs"/>
              </a:rPr>
              <a:t>온라인 사업설명회를 정기적으로 개최할 예정입니다.</a:t>
            </a:r>
            <a:endParaRPr lang="ko-KR" altLang="en-US" sz="56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endParaRPr lang="ko-KR" altLang="en-US" sz="5600" b="1">
              <a:latin typeface="Calibri" charset="0"/>
              <a:ea typeface="맑은 고딕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Calibri" charset="0"/>
                <a:cs typeface="+mn-cs"/>
              </a:rPr>
              <a:t>· 일시: 2025.11.25 (화) PM 8:00 – 8:30</a:t>
            </a:r>
            <a:endParaRPr lang="ko-KR" altLang="en-US" sz="56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Calibri" charset="0"/>
                <a:cs typeface="+mn-cs"/>
              </a:rPr>
              <a:t>· 방식: 온라인영상미팅 ZOOM / YouTube LIVE</a:t>
            </a:r>
            <a:endParaRPr lang="ko-KR" altLang="en-US" sz="56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Calibri" charset="0"/>
                <a:cs typeface="+mn-cs"/>
              </a:rPr>
              <a:t>· 참가비: 무료 (사전 신청 필수)</a:t>
            </a:r>
            <a:endParaRPr lang="ko-KR" altLang="en-US" sz="56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endParaRPr lang="ko-KR" altLang="en-US" sz="5600" b="1">
              <a:latin typeface="Calibri" charset="0"/>
              <a:ea typeface="맑은 고딕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Calibri" charset="0"/>
                <a:cs typeface="+mn-cs"/>
              </a:rPr>
              <a:t>[개요]</a:t>
            </a:r>
            <a:endParaRPr lang="ko-KR" altLang="en-US" sz="56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Calibri" charset="0"/>
                <a:cs typeface="+mn-cs"/>
              </a:rPr>
              <a:t>전 세계적으로 열풍 돌풍을 일으키고 있는 케이팝 한류 관광사업을 </a:t>
            </a:r>
            <a:endParaRPr lang="ko-KR" altLang="en-US" sz="56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Calibri" charset="0"/>
                <a:cs typeface="+mn-cs"/>
              </a:rPr>
              <a:t>AI CEO자율경영시스템 + K팝 + K-SPACE + 디지털 비즈니스 의 콜라보협업 컨셉으로 진행하며</a:t>
            </a:r>
            <a:endParaRPr lang="ko-KR" altLang="en-US" sz="56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Calibri" charset="0"/>
                <a:cs typeface="+mn-cs"/>
              </a:rPr>
              <a:t>이에 대해 간단한 사업설명과 아이디어를 나누는 시간을 마련하였습니다 </a:t>
            </a:r>
            <a:endParaRPr lang="ko-KR" altLang="en-US" sz="56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endParaRPr lang="ko-KR" altLang="en-US" sz="5600" b="1">
              <a:latin typeface="Calibri" charset="0"/>
              <a:ea typeface="맑은 고딕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5600" b="1">
                <a:latin typeface="Calibri" charset="0"/>
                <a:ea typeface="Calibri" charset="0"/>
                <a:cs typeface="+mn-cs"/>
              </a:rPr>
              <a:t>*** 사업설명회 상세내용 홈피 바로가기=&gt; jolly-puppy-0779d7.netlify.app</a:t>
            </a:r>
            <a:endParaRPr lang="ko-KR" altLang="en-US" sz="56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Tx/>
              <a:buNone/>
            </a:pPr>
            <a:endParaRPr lang="ko-KR" altLang="en-US" sz="6400" b="1">
              <a:latin typeface="Calibri" charset="0"/>
              <a:ea typeface="맑은 고딕" charset="0"/>
              <a:cs typeface="+mn-cs"/>
            </a:endParaRPr>
          </a:p>
          <a:p>
            <a:pPr marL="342900" indent="-342900" rtl="0" algn="l" defTabSz="91440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sz="7200" b="1">
                <a:latin typeface="Calibri" charset="0"/>
                <a:ea typeface="+mn-ea"/>
                <a:cs typeface="+mn-cs"/>
              </a:rPr>
              <a:t>(AI CEO와 함께 한달 1억 만들기미션)</a:t>
            </a:r>
            <a:r>
              <a:rPr lang="ko-KR" sz="7200" b="1">
                <a:latin typeface="Calibri" charset="0"/>
                <a:ea typeface="+mn-ea"/>
                <a:cs typeface="+mn-cs"/>
              </a:rPr>
              <a:t>  </a:t>
            </a:r>
            <a:r>
              <a:rPr lang="en-US" sz="7200" b="1">
                <a:latin typeface="Calibri" charset="0"/>
                <a:ea typeface="Calibri" charset="0"/>
                <a:cs typeface="+mn-cs"/>
              </a:rPr>
              <a:t>ONLINE BRIEFING · 사업설명회</a:t>
            </a:r>
            <a:endParaRPr lang="ko-KR" altLang="en-US" sz="72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 lang="en-US" sz="7200" b="1">
                <a:latin typeface="Calibri" charset="0"/>
                <a:ea typeface="Calibri" charset="0"/>
                <a:cs typeface="+mn-cs"/>
              </a:rPr>
              <a:t>상세내용=&gt; 바로가기</a:t>
            </a:r>
            <a:r>
              <a:rPr lang="ko-KR" sz="7200" b="1">
                <a:latin typeface="Calibri" charset="0"/>
                <a:ea typeface="+mn-ea"/>
                <a:cs typeface="+mn-cs"/>
              </a:rPr>
              <a:t>  </a:t>
            </a:r>
            <a:r>
              <a:rPr lang="en-US" sz="7200" b="1">
                <a:latin typeface="Calibri" charset="0"/>
                <a:ea typeface="Calibri" charset="0"/>
                <a:cs typeface="+mn-cs"/>
              </a:rPr>
              <a:t>https://cafe.daum.net/happysh2/W5a6/36?svc=cafeapi</a:t>
            </a:r>
            <a:endParaRPr lang="ko-KR" altLang="en-US" sz="7200" b="1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Arial"/>
              <a:buChar char="0"/>
            </a:pPr>
            <a:endParaRPr lang="ko-KR" altLang="en-US" sz="5600" b="1">
              <a:latin typeface="Calibri" charset="0"/>
              <a:ea typeface="맑은 고딕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endParaRPr lang="ko-KR" altLang="en-US" sz="3200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endParaRPr lang="ko-KR" altLang="en-US" sz="3200">
              <a:latin typeface="Calibri" charset="0"/>
              <a:ea typeface="Calibri" charset="0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1463040" y="294640"/>
            <a:ext cx="6616700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/>
            <a:r>
              <a:rPr lang="ko-KR" altLang="en-US" sz="6000" b="1"/>
              <a:t>감사합니다</a:t>
            </a:r>
            <a:endParaRPr lang="ko-KR" altLang="en-US" sz="6000" b="1"/>
          </a:p>
        </p:txBody>
      </p:sp>
      <p:pic>
        <p:nvPicPr>
          <p:cNvPr id="3" name="Content Placeholder 2" descr="C:/Users/SEC/AppData/Roaming/PolarisOffice/ETemp/9592_10804528/fImage18491563183281.png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62965" y="1797685"/>
            <a:ext cx="3556000" cy="3564255"/>
          </a:xfrm>
          <a:prstGeom prst="rect"/>
          <a:noFill/>
        </p:spPr>
      </p:pic>
      <p:pic>
        <p:nvPicPr>
          <p:cNvPr id="4" name="그림 34" descr="C:/Users/SEC/AppData/Roaming/PolarisOffice/ETemp/9592_10804528/fImage2697549319682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494655" y="1800860"/>
            <a:ext cx="2357755" cy="3491230"/>
          </a:xfrm>
          <a:prstGeom prst="rect"/>
          <a:noFill/>
        </p:spPr>
      </p:pic>
      <p:pic>
        <p:nvPicPr>
          <p:cNvPr id="5" name="그림 35" descr="C:/Users/SEC/AppData/Roaming/PolarisOffice/ETemp/9592_10804528/fImage1017483209961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83310" y="5553075"/>
            <a:ext cx="6668135" cy="12960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>
  <p:cSld>
    <p:spTree>
      <p:nvGrpSpPr>
        <p:cNvPr id="1" name=""/>
        <p:cNvGrpSpPr/>
        <p:nvPr/>
      </p:nvGrpSpPr>
      <p:grpSpPr/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90000" lnSpcReduction="0"/>
          </a:bodyPr>
          <a:lstStyle/>
          <a:p>
            <a:pPr marL="0" indent="0">
              <a:buFontTx/>
              <a:buNone/>
            </a:pPr>
            <a:r>
              <a:rPr/>
              <a:t>ISTC-KSPACE 우주캐릭터 50종 &amp; AI CEO 자율경영 프로젝트</a:t>
            </a:r>
            <a:endParaRPr lang="ko-KR" alt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</p:txBody>
      </p:sp>
      <p:sp>
        <p:nvSpPr>
          <p:cNvPr id="4" name="텍스트 상자 1"/>
          <p:cNvSpPr txBox="1">
            <a:spLocks/>
          </p:cNvSpPr>
          <p:nvPr/>
        </p:nvSpPr>
        <p:spPr>
          <a:xfrm rot="0">
            <a:off x="590550" y="1765300"/>
            <a:ext cx="7979410" cy="1108075"/>
          </a:xfrm>
          <a:prstGeom prst="rect"/>
          <a:noFill/>
        </p:spPr>
        <p:txBody>
          <a:bodyPr wrap="square" lIns="0" tIns="0" rIns="0" bIns="0" vert="horz" anchor="t">
            <a:spAutoFit/>
          </a:bodyPr>
          <a:lstStyle/>
          <a:p>
            <a:pPr marL="0" indent="0" algn="l" hangingPunct="1"/>
            <a:r>
              <a:rPr/>
              <a:t>“안녕하십니까.</a:t>
            </a:r>
            <a:r>
              <a:rPr/>
              <a:t/>
            </a:r>
            <a:br>
              <a:rPr/>
            </a:br>
            <a:r>
              <a:rPr/>
              <a:t>국제우주여행클럽 ISTC 대표 박재완입니다.</a:t>
            </a:r>
            <a:r>
              <a:rPr/>
              <a:t/>
            </a:r>
            <a:br>
              <a:rPr/>
            </a:br>
            <a:r>
              <a:rPr/>
              <a:t>오늘은 AI와 K-POP, 그리고 우주산업을 하나로 연결하는</a:t>
            </a:r>
            <a:r>
              <a:rPr/>
              <a:t/>
            </a:r>
            <a:br>
              <a:rPr/>
            </a:br>
            <a:r>
              <a:rPr/>
              <a:t>우리의 미래 프로젝트를 소개해 드리겠습니다.”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5" name="우주 캐릭터 50종 패키지" descr="C:/Users/SEC/AppData/Roaming/PolarisOffice/ETemp/9592_10804528/fImage1173471258145.p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054225" y="2969260"/>
            <a:ext cx="4996180" cy="27870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video>
              <p:cMediaNode vol="80000">
                <p:cTn>
                  <p:stCondLst>
                    <p:cond delay="0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>
  <p:cSld>
    <p:spTree>
      <p:nvGrpSpPr>
        <p:cNvPr id="1" name=""/>
        <p:cNvGrpSpPr/>
        <p:nvPr/>
      </p:nvGrpSpPr>
      <p:grpSpPr/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/>
              <a:t>ISTC 소개</a:t>
            </a:r>
            <a:endParaRPr lang="ko-KR" alt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/>
              <a:t>- 국제우주여행클럽 ISTC 비전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우주여행·K-POP·AI 결합 철학</a:t>
            </a:r>
            <a:endParaRPr lang="ko-KR" altLang="en-US"/>
          </a:p>
        </p:txBody>
      </p:sp>
      <p:sp>
        <p:nvSpPr>
          <p:cNvPr id="4" name="텍스트 상자 2"/>
          <p:cNvSpPr txBox="1">
            <a:spLocks/>
          </p:cNvSpPr>
          <p:nvPr/>
        </p:nvSpPr>
        <p:spPr>
          <a:xfrm rot="0">
            <a:off x="766445" y="4003040"/>
            <a:ext cx="6678295" cy="1108075"/>
          </a:xfrm>
          <a:prstGeom prst="rect"/>
          <a:noFill/>
        </p:spPr>
        <p:txBody>
          <a:bodyPr wrap="square" lIns="0" tIns="0" rIns="0" bIns="0" vert="horz" anchor="t">
            <a:spAutoFit/>
          </a:bodyPr>
          <a:lstStyle/>
          <a:p>
            <a:pPr marL="0" indent="0" algn="l" hangingPunct="1"/>
            <a:r>
              <a:rPr/>
              <a:t>“ISTC는 K-POP 감성과 우주 문화를 결합하여</a:t>
            </a:r>
            <a:r>
              <a:rPr/>
              <a:t/>
            </a:r>
            <a:br>
              <a:rPr/>
            </a:br>
            <a:r>
              <a:rPr/>
              <a:t>대한민국을 세계 우주문화 중심지로 만드는 것을 비전으로 합니다.</a:t>
            </a:r>
            <a:r>
              <a:rPr/>
              <a:t/>
            </a:r>
            <a:br>
              <a:rPr/>
            </a:br>
            <a:r>
              <a:rPr/>
              <a:t>우리는 우주여행, 우주교육, 우주굿즈, 우주방송을 중심으로</a:t>
            </a:r>
            <a:r>
              <a:rPr/>
              <a:t/>
            </a:r>
            <a:br>
              <a:rPr/>
            </a:br>
            <a:r>
              <a:rPr/>
              <a:t>새로운 우주 K-컬처 생태계를 구축하고 있습니다.”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>
  <p:cSld>
    <p:spTree>
      <p:nvGrpSpPr>
        <p:cNvPr id="1" name=""/>
        <p:cNvGrpSpPr/>
        <p:nvPr/>
      </p:nvGrpSpPr>
      <p:grpSpPr/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/>
              <a:t>AI CEO × 인간 CEO 협업 모델</a:t>
            </a:r>
            <a:endParaRPr lang="ko-KR" alt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/>
              <a:t>- AI CEO: 기획·운영·자동화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인간 CEO: 비전·전략·파트너십</a:t>
            </a:r>
            <a:endParaRPr lang="ko-KR" altLang="en-US"/>
          </a:p>
        </p:txBody>
      </p:sp>
      <p:sp>
        <p:nvSpPr>
          <p:cNvPr id="4" name="텍스트 상자 3"/>
          <p:cNvSpPr txBox="1">
            <a:spLocks/>
          </p:cNvSpPr>
          <p:nvPr/>
        </p:nvSpPr>
        <p:spPr>
          <a:xfrm rot="0">
            <a:off x="1216660" y="4044950"/>
            <a:ext cx="6635750" cy="1108075"/>
          </a:xfrm>
          <a:prstGeom prst="rect"/>
          <a:noFill/>
        </p:spPr>
        <p:txBody>
          <a:bodyPr wrap="square" lIns="0" tIns="0" rIns="0" bIns="0" vert="horz" anchor="t">
            <a:spAutoFit/>
          </a:bodyPr>
          <a:lstStyle/>
          <a:p>
            <a:pPr marL="0" indent="0" algn="l" hangingPunct="1"/>
            <a:r>
              <a:rPr/>
              <a:t>“ISTC는 AI CEO와 인간 CEO가 함께 협업하는</a:t>
            </a:r>
            <a:r>
              <a:rPr/>
              <a:t/>
            </a:r>
            <a:br>
              <a:rPr/>
            </a:br>
            <a:r>
              <a:rPr/>
              <a:t>하이브리드 경영 모델을 실험하고 있습니다.</a:t>
            </a:r>
            <a:r>
              <a:rPr/>
              <a:t/>
            </a:r>
            <a:br>
              <a:rPr/>
            </a:br>
            <a:r>
              <a:rPr/>
              <a:t>AI는 기획과 운영, 디자인을 자동화하고</a:t>
            </a:r>
            <a:r>
              <a:rPr/>
              <a:t/>
            </a:r>
            <a:br>
              <a:rPr/>
            </a:br>
            <a:r>
              <a:rPr/>
              <a:t>저는 비전과 전략, 글로벌 확장을 이끌고 있습니다.”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>
  <p:cSld>
    <p:spTree>
      <p:nvGrpSpPr>
        <p:cNvPr id="1" name=""/>
        <p:cNvGrpSpPr/>
        <p:nvPr/>
      </p:nvGrpSpPr>
      <p:grpSpPr/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/>
              <a:t>우주 캐릭터 50종 콘셉트</a:t>
            </a:r>
            <a:endParaRPr lang="ko-KR" alt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/>
              <a:t>- 귀여운 아기 우주인 + 강아지 + 응원 메시지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감정·응원·칭찬 중심 구조</a:t>
            </a:r>
            <a:endParaRPr lang="ko-KR" altLang="en-US"/>
          </a:p>
        </p:txBody>
      </p:sp>
      <p:sp>
        <p:nvSpPr>
          <p:cNvPr id="4" name="텍스트 상자 4"/>
          <p:cNvSpPr txBox="1">
            <a:spLocks/>
          </p:cNvSpPr>
          <p:nvPr/>
        </p:nvSpPr>
        <p:spPr>
          <a:xfrm rot="0">
            <a:off x="1272540" y="4396740"/>
            <a:ext cx="6988175" cy="1108075"/>
          </a:xfrm>
          <a:prstGeom prst="rect"/>
          <a:noFill/>
        </p:spPr>
        <p:txBody>
          <a:bodyPr wrap="square" lIns="0" tIns="0" rIns="0" bIns="0" vert="horz" anchor="t">
            <a:spAutoFit/>
          </a:bodyPr>
          <a:lstStyle/>
          <a:p>
            <a:pPr marL="0" indent="0" algn="l" hangingPunct="1"/>
            <a:r>
              <a:rPr/>
              <a:t>“이번에 선보이는 우주 캐릭터 50종 패키지는</a:t>
            </a:r>
            <a:r>
              <a:rPr/>
              <a:t/>
            </a:r>
            <a:br>
              <a:rPr/>
            </a:br>
            <a:r>
              <a:rPr/>
              <a:t>귀여운 아기 우주인과 강아지를 중심으로</a:t>
            </a:r>
            <a:r>
              <a:rPr/>
              <a:t/>
            </a:r>
            <a:br>
              <a:rPr/>
            </a:br>
            <a:r>
              <a:rPr/>
              <a:t>응원, 칭찬, 긍정 메시지를 담은 감성 IP입니다.</a:t>
            </a:r>
            <a:r>
              <a:rPr/>
              <a:t/>
            </a:r>
            <a:br>
              <a:rPr/>
            </a:br>
            <a:r>
              <a:rPr/>
              <a:t>K-POP 감성과 우주 철학을 자연스럽게 녹여냈습니다.”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>
  <p:cSld>
    <p:spTree>
      <p:nvGrpSpPr>
        <p:cNvPr id="1" name=""/>
        <p:cNvGrpSpPr/>
        <p:nvPr/>
      </p:nvGrpSpPr>
      <p:grpSpPr/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/>
              <a:t>스마트스토어 상품 구성</a:t>
            </a:r>
            <a:endParaRPr lang="ko-KR" alt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/>
              <a:t>- 50종 PNG 패키지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활용: 카톡, SNS, 굿즈, 교육자료</a:t>
            </a:r>
            <a:endParaRPr lang="ko-KR" altLang="en-US"/>
          </a:p>
        </p:txBody>
      </p:sp>
      <p:sp>
        <p:nvSpPr>
          <p:cNvPr id="4" name="텍스트 상자 5"/>
          <p:cNvSpPr txBox="1">
            <a:spLocks/>
          </p:cNvSpPr>
          <p:nvPr/>
        </p:nvSpPr>
        <p:spPr>
          <a:xfrm rot="0">
            <a:off x="1399540" y="4115435"/>
            <a:ext cx="6438900" cy="1108075"/>
          </a:xfrm>
          <a:prstGeom prst="rect"/>
          <a:noFill/>
        </p:spPr>
        <p:txBody>
          <a:bodyPr wrap="square" lIns="0" tIns="0" rIns="0" bIns="0" vert="horz" anchor="t">
            <a:spAutoFit/>
          </a:bodyPr>
          <a:lstStyle/>
          <a:p>
            <a:pPr marL="0" indent="0" algn="l" hangingPunct="1"/>
            <a:r>
              <a:rPr/>
              <a:t>“이 캐릭터 시리즈는 스마트스토어에서</a:t>
            </a:r>
            <a:r>
              <a:rPr/>
              <a:t/>
            </a:r>
            <a:br>
              <a:rPr/>
            </a:br>
            <a:r>
              <a:rPr/>
              <a:t>디지털 다운로드 상품으로 우선 출시됩니다.</a:t>
            </a:r>
            <a:r>
              <a:rPr/>
              <a:t/>
            </a:r>
            <a:br>
              <a:rPr/>
            </a:br>
            <a:r>
              <a:rPr/>
              <a:t>PNG 원본 파일과 말풍선 버전 등</a:t>
            </a:r>
            <a:r>
              <a:rPr/>
              <a:t/>
            </a:r>
            <a:br>
              <a:rPr/>
            </a:br>
            <a:r>
              <a:rPr/>
              <a:t>총 50종 패키지로 구성되어 있습니다.”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>
  <p:cSld>
    <p:spTree>
      <p:nvGrpSpPr>
        <p:cNvPr id="1" name=""/>
        <p:cNvGrpSpPr/>
        <p:nvPr/>
      </p:nvGrpSpPr>
      <p:grpSpPr/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/>
              <a:t>수익모델</a:t>
            </a:r>
            <a:endParaRPr lang="ko-KR" alt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/>
              <a:t>- 디지털 다운로드 판매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굿즈 연계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기업/학교 라이선스</a:t>
            </a:r>
            <a:endParaRPr lang="ko-KR" altLang="en-US"/>
          </a:p>
        </p:txBody>
      </p:sp>
      <p:sp>
        <p:nvSpPr>
          <p:cNvPr id="4" name="텍스트 상자 6"/>
          <p:cNvSpPr txBox="1">
            <a:spLocks/>
          </p:cNvSpPr>
          <p:nvPr/>
        </p:nvSpPr>
        <p:spPr>
          <a:xfrm rot="0">
            <a:off x="822325" y="4467225"/>
            <a:ext cx="7339330" cy="831215"/>
          </a:xfrm>
          <a:prstGeom prst="rect"/>
          <a:noFill/>
        </p:spPr>
        <p:txBody>
          <a:bodyPr wrap="square" lIns="0" tIns="0" rIns="0" bIns="0" vert="horz" anchor="t">
            <a:spAutoFit/>
          </a:bodyPr>
          <a:lstStyle/>
          <a:p>
            <a:pPr marL="0" indent="0" algn="l" hangingPunct="1"/>
            <a:r>
              <a:rPr/>
              <a:t>“디지털 굿즈 판매를 시작으로</a:t>
            </a:r>
            <a:r>
              <a:rPr/>
              <a:t/>
            </a:r>
            <a:br>
              <a:rPr/>
            </a:br>
            <a:r>
              <a:rPr/>
              <a:t>스티커, 엽서, 포스터, 달력 등 실물 굿즈까지 확장하며</a:t>
            </a:r>
            <a:r>
              <a:rPr/>
              <a:t/>
            </a:r>
            <a:br>
              <a:rPr/>
            </a:br>
            <a:r>
              <a:rPr/>
              <a:t>향후 기업·학교·기관용 라이선스 사업도 계획하고 있습니다.”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>
  <p:cSld>
    <p:spTree>
      <p:nvGrpSpPr>
        <p:cNvPr id="1" name=""/>
        <p:cNvGrpSpPr/>
        <p:nvPr/>
      </p:nvGrpSpPr>
      <p:grpSpPr/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/>
              <a:t>AI 자율경영 수익화 시스템</a:t>
            </a:r>
            <a:endParaRPr lang="ko-KR" alt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/>
              <a:t>- 자동 기획·제작·운영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인간 CEO는 방향 설정</a:t>
            </a:r>
            <a:endParaRPr lang="ko-KR" altLang="en-US"/>
          </a:p>
        </p:txBody>
      </p:sp>
      <p:sp>
        <p:nvSpPr>
          <p:cNvPr id="4" name="텍스트 상자 7"/>
          <p:cNvSpPr txBox="1">
            <a:spLocks/>
          </p:cNvSpPr>
          <p:nvPr/>
        </p:nvSpPr>
        <p:spPr>
          <a:xfrm rot="0">
            <a:off x="1104265" y="3988435"/>
            <a:ext cx="6874510" cy="1108075"/>
          </a:xfrm>
          <a:prstGeom prst="rect"/>
          <a:noFill/>
        </p:spPr>
        <p:txBody>
          <a:bodyPr wrap="square" lIns="0" tIns="0" rIns="0" bIns="0" vert="horz" anchor="t">
            <a:spAutoFit/>
          </a:bodyPr>
          <a:lstStyle/>
          <a:p>
            <a:pPr marL="0" indent="0" algn="l" hangingPunct="1"/>
            <a:r>
              <a:rPr/>
              <a:t>“AI CEO는 상품 관리, 디자인 확장, 콘텐츠 제작을 자동화하며</a:t>
            </a:r>
            <a:r>
              <a:rPr/>
              <a:t/>
            </a:r>
            <a:br>
              <a:rPr/>
            </a:br>
            <a:r>
              <a:rPr/>
              <a:t>ISTC의 운영 효율을 극대화합니다.</a:t>
            </a:r>
            <a:r>
              <a:rPr/>
              <a:t/>
            </a:r>
            <a:br>
              <a:rPr/>
            </a:br>
            <a:r>
              <a:rPr/>
              <a:t>궁극적으로는 AI가 비즈니스를 알아서 운영하고</a:t>
            </a:r>
            <a:r>
              <a:rPr/>
              <a:t/>
            </a:r>
            <a:br>
              <a:rPr/>
            </a:br>
            <a:r>
              <a:rPr/>
              <a:t>인간은 방향만 제시하는 모델을 만들어가고 있습니다.”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>
  <p:cSld>
    <p:spTree>
      <p:nvGrpSpPr>
        <p:cNvPr id="1" name=""/>
        <p:cNvGrpSpPr/>
        <p:nvPr/>
      </p:nvGrpSpPr>
      <p:grpSpPr/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628650" y="365125"/>
            <a:ext cx="78873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>
              <a:buFontTx/>
              <a:buNone/>
            </a:pPr>
            <a:r>
              <a:rPr/>
              <a:t>글로벌 확장</a:t>
            </a:r>
            <a:endParaRPr lang="ko-KR" alt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628650" y="1825625"/>
            <a:ext cx="78873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>
              <a:buFont typeface="맑은 고딕"/>
              <a:buChar char="•"/>
            </a:pPr>
            <a:endParaRPr lang="ko-KR" altLang="en-US" sz="32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342900" indent="-342900">
              <a:buFont typeface="맑은 고딕"/>
              <a:buChar char="•"/>
            </a:pPr>
            <a:r>
              <a:rPr/>
              <a:t>- 한·미·일 K-POP × 우주 협업</a:t>
            </a:r>
            <a:endParaRPr lang="ko-KR" altLang="en-US"/>
          </a:p>
          <a:p>
            <a:pPr marL="342900" indent="-342900">
              <a:buFont typeface="맑은 고딕"/>
              <a:buChar char="•"/>
            </a:pPr>
            <a:r>
              <a:rPr/>
              <a:t>- 해외 플랫폼 확장</a:t>
            </a:r>
            <a:endParaRPr lang="ko-KR" altLang="en-US"/>
          </a:p>
        </p:txBody>
      </p:sp>
      <p:sp>
        <p:nvSpPr>
          <p:cNvPr id="4" name="텍스트 상자 8"/>
          <p:cNvSpPr txBox="1">
            <a:spLocks/>
          </p:cNvSpPr>
          <p:nvPr/>
        </p:nvSpPr>
        <p:spPr>
          <a:xfrm rot="0">
            <a:off x="1385570" y="4017010"/>
            <a:ext cx="6593205" cy="831215"/>
          </a:xfrm>
          <a:prstGeom prst="rect"/>
          <a:noFill/>
        </p:spPr>
        <p:txBody>
          <a:bodyPr wrap="square" lIns="0" tIns="0" rIns="0" bIns="0" vert="horz" anchor="t">
            <a:spAutoFit/>
          </a:bodyPr>
          <a:lstStyle/>
          <a:p>
            <a:pPr marL="0" indent="0" algn="l" hangingPunct="1"/>
            <a:r>
              <a:rPr/>
              <a:t>“우리는 이 모델을 기반으로</a:t>
            </a:r>
            <a:r>
              <a:rPr/>
              <a:t/>
            </a:r>
            <a:br>
              <a:rPr/>
            </a:br>
            <a:r>
              <a:rPr/>
              <a:t>한·미·일 우주문화 협력 프로젝트를 추진하고 있으며,</a:t>
            </a:r>
            <a:r>
              <a:rPr/>
              <a:t/>
            </a:r>
            <a:br>
              <a:rPr/>
            </a:br>
            <a:r>
              <a:rPr/>
              <a:t>해외 플랫폼과 메타버스 확장도 준비하고 있습니다.”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wave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wave" id="{A7CDF0F4-11CC-4A1C-8B30-8BD967C97681}" vid="{85994F8D-FA56-437E-89E4-E01E3B4902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13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Steve Canny</cp:lastModifiedBy>
  <cp:version>10.105.286.56066</cp:version>
  <dcterms:modified xsi:type="dcterms:W3CDTF">2013-01-27T09:15:58Z</dcterms:modified>
</cp:coreProperties>
</file>