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"/>
  </p:notesMasterIdLst>
  <p:sldIdLst>
    <p:sldId id="1295" r:id="rId2"/>
    <p:sldId id="1302" r:id="rId3"/>
    <p:sldId id="1293" r:id="rId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태규 이" initials="태이" lastIdx="1" clrIdx="1">
    <p:extLst>
      <p:ext uri="{19B8F6BF-5375-455C-9EA6-DF929625EA0E}">
        <p15:presenceInfo xmlns:p15="http://schemas.microsoft.com/office/powerpoint/2012/main" userId="d31640fff725c8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2E9F"/>
    <a:srgbClr val="BF1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82" cy="496962"/>
          </a:xfrm>
          <a:prstGeom prst="rect">
            <a:avLst/>
          </a:prstGeom>
        </p:spPr>
        <p:txBody>
          <a:bodyPr vert="horz" lIns="90434" tIns="45217" rIns="90434" bIns="4521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927" y="0"/>
            <a:ext cx="2946182" cy="496962"/>
          </a:xfrm>
          <a:prstGeom prst="rect">
            <a:avLst/>
          </a:prstGeom>
        </p:spPr>
        <p:txBody>
          <a:bodyPr vert="horz" lIns="90434" tIns="45217" rIns="90434" bIns="45217" rtlCol="0"/>
          <a:lstStyle>
            <a:lvl1pPr algn="r">
              <a:defRPr sz="1200"/>
            </a:lvl1pPr>
          </a:lstStyle>
          <a:p>
            <a:fld id="{F7E3766D-05A2-4C63-A5C0-73DBAA2792EC}" type="datetimeFigureOut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34" tIns="45217" rIns="90434" bIns="4521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752"/>
            <a:ext cx="5438140" cy="3909641"/>
          </a:xfrm>
          <a:prstGeom prst="rect">
            <a:avLst/>
          </a:prstGeom>
        </p:spPr>
        <p:txBody>
          <a:bodyPr vert="horz" lIns="90434" tIns="45217" rIns="90434" bIns="45217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1263"/>
            <a:ext cx="2946182" cy="496962"/>
          </a:xfrm>
          <a:prstGeom prst="rect">
            <a:avLst/>
          </a:prstGeom>
        </p:spPr>
        <p:txBody>
          <a:bodyPr vert="horz" lIns="90434" tIns="45217" rIns="90434" bIns="4521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927" y="9431263"/>
            <a:ext cx="2946182" cy="496962"/>
          </a:xfrm>
          <a:prstGeom prst="rect">
            <a:avLst/>
          </a:prstGeom>
        </p:spPr>
        <p:txBody>
          <a:bodyPr vert="horz" lIns="90434" tIns="45217" rIns="90434" bIns="45217" rtlCol="0" anchor="b"/>
          <a:lstStyle>
            <a:lvl1pPr algn="r">
              <a:defRPr sz="1200"/>
            </a:lvl1pPr>
          </a:lstStyle>
          <a:p>
            <a:fld id="{0697A1E3-CECA-4206-B3B7-17FE2BD33B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130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A7E23-3031-4BCF-BB40-57D54A0AA91E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761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4477-9381-471E-A592-36E885682F67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162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D9B-392F-4CEA-81B7-7A4DF62CF1B7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49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0EF4-A2A1-4DA9-B71B-2CC3F79267CA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426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79A0-B640-4DEC-9560-51CEA33A0E8B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74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FF1A-6973-44FA-B00C-805580641D2A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19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3DF6-02D2-4159-96D8-462278A34E80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093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E5FB-BE7C-4256-AAC3-747177B5F391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92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E40C-5F0E-4137-AA82-AD594BA3491B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4061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C9AF-0390-4DA5-899D-2AD811ECAC6C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881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45D8-E4BB-4F1E-9131-ED6E556196C3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26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35197-856E-4076-9B97-47FF8BCE22FD}" type="datetime1">
              <a:rPr lang="ko-KR" altLang="en-US" smtClean="0"/>
              <a:t>2026-06-11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C9D66-FF41-4645-9844-242B35B8BA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48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bg1"/>
            </a:gs>
            <a:gs pos="65000">
              <a:schemeClr val="bg1"/>
            </a:gs>
            <a:gs pos="100000">
              <a:schemeClr val="bg1">
                <a:lumMod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72509F8-DAC7-4981-8E31-3A196D56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1</a:t>
            </a:fld>
            <a:endParaRPr lang="ko-KR" altLang="en-US" dirty="0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10123339-56A9-43DA-90E2-8E41F190955E}"/>
              </a:ext>
            </a:extLst>
          </p:cNvPr>
          <p:cNvSpPr/>
          <p:nvPr/>
        </p:nvSpPr>
        <p:spPr>
          <a:xfrm>
            <a:off x="3174639" y="1824082"/>
            <a:ext cx="5264302" cy="363057"/>
          </a:xfrm>
          <a:prstGeom prst="rect">
            <a:avLst/>
          </a:prstGeom>
          <a:gradFill>
            <a:gsLst>
              <a:gs pos="69000">
                <a:schemeClr val="bg1"/>
              </a:gs>
              <a:gs pos="30000">
                <a:schemeClr val="bg1"/>
              </a:gs>
              <a:gs pos="0">
                <a:schemeClr val="bg2">
                  <a:lumMod val="9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b="1" i="0" u="none" strike="noStrike" dirty="0">
                <a:solidFill>
                  <a:srgbClr val="0C1B33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  </a:t>
            </a:r>
            <a:r>
              <a:rPr lang="ko-KR" altLang="en-US" sz="1500" b="1" i="0" u="none" strike="noStrike" dirty="0">
                <a:solidFill>
                  <a:schemeClr val="tx1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고요와 청정이 가득한 </a:t>
            </a:r>
            <a:r>
              <a:rPr lang="en-US" altLang="ko-KR" sz="1500" b="1" i="0" u="none" strike="noStrike" dirty="0">
                <a:solidFill>
                  <a:schemeClr val="tx1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‘</a:t>
            </a:r>
            <a:r>
              <a:rPr lang="ko-KR" altLang="en-US" sz="1600" b="1" i="0" u="none" strike="noStrike" dirty="0">
                <a:solidFill>
                  <a:schemeClr val="tx1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최상의 명당</a:t>
            </a:r>
            <a:r>
              <a:rPr lang="en-US" altLang="ko-KR" sz="1500" b="1" i="0" u="none" strike="noStrike" spc="-150" dirty="0">
                <a:solidFill>
                  <a:schemeClr val="tx1"/>
                </a:solidFill>
                <a:effectLst/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     </a:t>
            </a:r>
            <a:r>
              <a:rPr lang="ko-KR" altLang="en-US" sz="1500" b="1" dirty="0">
                <a:solidFill>
                  <a:schemeClr val="tx1"/>
                </a:solidFill>
                <a:effectLst/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여주 </a:t>
            </a:r>
            <a:r>
              <a:rPr lang="ko-KR" altLang="en-US" sz="1500" b="1" dirty="0" err="1">
                <a:solidFill>
                  <a:schemeClr val="tx1"/>
                </a:solidFill>
                <a:effectLst/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서원리</a:t>
            </a:r>
            <a:r>
              <a:rPr lang="ko-KR" altLang="en-US" sz="1500" b="1" dirty="0">
                <a:solidFill>
                  <a:schemeClr val="tx1"/>
                </a:solidFill>
                <a:effectLst/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en-US" altLang="ko-KR" sz="1500" b="1" dirty="0">
                <a:solidFill>
                  <a:schemeClr val="tx1"/>
                </a:solidFill>
                <a:effectLst/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171</a:t>
            </a:r>
            <a:endParaRPr lang="ko-KR" altLang="en-US" sz="1500" b="1" dirty="0">
              <a:solidFill>
                <a:schemeClr val="tx1"/>
              </a:solidFill>
              <a:effectLst/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8562AA71-E499-4CF0-B20A-7D07BE8D4DD7}"/>
              </a:ext>
            </a:extLst>
          </p:cNvPr>
          <p:cNvGrpSpPr/>
          <p:nvPr/>
        </p:nvGrpSpPr>
        <p:grpSpPr>
          <a:xfrm>
            <a:off x="1189058" y="666353"/>
            <a:ext cx="9539700" cy="567907"/>
            <a:chOff x="1166794" y="446630"/>
            <a:chExt cx="9539700" cy="567907"/>
          </a:xfrm>
        </p:grpSpPr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2EE2010C-9C2C-46A5-88A8-4EEF13BA5B63}"/>
                </a:ext>
              </a:extLst>
            </p:cNvPr>
            <p:cNvSpPr/>
            <p:nvPr/>
          </p:nvSpPr>
          <p:spPr>
            <a:xfrm>
              <a:off x="1166794" y="446630"/>
              <a:ext cx="9539700" cy="302342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4000">
                  <a:schemeClr val="accent1">
                    <a:lumMod val="5000"/>
                    <a:lumOff val="95000"/>
                  </a:schemeClr>
                </a:gs>
                <a:gs pos="1000">
                  <a:schemeClr val="bg1"/>
                </a:gs>
                <a:gs pos="96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ko-KR" sz="1400" dirty="0">
                  <a:solidFill>
                    <a:srgbClr val="0C1B33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  </a:t>
              </a:r>
              <a:r>
                <a:rPr lang="en-US" altLang="ko-KR" sz="1300" dirty="0">
                  <a:solidFill>
                    <a:srgbClr val="0C1B33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15</a:t>
              </a:r>
              <a:r>
                <a:rPr lang="en-US" altLang="ko-KR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,000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평 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도토리</a:t>
              </a:r>
              <a:r>
                <a:rPr lang="en-US" altLang="ko-KR" sz="1300" i="0" u="none" strike="noStrike" dirty="0">
                  <a:solidFill>
                    <a:srgbClr val="0C1B33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, 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밤나무 숲</a:t>
              </a:r>
              <a:r>
                <a:rPr lang="en-US" altLang="ko-KR" sz="1300" i="0" u="none" strike="noStrike" dirty="0">
                  <a:solidFill>
                    <a:srgbClr val="0C1B33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,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 </a:t>
              </a:r>
              <a:r>
                <a:rPr lang="ko-KR" altLang="en-US" sz="1300" i="0" u="none" strike="noStrike" spc="-150" dirty="0">
                  <a:solidFill>
                    <a:srgbClr val="0C1B33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청정 가재 계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곡이 </a:t>
              </a:r>
              <a:r>
                <a:rPr lang="ko-KR" altLang="en-US" sz="1300" i="0" u="none" strike="noStrike" dirty="0" err="1">
                  <a:solidFill>
                    <a:srgbClr val="0C1B33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어울어진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천연</a:t>
              </a:r>
              <a:r>
                <a:rPr lang="ko-KR" altLang="en-US" sz="1300" dirty="0">
                  <a:solidFill>
                    <a:srgbClr val="0C1B33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의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명당 속에서 나만의  </a:t>
              </a:r>
              <a:r>
                <a:rPr lang="en-US" altLang="ko-KR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Healing 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치유공간을 시작해 보세요</a:t>
              </a:r>
              <a:endParaRPr lang="ko-KR" altLang="en-US" sz="1300" dirty="0">
                <a:latin typeface="휴먼엑스포" panose="02030504000101010101" pitchFamily="18" charset="-127"/>
                <a:ea typeface="휴먼엑스포" panose="02030504000101010101" pitchFamily="18" charset="-127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0F6963C8-1A4E-4A95-BE9D-8370D8DDC4A9}"/>
                </a:ext>
              </a:extLst>
            </p:cNvPr>
            <p:cNvSpPr/>
            <p:nvPr/>
          </p:nvSpPr>
          <p:spPr>
            <a:xfrm>
              <a:off x="4445114" y="720734"/>
              <a:ext cx="2589276" cy="293803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42000">
                  <a:schemeClr val="accent1">
                    <a:lumMod val="5000"/>
                    <a:lumOff val="95000"/>
                  </a:schemeClr>
                </a:gs>
                <a:gs pos="1000">
                  <a:schemeClr val="bg1"/>
                </a:gs>
                <a:gs pos="96000">
                  <a:schemeClr val="bg2">
                    <a:lumMod val="50000"/>
                  </a:schemeClr>
                </a:gs>
              </a:gsLst>
              <a:lin ang="540000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ko-KR" sz="1400" dirty="0">
                  <a:solidFill>
                    <a:srgbClr val="0C1B33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</a:t>
              </a:r>
              <a:r>
                <a:rPr lang="ko-KR" altLang="en-US" sz="14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당신만의 </a:t>
              </a:r>
              <a:r>
                <a:rPr lang="ko-KR" altLang="en-US" sz="1400" dirty="0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왕국</a:t>
              </a:r>
              <a:r>
                <a:rPr lang="ko-KR" altLang="en-US" sz="14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을 가져</a:t>
              </a:r>
              <a:r>
                <a:rPr lang="ko-KR" altLang="en-US" sz="1400" i="0" u="none" strike="noStrike" dirty="0">
                  <a:solidFill>
                    <a:schemeClr val="tx1"/>
                  </a:solidFill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보세요</a:t>
              </a:r>
              <a:endParaRPr lang="ko-KR" altLang="en-US" sz="1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19F9F952-4F50-4CCC-87B4-8EFF65DD6C2A}"/>
              </a:ext>
            </a:extLst>
          </p:cNvPr>
          <p:cNvGrpSpPr/>
          <p:nvPr/>
        </p:nvGrpSpPr>
        <p:grpSpPr>
          <a:xfrm>
            <a:off x="479391" y="1814558"/>
            <a:ext cx="11468058" cy="2973712"/>
            <a:chOff x="505296" y="1972656"/>
            <a:chExt cx="11468058" cy="2973712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1BEA3E24-B788-4979-A206-D3916F99D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324" b="58128"/>
            <a:stretch/>
          </p:blipFill>
          <p:spPr>
            <a:xfrm>
              <a:off x="9167231" y="1972656"/>
              <a:ext cx="2806123" cy="1537662"/>
            </a:xfrm>
            <a:prstGeom prst="rect">
              <a:avLst/>
            </a:prstGeom>
            <a:effectLst>
              <a:softEdge rad="63500"/>
            </a:effectLst>
          </p:spPr>
        </p:pic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5227D59-83E1-4625-A136-8B3A4AC05698}"/>
                </a:ext>
              </a:extLst>
            </p:cNvPr>
            <p:cNvGrpSpPr/>
            <p:nvPr/>
          </p:nvGrpSpPr>
          <p:grpSpPr>
            <a:xfrm>
              <a:off x="505296" y="3449888"/>
              <a:ext cx="11449225" cy="1496480"/>
              <a:chOff x="934157" y="3460014"/>
              <a:chExt cx="10985349" cy="1496480"/>
            </a:xfrm>
          </p:grpSpPr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C54AC19B-D770-499D-A23A-5F51AE6DF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6186" b="49628"/>
              <a:stretch/>
            </p:blipFill>
            <p:spPr>
              <a:xfrm>
                <a:off x="3805305" y="3476156"/>
                <a:ext cx="2743407" cy="1444748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3EF73A09-C406-429F-A0BA-D04AA7351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5951" b="58476"/>
              <a:stretch/>
            </p:blipFill>
            <p:spPr>
              <a:xfrm>
                <a:off x="934157" y="3511746"/>
                <a:ext cx="2924155" cy="1444748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269B7EBB-972C-4E94-AA18-D5C2FA0D63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394" b="49550"/>
              <a:stretch/>
            </p:blipFill>
            <p:spPr>
              <a:xfrm>
                <a:off x="9263216" y="3460014"/>
                <a:ext cx="2656290" cy="1448557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59" name="그림 58">
                <a:extLst>
                  <a:ext uri="{FF2B5EF4-FFF2-40B4-BE49-F238E27FC236}">
                    <a16:creationId xmlns:a16="http://schemas.microsoft.com/office/drawing/2014/main" id="{16294EFB-0AAC-4457-9FD4-E6BAB2E758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6528" b="58331"/>
              <a:stretch/>
            </p:blipFill>
            <p:spPr>
              <a:xfrm>
                <a:off x="6519809" y="3477734"/>
                <a:ext cx="2743407" cy="1422641"/>
              </a:xfrm>
              <a:prstGeom prst="rect">
                <a:avLst/>
              </a:prstGeom>
              <a:effectLst>
                <a:softEdge rad="31750"/>
              </a:effectLst>
            </p:spPr>
          </p:pic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EBECA78-758D-43FE-ABFF-7E599488E8CE}"/>
              </a:ext>
            </a:extLst>
          </p:cNvPr>
          <p:cNvGrpSpPr/>
          <p:nvPr/>
        </p:nvGrpSpPr>
        <p:grpSpPr>
          <a:xfrm>
            <a:off x="1926033" y="50582"/>
            <a:ext cx="8521148" cy="3305391"/>
            <a:chOff x="2078389" y="-113686"/>
            <a:chExt cx="8521148" cy="3305391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E63DE995-3634-4DE1-B2EB-9FB0FF8F4D7C}"/>
                </a:ext>
              </a:extLst>
            </p:cNvPr>
            <p:cNvGrpSpPr/>
            <p:nvPr/>
          </p:nvGrpSpPr>
          <p:grpSpPr>
            <a:xfrm>
              <a:off x="2078389" y="2100070"/>
              <a:ext cx="8521148" cy="1091635"/>
              <a:chOff x="1829939" y="1340436"/>
              <a:chExt cx="8521148" cy="1091635"/>
            </a:xfrm>
          </p:grpSpPr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8E22D195-39E5-46B4-8FF4-8686ABD038A5}"/>
                  </a:ext>
                </a:extLst>
              </p:cNvPr>
              <p:cNvSpPr/>
              <p:nvPr/>
            </p:nvSpPr>
            <p:spPr>
              <a:xfrm>
                <a:off x="2402062" y="1340436"/>
                <a:ext cx="6407719" cy="8381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ko-KR" altLang="en-US" sz="1400" spc="-150" dirty="0">
                    <a:solidFill>
                      <a:srgbClr val="0F172A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 </a:t>
                </a:r>
                <a:r>
                  <a:rPr lang="ko-KR" altLang="en-US" sz="1400" spc="-150" dirty="0">
                    <a:solidFill>
                      <a:schemeClr val="tx1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가재</a:t>
                </a:r>
                <a:r>
                  <a:rPr lang="ko-KR" altLang="en-US" sz="1400" spc="-15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가 사는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1</a:t>
                </a:r>
                <a:r>
                  <a:rPr lang="ko-KR" altLang="en-US" sz="14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급</a:t>
                </a:r>
                <a:r>
                  <a:rPr lang="ko-KR" altLang="en-US" sz="1400" spc="-15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 </a:t>
                </a:r>
                <a:r>
                  <a:rPr lang="ko-KR" altLang="en-US" sz="1400" spc="-150" dirty="0">
                    <a:solidFill>
                      <a:schemeClr val="tx1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청정수</a:t>
                </a:r>
                <a:r>
                  <a:rPr lang="ko-KR" altLang="en-US" sz="1400" spc="-150" dirty="0">
                    <a:solidFill>
                      <a:schemeClr val="tx1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</a:t>
                </a:r>
                <a:r>
                  <a:rPr lang="ko-KR" altLang="en-US" b="1" i="0" u="none" strike="noStrike" dirty="0">
                    <a:solidFill>
                      <a:schemeClr val="tx1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 </a:t>
                </a:r>
                <a:r>
                  <a:rPr lang="ko-KR" altLang="en-US" b="1" i="0" u="none" strike="noStrike" dirty="0">
                    <a:solidFill>
                      <a:schemeClr val="tx1"/>
                    </a:solidFill>
                    <a:effectLst/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        </a:t>
                </a:r>
                <a:r>
                  <a:rPr lang="ko-KR" altLang="en-US" sz="1300" b="1" i="0" u="none" strike="noStrike" dirty="0">
                    <a:solidFill>
                      <a:schemeClr val="tx1"/>
                    </a:solidFill>
                    <a:effectLst/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계곡 </a:t>
                </a:r>
                <a:r>
                  <a:rPr lang="ko-KR" altLang="en-US" sz="1300" b="1" i="0" u="none" strike="noStrike" dirty="0" err="1">
                    <a:solidFill>
                      <a:schemeClr val="tx1"/>
                    </a:solidFill>
                    <a:effectLst/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최상류</a:t>
                </a:r>
                <a:r>
                  <a:rPr lang="ko-KR" altLang="en-US" sz="1300" b="1" i="0" u="none" strike="noStrike" dirty="0">
                    <a:solidFill>
                      <a:schemeClr val="tx1"/>
                    </a:solidFill>
                    <a:effectLst/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 청정수를 부지 최상부로 바로 유입</a:t>
                </a:r>
                <a:endParaRPr lang="ko-KR" altLang="en-US" sz="1300" b="1" dirty="0">
                  <a:solidFill>
                    <a:schemeClr val="tx1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DFEAEB4-8563-44ED-A39E-24736DCB81C3}"/>
                  </a:ext>
                </a:extLst>
              </p:cNvPr>
              <p:cNvSpPr txBox="1"/>
              <p:nvPr/>
            </p:nvSpPr>
            <p:spPr>
              <a:xfrm>
                <a:off x="1829939" y="1631852"/>
                <a:ext cx="8521148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ko-KR" altLang="en-US" sz="1300" b="1" i="0" u="none" strike="noStrike" dirty="0">
                    <a:solidFill>
                      <a:srgbClr val="0F172A"/>
                    </a:solidFill>
                    <a:effectLst/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                </a:t>
                </a:r>
                <a:r>
                  <a:rPr lang="ko-KR" altLang="en-US" sz="1300" spc="-150" dirty="0" err="1">
                    <a:effectLst/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운모석</a:t>
                </a:r>
                <a:r>
                  <a:rPr lang="ko-KR" altLang="en-US" sz="1300" spc="-150" dirty="0"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</a:t>
                </a:r>
                <a:r>
                  <a:rPr lang="ko-KR" altLang="en-US" sz="1300" spc="-150" dirty="0">
                    <a:effectLst/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맨발  </a:t>
                </a:r>
                <a:r>
                  <a:rPr lang="ko-KR" altLang="en-US" sz="1300" spc="-150" dirty="0" err="1">
                    <a:effectLst/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흙길</a:t>
                </a:r>
                <a:r>
                  <a:rPr lang="ko-KR" altLang="en-US" sz="1300" spc="-150" dirty="0">
                    <a:effectLst/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코스</a:t>
                </a:r>
                <a:r>
                  <a:rPr lang="ko-KR" altLang="en-US" sz="1300" spc="-150" dirty="0"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  </a:t>
                </a:r>
                <a:r>
                  <a:rPr lang="en-US" altLang="ko-KR" sz="1300" b="1" spc="-150" dirty="0"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       </a:t>
                </a:r>
                <a:r>
                  <a:rPr lang="ko-KR" altLang="en-US" sz="1200" b="1" dirty="0"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대지의 기를 받다</a:t>
                </a:r>
                <a:r>
                  <a:rPr lang="en-US" altLang="ko-KR" sz="1200" b="1" dirty="0"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,  </a:t>
                </a:r>
                <a:r>
                  <a:rPr lang="ko-KR" altLang="en-US" sz="1200" b="1" dirty="0"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해독과 쉼을 동시에 누리는 신비의 진입로</a:t>
                </a:r>
              </a:p>
              <a:p>
                <a:br>
                  <a:rPr lang="ko-KR" altLang="en-US" sz="1600" b="1" dirty="0"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</a:br>
                <a:endParaRPr lang="ko-KR" altLang="en-US" sz="16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E43E364-1D43-44EE-AE64-F43B16E0A39A}"/>
                  </a:ext>
                </a:extLst>
              </p:cNvPr>
              <p:cNvSpPr txBox="1"/>
              <p:nvPr/>
            </p:nvSpPr>
            <p:spPr>
              <a:xfrm>
                <a:off x="2445308" y="1821625"/>
                <a:ext cx="612250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R" altLang="en-US" sz="1300" spc="-150" dirty="0">
                    <a:effectLst/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 </a:t>
                </a:r>
                <a:r>
                  <a:rPr lang="ko-KR" altLang="en-US" sz="1400" spc="-150" dirty="0">
                    <a:effectLst/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완벽히  구비된  인프라</a:t>
                </a:r>
                <a:r>
                  <a:rPr lang="ko-KR" altLang="en-US" sz="1600" spc="-150" dirty="0"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</a:t>
                </a:r>
                <a:r>
                  <a:rPr lang="ko-KR" altLang="en-US" sz="1600" i="0" u="none" strike="noStrike" dirty="0">
                    <a:effectLst/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               </a:t>
                </a:r>
                <a:r>
                  <a:rPr lang="ko-KR" altLang="en-US" sz="1200" b="1" dirty="0"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소방차 진입 가도</a:t>
                </a:r>
                <a:r>
                  <a:rPr lang="en-US" altLang="ko-KR" sz="1200" b="1" dirty="0"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, </a:t>
                </a:r>
                <a:r>
                  <a:rPr lang="ko-KR" altLang="en-US" sz="1200" b="1" dirty="0"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전력</a:t>
                </a:r>
                <a:r>
                  <a:rPr lang="en-US" altLang="ko-KR" sz="1200" b="1" dirty="0"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, </a:t>
                </a:r>
                <a:r>
                  <a:rPr lang="ko-KR" altLang="en-US" sz="1200" b="1" dirty="0"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도로망 일체 완비</a:t>
                </a:r>
                <a:endParaRPr lang="ko-KR" altLang="en-US" sz="11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p:grp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556568D7-26DB-4C15-A392-FDD3E9B43278}"/>
                </a:ext>
              </a:extLst>
            </p:cNvPr>
            <p:cNvSpPr/>
            <p:nvPr/>
          </p:nvSpPr>
          <p:spPr>
            <a:xfrm>
              <a:off x="2226933" y="-113686"/>
              <a:ext cx="7970520" cy="533144"/>
            </a:xfrm>
            <a:prstGeom prst="rect">
              <a:avLst/>
            </a:prstGeom>
            <a:gradFill>
              <a:gsLst>
                <a:gs pos="41000">
                  <a:schemeClr val="bg1"/>
                </a:gs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b="1" dirty="0">
                  <a:solidFill>
                    <a:srgbClr val="FF0000"/>
                  </a:solidFill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   </a:t>
              </a:r>
              <a:r>
                <a:rPr lang="en-US" altLang="ko-KR" b="1" dirty="0">
                  <a:solidFill>
                    <a:schemeClr val="tx1"/>
                  </a:solidFill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ARISTO’s  HEALING   </a:t>
              </a:r>
              <a:r>
                <a:rPr lang="en-US" altLang="ko-KR" b="1" dirty="0">
                  <a:solidFill>
                    <a:srgbClr val="002060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▓</a:t>
              </a:r>
              <a:r>
                <a:rPr lang="en-US" altLang="ko-KR" b="1" dirty="0">
                  <a:solidFill>
                    <a:srgbClr val="FF0000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</a:t>
              </a:r>
              <a:r>
                <a:rPr lang="ko-KR" altLang="en-US" sz="2000" b="1" spc="300" dirty="0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캠핑</a:t>
              </a:r>
              <a:r>
                <a:rPr lang="en-US" altLang="ko-KR" b="1" dirty="0">
                  <a:solidFill>
                    <a:srgbClr val="002060"/>
                  </a:solidFill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/ </a:t>
              </a:r>
              <a:r>
                <a:rPr lang="ko-KR" altLang="en-US" sz="2000" b="1" spc="300" dirty="0" err="1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차박</a:t>
              </a:r>
              <a:r>
                <a:rPr lang="ko-KR" altLang="en-US" sz="2000" b="1" dirty="0">
                  <a:solidFill>
                    <a:srgbClr val="FF0000"/>
                  </a:solidFill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  </a:t>
              </a:r>
              <a:r>
                <a:rPr lang="ko-KR" altLang="en-US" sz="2000" b="1" spc="300" dirty="0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텃밭</a:t>
              </a:r>
              <a:r>
                <a:rPr lang="ko-KR" altLang="en-US" sz="2000" b="1" spc="300" dirty="0">
                  <a:solidFill>
                    <a:srgbClr val="FF0000"/>
                  </a:solidFill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 </a:t>
              </a:r>
              <a:r>
                <a:rPr lang="ko-KR" altLang="en-US" b="1" spc="300" dirty="0">
                  <a:solidFill>
                    <a:srgbClr val="002060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▓</a:t>
              </a:r>
              <a:r>
                <a:rPr lang="en-US" altLang="ko-KR" b="1" dirty="0">
                  <a:solidFill>
                    <a:srgbClr val="FF0000"/>
                  </a:solidFill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  </a:t>
              </a:r>
              <a:r>
                <a:rPr lang="ko-KR" altLang="en-US" b="1" spc="3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창립 회원 모집 안내</a:t>
              </a:r>
              <a:endParaRPr lang="ko-KR" altLang="en-US" sz="1600" u="sng" spc="300" dirty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59E452C-0565-4773-8291-2B002B3270DE}"/>
              </a:ext>
            </a:extLst>
          </p:cNvPr>
          <p:cNvGrpSpPr/>
          <p:nvPr/>
        </p:nvGrpSpPr>
        <p:grpSpPr>
          <a:xfrm>
            <a:off x="537240" y="5117588"/>
            <a:ext cx="11586341" cy="1116857"/>
            <a:chOff x="537240" y="5117588"/>
            <a:chExt cx="11586341" cy="1116857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BF76A47F-8053-466A-A192-C92B82A3812C}"/>
                </a:ext>
              </a:extLst>
            </p:cNvPr>
            <p:cNvGrpSpPr/>
            <p:nvPr/>
          </p:nvGrpSpPr>
          <p:grpSpPr>
            <a:xfrm>
              <a:off x="537240" y="5117588"/>
              <a:ext cx="11586341" cy="1116857"/>
              <a:chOff x="691750" y="5478269"/>
              <a:chExt cx="11586341" cy="1116857"/>
            </a:xfrm>
          </p:grpSpPr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FF7B6DFC-4FE4-4C09-99F4-120842B7DA74}"/>
                  </a:ext>
                </a:extLst>
              </p:cNvPr>
              <p:cNvGrpSpPr/>
              <p:nvPr/>
            </p:nvGrpSpPr>
            <p:grpSpPr>
              <a:xfrm>
                <a:off x="691750" y="5833612"/>
                <a:ext cx="3636170" cy="754625"/>
                <a:chOff x="408426" y="4747842"/>
                <a:chExt cx="3636170" cy="754625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36E16D2-BDB4-440A-B8BC-E8A0FB39697C}"/>
                    </a:ext>
                  </a:extLst>
                </p:cNvPr>
                <p:cNvSpPr txBox="1"/>
                <p:nvPr/>
              </p:nvSpPr>
              <p:spPr>
                <a:xfrm>
                  <a:off x="1543208" y="4747842"/>
                  <a:ext cx="1865318" cy="292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1300" b="1" spc="-150" dirty="0">
                      <a:latin typeface="Calibri" panose="020F0502020204030204" pitchFamily="34" charset="0"/>
                    </a:rPr>
                    <a:t>임대 </a:t>
                  </a:r>
                  <a:r>
                    <a:rPr lang="ko-KR" altLang="en-US" sz="1200" b="1" spc="-150" dirty="0">
                      <a:latin typeface="Calibri" panose="020F0502020204030204" pitchFamily="34" charset="0"/>
                    </a:rPr>
                    <a:t>및</a:t>
                  </a:r>
                  <a:r>
                    <a:rPr lang="ko-KR" altLang="en-US" sz="1300" b="1" spc="-150" dirty="0">
                      <a:latin typeface="Calibri" panose="020F0502020204030204" pitchFamily="34" charset="0"/>
                    </a:rPr>
                    <a:t> 위탁 관리</a:t>
                  </a:r>
                  <a:r>
                    <a:rPr lang="ko-KR" altLang="en-US" sz="1200" b="1" spc="-150" dirty="0">
                      <a:latin typeface="Calibri" panose="020F0502020204030204" pitchFamily="34" charset="0"/>
                    </a:rPr>
                    <a:t>의</a:t>
                  </a:r>
                  <a:r>
                    <a:rPr lang="ko-KR" altLang="en-US" sz="1300" b="1" spc="-150" dirty="0">
                      <a:latin typeface="Calibri" panose="020F0502020204030204" pitchFamily="34" charset="0"/>
                    </a:rPr>
                    <a:t> 합법성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FF5A1CED-4E4A-43AF-A448-C04CDCADEACB}"/>
                    </a:ext>
                  </a:extLst>
                </p:cNvPr>
                <p:cNvSpPr txBox="1"/>
                <p:nvPr/>
              </p:nvSpPr>
              <p:spPr>
                <a:xfrm>
                  <a:off x="408426" y="4933080"/>
                  <a:ext cx="3636170" cy="5693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1100" b="1" dirty="0">
                      <a:latin typeface="Nanum Myeongjo"/>
                    </a:rPr>
                    <a:t>                     </a:t>
                  </a:r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  <a:cs typeface="함초롬돋움" panose="020B0604000101010101" pitchFamily="50" charset="-127"/>
                    </a:rPr>
                    <a:t>농지법 제약이 가혹해 임대 경작이 엄격히 </a:t>
                  </a:r>
                  <a:endParaRPr lang="en-US" altLang="ko-KR" sz="1000" b="1" dirty="0">
                    <a:latin typeface="돋움체" panose="020B0609000101010101" pitchFamily="49" charset="-127"/>
                    <a:ea typeface="돋움체" panose="020B0609000101010101" pitchFamily="49" charset="-127"/>
                    <a:cs typeface="함초롬돋움" panose="020B0604000101010101" pitchFamily="50" charset="-127"/>
                  </a:endParaRPr>
                </a:p>
                <a:p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  <a:cs typeface="함초롬돋움" panose="020B0604000101010101" pitchFamily="50" charset="-127"/>
                    </a:rPr>
                    <a:t>       금지되는</a:t>
                  </a:r>
                  <a:r>
                    <a:rPr lang="en-US" altLang="ko-KR" sz="1000" b="1" dirty="0">
                      <a:latin typeface="돋움체" panose="020B0609000101010101" pitchFamily="49" charset="-127"/>
                      <a:ea typeface="돋움체" panose="020B0609000101010101" pitchFamily="49" charset="-127"/>
                      <a:cs typeface="함초롬돋움" panose="020B0604000101010101" pitchFamily="50" charset="-127"/>
                    </a:rPr>
                    <a:t> </a:t>
                  </a:r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  <a:cs typeface="함초롬돋움" panose="020B0604000101010101" pitchFamily="50" charset="-127"/>
                    </a:rPr>
                    <a:t>일반 농지와 달리 영농여건불리농지는 </a:t>
                  </a:r>
                  <a:endParaRPr lang="en-US" altLang="ko-KR" sz="1000" b="1" dirty="0">
                    <a:latin typeface="돋움체" panose="020B0609000101010101" pitchFamily="49" charset="-127"/>
                    <a:ea typeface="돋움체" panose="020B0609000101010101" pitchFamily="49" charset="-127"/>
                    <a:cs typeface="함초롬돋움" panose="020B0604000101010101" pitchFamily="50" charset="-127"/>
                  </a:endParaRPr>
                </a:p>
                <a:p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  <a:cs typeface="함초롬돋움" panose="020B0604000101010101" pitchFamily="50" charset="-127"/>
                    </a:rPr>
                    <a:t>          임대차계약이</a:t>
                  </a:r>
                  <a:r>
                    <a:rPr lang="en-US" altLang="ko-KR" sz="1000" b="1" dirty="0">
                      <a:latin typeface="돋움체" panose="020B0609000101010101" pitchFamily="49" charset="-127"/>
                      <a:ea typeface="돋움체" panose="020B0609000101010101" pitchFamily="49" charset="-127"/>
                      <a:cs typeface="함초롬돋움" panose="020B0604000101010101" pitchFamily="50" charset="-127"/>
                    </a:rPr>
                    <a:t>1 00% </a:t>
                  </a:r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  <a:cs typeface="함초롬돋움" panose="020B0604000101010101" pitchFamily="50" charset="-127"/>
                    </a:rPr>
                    <a:t>합법적으로 진행됩니다</a:t>
                  </a:r>
                  <a:endParaRPr lang="ko-KR" altLang="en-US" sz="1100" b="1" dirty="0">
                    <a:latin typeface="돋움체" panose="020B0609000101010101" pitchFamily="49" charset="-127"/>
                    <a:ea typeface="돋움체" panose="020B0609000101010101" pitchFamily="49" charset="-127"/>
                    <a:cs typeface="함초롬돋움" panose="020B0604000101010101" pitchFamily="50" charset="-127"/>
                  </a:endParaRPr>
                </a:p>
              </p:txBody>
            </p:sp>
          </p:grpSp>
          <p:grpSp>
            <p:nvGrpSpPr>
              <p:cNvPr id="69" name="그룹 68">
                <a:extLst>
                  <a:ext uri="{FF2B5EF4-FFF2-40B4-BE49-F238E27FC236}">
                    <a16:creationId xmlns:a16="http://schemas.microsoft.com/office/drawing/2014/main" id="{31C27F41-B90F-46B5-BB3E-341F6548EAD0}"/>
                  </a:ext>
                </a:extLst>
              </p:cNvPr>
              <p:cNvGrpSpPr/>
              <p:nvPr/>
            </p:nvGrpSpPr>
            <p:grpSpPr>
              <a:xfrm>
                <a:off x="7619875" y="5800554"/>
                <a:ext cx="4658216" cy="785689"/>
                <a:chOff x="7936658" y="4506413"/>
                <a:chExt cx="4658216" cy="785689"/>
              </a:xfrm>
            </p:grpSpPr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0DBA70B5-4D95-4509-8E55-666B7A1EB944}"/>
                    </a:ext>
                  </a:extLst>
                </p:cNvPr>
                <p:cNvSpPr txBox="1"/>
                <p:nvPr/>
              </p:nvSpPr>
              <p:spPr>
                <a:xfrm>
                  <a:off x="8760227" y="4506413"/>
                  <a:ext cx="1799890" cy="292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1300" b="1" spc="-150" dirty="0">
                      <a:latin typeface="Calibri" panose="020F0502020204030204" pitchFamily="34" charset="0"/>
                    </a:rPr>
                    <a:t>공증 </a:t>
                  </a:r>
                  <a:r>
                    <a:rPr lang="ko-KR" altLang="en-US" sz="1200" b="1" spc="-150" dirty="0">
                      <a:latin typeface="Calibri" panose="020F0502020204030204" pitchFamily="34" charset="0"/>
                    </a:rPr>
                    <a:t>및</a:t>
                  </a:r>
                  <a:r>
                    <a:rPr lang="ko-KR" altLang="en-US" sz="1300" b="1" spc="-150" dirty="0">
                      <a:latin typeface="Calibri" panose="020F0502020204030204" pitchFamily="34" charset="0"/>
                    </a:rPr>
                    <a:t> 소유주 권리 확보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1464CAEE-5B9F-4533-8D7A-D8688ECC4B31}"/>
                    </a:ext>
                  </a:extLst>
                </p:cNvPr>
                <p:cNvSpPr txBox="1"/>
                <p:nvPr/>
              </p:nvSpPr>
              <p:spPr>
                <a:xfrm>
                  <a:off x="7936658" y="4738104"/>
                  <a:ext cx="4658216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  정식 공문서상 </a:t>
                  </a:r>
                  <a:r>
                    <a:rPr lang="ko-KR" altLang="en-US" sz="1000" b="1" spc="-150" dirty="0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영농여건불리농지로</a:t>
                  </a:r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 고시되어 </a:t>
                  </a:r>
                  <a:r>
                    <a:rPr lang="ko-KR" altLang="en-US" sz="1000" b="1" spc="-150" dirty="0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계약과</a:t>
                  </a:r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 </a:t>
                  </a:r>
                  <a:endParaRPr lang="en-US" altLang="ko-KR" sz="1000" b="1" dirty="0">
                    <a:latin typeface="돋움체" panose="020B0609000101010101" pitchFamily="49" charset="-127"/>
                    <a:ea typeface="돋움체" panose="020B0609000101010101" pitchFamily="49" charset="-127"/>
                  </a:endParaRPr>
                </a:p>
                <a:p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   동시에 프리미엄개인 쉼터에 관한 독점적 위탁 </a:t>
                  </a:r>
                  <a:endParaRPr lang="en-US" altLang="ko-KR" sz="1000" b="1" dirty="0">
                    <a:latin typeface="돋움체" panose="020B0609000101010101" pitchFamily="49" charset="-127"/>
                    <a:ea typeface="돋움체" panose="020B0609000101010101" pitchFamily="49" charset="-127"/>
                  </a:endParaRPr>
                </a:p>
                <a:p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관리 공증을 </a:t>
                  </a:r>
                  <a:r>
                    <a:rPr lang="ko-KR" altLang="en-US" sz="1000" b="1" spc="-150" dirty="0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진행 하므로  </a:t>
                  </a:r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법률 </a:t>
                  </a:r>
                  <a:r>
                    <a:rPr lang="ko-KR" altLang="en-US" sz="1000" b="1" spc="-150" dirty="0" err="1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리스크르를</a:t>
                  </a:r>
                  <a:r>
                    <a:rPr lang="ko-KR" altLang="en-US" sz="1000" b="1" dirty="0"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 원천 차단합니다</a:t>
                  </a:r>
                </a:p>
              </p:txBody>
            </p:sp>
          </p:grpSp>
          <p:grpSp>
            <p:nvGrpSpPr>
              <p:cNvPr id="63" name="그룹 62">
                <a:extLst>
                  <a:ext uri="{FF2B5EF4-FFF2-40B4-BE49-F238E27FC236}">
                    <a16:creationId xmlns:a16="http://schemas.microsoft.com/office/drawing/2014/main" id="{B9A5A943-AC85-445D-A191-EFFDD3572338}"/>
                  </a:ext>
                </a:extLst>
              </p:cNvPr>
              <p:cNvGrpSpPr/>
              <p:nvPr/>
            </p:nvGrpSpPr>
            <p:grpSpPr>
              <a:xfrm>
                <a:off x="3913135" y="5827401"/>
                <a:ext cx="3971908" cy="767725"/>
                <a:chOff x="3982888" y="5020198"/>
                <a:chExt cx="3971908" cy="767725"/>
              </a:xfrm>
            </p:grpSpPr>
            <p:grpSp>
              <p:nvGrpSpPr>
                <p:cNvPr id="65" name="그룹 64">
                  <a:extLst>
                    <a:ext uri="{FF2B5EF4-FFF2-40B4-BE49-F238E27FC236}">
                      <a16:creationId xmlns:a16="http://schemas.microsoft.com/office/drawing/2014/main" id="{6980E9E9-B817-41BA-9AEA-5735610D71CE}"/>
                    </a:ext>
                  </a:extLst>
                </p:cNvPr>
                <p:cNvGrpSpPr/>
                <p:nvPr/>
              </p:nvGrpSpPr>
              <p:grpSpPr>
                <a:xfrm>
                  <a:off x="3982888" y="5020198"/>
                  <a:ext cx="3971908" cy="767725"/>
                  <a:chOff x="3926670" y="4718838"/>
                  <a:chExt cx="3971908" cy="767725"/>
                </a:xfrm>
              </p:grpSpPr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60E3E29-1F66-4A11-BC8A-530F0B99E4B5}"/>
                      </a:ext>
                    </a:extLst>
                  </p:cNvPr>
                  <p:cNvSpPr txBox="1"/>
                  <p:nvPr/>
                </p:nvSpPr>
                <p:spPr>
                  <a:xfrm>
                    <a:off x="4702281" y="4718838"/>
                    <a:ext cx="3129747" cy="29238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1300" b="1" spc="-150" dirty="0">
                        <a:latin typeface="Calibri" panose="020F0502020204030204" pitchFamily="34" charset="0"/>
                      </a:rPr>
                      <a:t>복합 아웃도어체험</a:t>
                    </a:r>
                    <a:r>
                      <a:rPr lang="ko-KR" altLang="en-US" sz="1200" b="1" spc="-150" dirty="0">
                        <a:latin typeface="Calibri" panose="020F0502020204030204" pitchFamily="34" charset="0"/>
                      </a:rPr>
                      <a:t>의</a:t>
                    </a:r>
                    <a:r>
                      <a:rPr lang="ko-KR" altLang="en-US" sz="1300" b="1" spc="-150" dirty="0">
                        <a:latin typeface="Calibri" panose="020F0502020204030204" pitchFamily="34" charset="0"/>
                      </a:rPr>
                      <a:t> 제약 극복</a:t>
                    </a:r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7244532-710D-4227-8597-836D0AB3E021}"/>
                      </a:ext>
                    </a:extLst>
                  </p:cNvPr>
                  <p:cNvSpPr txBox="1"/>
                  <p:nvPr/>
                </p:nvSpPr>
                <p:spPr>
                  <a:xfrm>
                    <a:off x="3926670" y="4917176"/>
                    <a:ext cx="3971908" cy="5693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1100" b="1" dirty="0">
                        <a:latin typeface="Nanum Myeongjo"/>
                      </a:rPr>
                      <a:t>             </a:t>
                    </a:r>
                    <a:r>
                      <a:rPr lang="ko-KR" altLang="en-US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영농여건불리농지는 </a:t>
                    </a:r>
                    <a:r>
                      <a:rPr lang="ko-KR" altLang="en-US" sz="1000" b="1" spc="-150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단순 농사 </a:t>
                    </a:r>
                    <a:r>
                      <a:rPr lang="ko-KR" altLang="en-US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이외에  텐트</a:t>
                    </a:r>
                    <a:r>
                      <a:rPr lang="en-US" altLang="ko-KR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,</a:t>
                    </a:r>
                    <a:r>
                      <a:rPr lang="ko-KR" altLang="en-US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</a:t>
                    </a:r>
                    <a:r>
                      <a:rPr lang="ko-KR" altLang="en-US" sz="1000" b="1" dirty="0" err="1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테크</a:t>
                    </a:r>
                    <a:r>
                      <a:rPr lang="en-US" altLang="ko-KR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, </a:t>
                    </a:r>
                  </a:p>
                  <a:p>
                    <a:r>
                      <a:rPr lang="ko-KR" altLang="en-US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   캠핑</a:t>
                    </a:r>
                    <a:r>
                      <a:rPr lang="en-US" altLang="ko-KR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,</a:t>
                    </a:r>
                    <a:r>
                      <a:rPr lang="ko-KR" altLang="en-US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야외주차</a:t>
                    </a:r>
                    <a:r>
                      <a:rPr lang="en-US" altLang="ko-KR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, </a:t>
                    </a:r>
                    <a:r>
                      <a:rPr lang="ko-KR" altLang="en-US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소형가구 설치 등 융복합 레저 인프라를 </a:t>
                    </a:r>
                    <a:endParaRPr lang="en-US" altLang="ko-KR" sz="1000" b="1" dirty="0">
                      <a:latin typeface="돋움체" panose="020B0609000101010101" pitchFamily="49" charset="-127"/>
                      <a:ea typeface="돋움체" panose="020B0609000101010101" pitchFamily="49" charset="-127"/>
                    </a:endParaRPr>
                  </a:p>
                  <a:p>
                    <a:r>
                      <a:rPr lang="ko-KR" altLang="en-US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     조성</a:t>
                    </a:r>
                    <a:r>
                      <a:rPr lang="en-US" altLang="ko-KR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</a:t>
                    </a:r>
                    <a:r>
                      <a:rPr lang="ko-KR" altLang="en-US" sz="1000" b="1" dirty="0"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하기에 법적 규제가 사실상 제로에 가깝습니다 </a:t>
                    </a:r>
                    <a:endParaRPr lang="ko-KR" altLang="en-US" sz="1100" dirty="0">
                      <a:latin typeface="돋움체" panose="020B0609000101010101" pitchFamily="49" charset="-127"/>
                      <a:ea typeface="돋움체" panose="020B0609000101010101" pitchFamily="49" charset="-127"/>
                    </a:endParaRPr>
                  </a:p>
                </p:txBody>
              </p:sp>
            </p:grpSp>
            <p:pic>
              <p:nvPicPr>
                <p:cNvPr id="66" name="Picture 2">
                  <a:extLst>
                    <a:ext uri="{FF2B5EF4-FFF2-40B4-BE49-F238E27FC236}">
                      <a16:creationId xmlns:a16="http://schemas.microsoft.com/office/drawing/2014/main" id="{609BAF43-F9B8-46AD-A1FA-C813AD0E64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4345" y="5096850"/>
                  <a:ext cx="195024" cy="2004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A5D23560-EE34-4FDC-BEA8-D5966F7A56F2}"/>
                  </a:ext>
                </a:extLst>
              </p:cNvPr>
              <p:cNvSpPr/>
              <p:nvPr/>
            </p:nvSpPr>
            <p:spPr>
              <a:xfrm>
                <a:off x="3971666" y="5478269"/>
                <a:ext cx="4059247" cy="307777"/>
              </a:xfrm>
              <a:prstGeom prst="rect">
                <a:avLst/>
              </a:prstGeom>
              <a:gradFill>
                <a:gsLst>
                  <a:gs pos="41000">
                    <a:schemeClr val="bg1"/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400" dirty="0">
                    <a:solidFill>
                      <a:srgbClr val="FF0000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영농여건불리농지</a:t>
                </a:r>
                <a:r>
                  <a:rPr lang="ko-KR" altLang="en-US" sz="1200" dirty="0">
                    <a:solidFill>
                      <a:schemeClr val="tx1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의</a:t>
                </a:r>
                <a:r>
                  <a:rPr lang="ko-KR" altLang="en-US" sz="1400" dirty="0">
                    <a:solidFill>
                      <a:schemeClr val="tx1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독보적인 합법적 자산 보증</a:t>
                </a:r>
              </a:p>
            </p:txBody>
          </p:sp>
        </p:grpSp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53E281E2-DD1F-45DD-BD43-DDBF0120A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9823" y="5502136"/>
              <a:ext cx="195024" cy="20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A26256D9-942C-4277-B339-695BD9960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0460" y="5502136"/>
              <a:ext cx="195024" cy="20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B679557-B04B-483F-8835-8A3A8852FD07}"/>
              </a:ext>
            </a:extLst>
          </p:cNvPr>
          <p:cNvSpPr txBox="1"/>
          <p:nvPr/>
        </p:nvSpPr>
        <p:spPr>
          <a:xfrm>
            <a:off x="4173410" y="6490602"/>
            <a:ext cx="3534906" cy="24622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강한 자가 아닌 </a:t>
            </a:r>
            <a:r>
              <a:rPr lang="en-US" altLang="ko-KR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함께</a:t>
            </a:r>
            <a:r>
              <a:rPr lang="en-US" altLang="ko-KR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”</a:t>
            </a:r>
            <a:r>
              <a:rPr lang="ko-KR" altLang="en-US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 하는 자가 성공한다 </a:t>
            </a:r>
            <a:r>
              <a:rPr lang="en-US" altLang="ko-KR" sz="1000" dirty="0">
                <a:latin typeface="궁서" panose="02030600000101010101" pitchFamily="18" charset="-127"/>
                <a:ea typeface="궁서" panose="02030600000101010101" pitchFamily="18" charset="-127"/>
              </a:rPr>
              <a:t>– </a:t>
            </a:r>
            <a:r>
              <a:rPr lang="en-US" altLang="ko-KR" sz="800" dirty="0"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800" b="1" dirty="0">
                <a:latin typeface="돋움" panose="020B0600000101010101" pitchFamily="50" charset="-127"/>
                <a:ea typeface="돋움" panose="020B0600000101010101" pitchFamily="50" charset="-127"/>
              </a:rPr>
              <a:t>한국의 부자인맥</a:t>
            </a:r>
            <a:r>
              <a:rPr lang="en-US" altLang="ko-KR" sz="800" b="1" dirty="0">
                <a:latin typeface="굴림" panose="020B0600000101010101" pitchFamily="50" charset="-127"/>
                <a:ea typeface="굴림" panose="020B0600000101010101" pitchFamily="50" charset="-127"/>
              </a:rPr>
              <a:t>”</a:t>
            </a:r>
            <a:r>
              <a:rPr lang="ko-KR" altLang="en-US" sz="800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800" dirty="0">
                <a:latin typeface="돋움" panose="020B0600000101010101" pitchFamily="50" charset="-127"/>
                <a:ea typeface="돋움" panose="020B0600000101010101" pitchFamily="50" charset="-127"/>
              </a:rPr>
              <a:t>중</a:t>
            </a:r>
            <a:r>
              <a:rPr lang="ko-KR" altLang="en-US" sz="800" b="1" dirty="0">
                <a:latin typeface="돋움" panose="020B0600000101010101" pitchFamily="50" charset="-127"/>
                <a:ea typeface="돋움" panose="020B0600000101010101" pitchFamily="50" charset="-127"/>
              </a:rPr>
              <a:t>에서 </a:t>
            </a:r>
            <a:endParaRPr lang="ko-KR" altLang="en-US" sz="900" b="1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3901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bg1"/>
            </a:gs>
            <a:gs pos="45000">
              <a:schemeClr val="bg1"/>
            </a:gs>
            <a:gs pos="100000">
              <a:schemeClr val="bg1">
                <a:lumMod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>
            <a:extLst>
              <a:ext uri="{FF2B5EF4-FFF2-40B4-BE49-F238E27FC236}">
                <a16:creationId xmlns:a16="http://schemas.microsoft.com/office/drawing/2014/main" id="{713505BD-B082-4055-AA3F-EC9CB4026890}"/>
              </a:ext>
            </a:extLst>
          </p:cNvPr>
          <p:cNvSpPr/>
          <p:nvPr/>
        </p:nvSpPr>
        <p:spPr>
          <a:xfrm>
            <a:off x="7893420" y="4273966"/>
            <a:ext cx="4140215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en-US" altLang="ko-KR" sz="1300" b="1" spc="-15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A</a:t>
            </a:r>
            <a:r>
              <a:rPr lang="ko-KR" altLang="en-US" sz="1300" b="1" spc="-15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지구 </a:t>
            </a:r>
            <a:r>
              <a:rPr lang="en-US" altLang="ko-KR" sz="1400" b="1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[</a:t>
            </a:r>
            <a:r>
              <a:rPr lang="ko-KR" altLang="en-US" sz="1300" b="1" dirty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계곡명당</a:t>
            </a:r>
            <a:r>
              <a:rPr lang="en-US" altLang="ko-KR" sz="1300" b="1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]</a:t>
            </a:r>
            <a:r>
              <a:rPr lang="ko-KR" altLang="en-US" sz="1400" b="1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</a:t>
            </a:r>
            <a:r>
              <a:rPr lang="en-US" altLang="ko-KR" sz="1300" b="1" spc="-15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130</a:t>
            </a:r>
            <a:r>
              <a:rPr lang="ko-KR" altLang="en-US" sz="1300" b="1" spc="-15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만 원</a:t>
            </a:r>
            <a:r>
              <a:rPr lang="en-US" altLang="ko-KR" sz="1300" b="1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 </a:t>
            </a:r>
            <a:r>
              <a:rPr lang="en-US" altLang="ko-KR" sz="1400" b="1" spc="-15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B</a:t>
            </a:r>
            <a:r>
              <a:rPr lang="ko-KR" altLang="en-US" sz="1400" b="1" spc="-15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지구 </a:t>
            </a:r>
            <a:r>
              <a:rPr lang="en-US" altLang="ko-KR" sz="1400" b="1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[</a:t>
            </a:r>
            <a:r>
              <a:rPr lang="ko-KR" altLang="en-US" sz="1300" b="1" dirty="0" err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숲속명당</a:t>
            </a:r>
            <a:r>
              <a:rPr lang="en-US" altLang="ko-KR" sz="1400" b="1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]</a:t>
            </a:r>
            <a:r>
              <a:rPr lang="ko-KR" altLang="en-US" sz="1400" b="1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</a:t>
            </a:r>
            <a:r>
              <a:rPr lang="en-US" altLang="ko-KR" sz="1400" b="1" spc="-15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150</a:t>
            </a:r>
            <a:r>
              <a:rPr lang="ko-KR" altLang="en-US" sz="1400" b="1" spc="-15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만 원</a:t>
            </a:r>
            <a:endParaRPr lang="ko-KR" altLang="en-US" spc="-150" dirty="0">
              <a:solidFill>
                <a:schemeClr val="tx1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066FB41-2404-468E-940E-59FEF6A88443}"/>
              </a:ext>
            </a:extLst>
          </p:cNvPr>
          <p:cNvSpPr/>
          <p:nvPr/>
        </p:nvSpPr>
        <p:spPr>
          <a:xfrm>
            <a:off x="2952390" y="5710532"/>
            <a:ext cx="5668860" cy="917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562394B-9F86-4DB8-9CF7-ECD4E1E7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0435" y="6465738"/>
            <a:ext cx="2743200" cy="365125"/>
          </a:xfrm>
        </p:spPr>
        <p:txBody>
          <a:bodyPr/>
          <a:lstStyle/>
          <a:p>
            <a:fld id="{3F7C9D66-FF41-4645-9844-242B35B8BA4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F4ED5B74-0B7A-4BDA-8E07-27DF8298D9A5}"/>
              </a:ext>
            </a:extLst>
          </p:cNvPr>
          <p:cNvSpPr/>
          <p:nvPr/>
        </p:nvSpPr>
        <p:spPr>
          <a:xfrm>
            <a:off x="3319643" y="8050"/>
            <a:ext cx="5735092" cy="7242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5000"/>
              </a:lnSpc>
            </a:pPr>
            <a:r>
              <a:rPr lang="en-US" altLang="ko-KR" sz="1800" i="0" spc="-150" dirty="0">
                <a:solidFill>
                  <a:srgbClr val="0C1B33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   </a:t>
            </a:r>
          </a:p>
          <a:p>
            <a:pPr>
              <a:lnSpc>
                <a:spcPct val="90000"/>
              </a:lnSpc>
            </a:pPr>
            <a:r>
              <a:rPr lang="ko-KR" altLang="en-US" sz="1600" i="0" spc="-150" dirty="0">
                <a:solidFill>
                  <a:srgbClr val="0C1B3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1700" i="0" spc="-150" dirty="0">
                <a:solidFill>
                  <a:srgbClr val="0C1B3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청정 계곡물로 농사를 </a:t>
            </a:r>
            <a:r>
              <a:rPr lang="ko-KR" altLang="en-US" sz="1700" spc="-150" dirty="0">
                <a:solidFill>
                  <a:srgbClr val="0C1B3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짖는  캠핑  </a:t>
            </a:r>
            <a:r>
              <a:rPr lang="en-US" altLang="ko-KR" sz="1600" spc="-150" dirty="0">
                <a:solidFill>
                  <a:srgbClr val="0C1B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&amp;</a:t>
            </a:r>
            <a:r>
              <a:rPr lang="en-US" altLang="ko-KR" sz="1700" spc="-150" dirty="0">
                <a:solidFill>
                  <a:srgbClr val="0C1B3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700" spc="-150" dirty="0" err="1">
                <a:solidFill>
                  <a:srgbClr val="0C1B3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차박</a:t>
            </a:r>
            <a:r>
              <a:rPr lang="ko-KR" altLang="en-US" sz="1700" spc="-150" dirty="0">
                <a:solidFill>
                  <a:srgbClr val="0C1B3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친환경  치유 텃밭 </a:t>
            </a:r>
            <a:r>
              <a:rPr lang="ko-KR" altLang="en-US" sz="1700" spc="-150" dirty="0">
                <a:solidFill>
                  <a:srgbClr val="0C1B33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endParaRPr lang="en-US" altLang="ko-KR" sz="1700" spc="-150" dirty="0">
              <a:solidFill>
                <a:srgbClr val="0C1B33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90000"/>
              </a:lnSpc>
            </a:pPr>
            <a:r>
              <a:rPr lang="en-US" altLang="ko-KR" sz="1600" i="0" spc="-150" dirty="0">
                <a:solidFill>
                  <a:srgbClr val="0C1B33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      </a:t>
            </a:r>
            <a:r>
              <a:rPr lang="ko-KR" altLang="en-US" sz="1600" i="0" spc="-150" dirty="0">
                <a:solidFill>
                  <a:srgbClr val="0C1B33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ko-KR" altLang="en-US" sz="1600" i="0" spc="-150" dirty="0">
                <a:solidFill>
                  <a:srgbClr val="0C1B33"/>
                </a:solidFill>
                <a:effectLst/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1600" spc="-150" dirty="0">
                <a:solidFill>
                  <a:srgbClr val="0C1B33"/>
                </a:solidFill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                 </a:t>
            </a:r>
            <a:r>
              <a:rPr lang="en-US" altLang="ko-KR" sz="1900" i="0" spc="-150" dirty="0">
                <a:solidFill>
                  <a:srgbClr val="FF0000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『</a:t>
            </a:r>
            <a:r>
              <a:rPr lang="ko-KR" altLang="en-US" sz="1900" i="0" spc="300" dirty="0" err="1">
                <a:solidFill>
                  <a:srgbClr val="741B47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프라이빗</a:t>
            </a:r>
            <a:r>
              <a:rPr lang="ko-KR" altLang="en-US" sz="1900" i="0" dirty="0">
                <a:solidFill>
                  <a:srgbClr val="741B47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  </a:t>
            </a:r>
            <a:r>
              <a:rPr lang="ko-KR" altLang="en-US" sz="1900" i="0" spc="300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영토</a:t>
            </a:r>
            <a:r>
              <a:rPr lang="en-US" altLang="ko-KR" sz="1900" i="0" dirty="0">
                <a:solidFill>
                  <a:srgbClr val="FF0000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』</a:t>
            </a:r>
            <a:endParaRPr lang="ko-KR" altLang="en-US" sz="1900" dirty="0">
              <a:solidFill>
                <a:schemeClr val="accent2">
                  <a:lumMod val="50000"/>
                </a:schemeClr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A4737E1-99B9-47B5-B2EA-E5CECC29B5F5}"/>
              </a:ext>
            </a:extLst>
          </p:cNvPr>
          <p:cNvGrpSpPr/>
          <p:nvPr/>
        </p:nvGrpSpPr>
        <p:grpSpPr>
          <a:xfrm>
            <a:off x="3157512" y="1037638"/>
            <a:ext cx="5618093" cy="1485450"/>
            <a:chOff x="3618076" y="871450"/>
            <a:chExt cx="5618093" cy="1485450"/>
          </a:xfrm>
        </p:grpSpPr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9322C767-9088-4446-AB07-26750045498A}"/>
                </a:ext>
              </a:extLst>
            </p:cNvPr>
            <p:cNvSpPr/>
            <p:nvPr/>
          </p:nvSpPr>
          <p:spPr>
            <a:xfrm>
              <a:off x="5123070" y="879767"/>
              <a:ext cx="2569324" cy="369333"/>
            </a:xfrm>
            <a:prstGeom prst="rect">
              <a:avLst/>
            </a:prstGeom>
            <a:gradFill>
              <a:gsLst>
                <a:gs pos="2000">
                  <a:schemeClr val="bg1"/>
                </a:gs>
                <a:gs pos="0">
                  <a:schemeClr val="bg1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b="1" spc="-150" dirty="0">
                  <a:solidFill>
                    <a:srgbClr val="741B4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멀티 </a:t>
              </a:r>
              <a:r>
                <a:rPr lang="ko-KR" altLang="en-US" b="1" dirty="0">
                  <a:solidFill>
                    <a:srgbClr val="741B4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캠핑</a:t>
              </a:r>
              <a:r>
                <a:rPr lang="ko-KR" altLang="en-US" b="1" spc="-150" dirty="0">
                  <a:solidFill>
                    <a:srgbClr val="741B4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</a:t>
              </a:r>
              <a:r>
                <a:rPr lang="en-US" altLang="ko-KR" b="1" spc="-150" dirty="0">
                  <a:solidFill>
                    <a:srgbClr val="741B47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&amp;</a:t>
              </a:r>
              <a:r>
                <a:rPr lang="en-US" altLang="ko-KR" b="1" spc="-150" dirty="0">
                  <a:solidFill>
                    <a:srgbClr val="741B4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b="1" dirty="0" err="1">
                  <a:solidFill>
                    <a:srgbClr val="741B4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차박</a:t>
              </a:r>
              <a:r>
                <a:rPr lang="ko-KR" altLang="en-US" b="1" spc="-150" dirty="0">
                  <a:solidFill>
                    <a:srgbClr val="741B4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존</a:t>
              </a:r>
              <a:endParaRPr lang="ko-KR" altLang="en-US" sz="1800" u="sng" dirty="0">
                <a:solidFill>
                  <a:srgbClr val="0C1B33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0762D1EC-B1C2-497E-8DBA-CF4FC4D6DBF4}"/>
                </a:ext>
              </a:extLst>
            </p:cNvPr>
            <p:cNvGrpSpPr/>
            <p:nvPr/>
          </p:nvGrpSpPr>
          <p:grpSpPr>
            <a:xfrm>
              <a:off x="3618076" y="871450"/>
              <a:ext cx="5618093" cy="1485450"/>
              <a:chOff x="3981965" y="784867"/>
              <a:chExt cx="5618093" cy="1485450"/>
            </a:xfrm>
          </p:grpSpPr>
          <p:grpSp>
            <p:nvGrpSpPr>
              <p:cNvPr id="45" name="그룹 44">
                <a:extLst>
                  <a:ext uri="{FF2B5EF4-FFF2-40B4-BE49-F238E27FC236}">
                    <a16:creationId xmlns:a16="http://schemas.microsoft.com/office/drawing/2014/main" id="{1C0EE65F-A772-410E-8823-200E3EE7A3CB}"/>
                  </a:ext>
                </a:extLst>
              </p:cNvPr>
              <p:cNvGrpSpPr/>
              <p:nvPr/>
            </p:nvGrpSpPr>
            <p:grpSpPr>
              <a:xfrm>
                <a:off x="3981965" y="784867"/>
                <a:ext cx="5618093" cy="1210551"/>
                <a:chOff x="6377964" y="1196692"/>
                <a:chExt cx="5618093" cy="1210551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93C4FA5-312C-4450-8B6D-70DDAFE377B7}"/>
                    </a:ext>
                  </a:extLst>
                </p:cNvPr>
                <p:cNvSpPr txBox="1"/>
                <p:nvPr/>
              </p:nvSpPr>
              <p:spPr>
                <a:xfrm>
                  <a:off x="7336641" y="1196692"/>
                  <a:ext cx="79144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200" b="1" spc="-150" dirty="0">
                      <a:solidFill>
                        <a:srgbClr val="0C1B33"/>
                      </a:solidFill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[</a:t>
                  </a:r>
                  <a:r>
                    <a:rPr lang="en-US" altLang="ko-KR" sz="1400" b="1" i="0" u="none" strike="noStrike" spc="-150" dirty="0">
                      <a:solidFill>
                        <a:srgbClr val="0C1B33"/>
                      </a:solidFill>
                      <a:effectLst/>
                      <a:highlight>
                        <a:srgbClr val="FFFF00"/>
                      </a:highlight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</a:rPr>
                    <a:t>15</a:t>
                  </a:r>
                  <a:r>
                    <a:rPr lang="ko-KR" altLang="en-US" sz="1400" b="1" i="0" u="none" strike="noStrike" spc="-150" dirty="0">
                      <a:solidFill>
                        <a:srgbClr val="0C1B33"/>
                      </a:solidFill>
                      <a:effectLst/>
                      <a:highlight>
                        <a:srgbClr val="FFFF00"/>
                      </a:highlight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</a:rPr>
                    <a:t>평</a:t>
                  </a:r>
                  <a:r>
                    <a:rPr lang="en-US" altLang="ko-KR" sz="1400" b="1" i="0" u="none" strike="noStrike" spc="-150" dirty="0">
                      <a:solidFill>
                        <a:srgbClr val="0C1B33"/>
                      </a:solidFill>
                      <a:effectLst/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]</a:t>
                  </a:r>
                  <a:r>
                    <a:rPr lang="en-US" altLang="ko-KR" sz="1800" b="1" i="0" u="none" strike="noStrike" spc="-150" dirty="0">
                      <a:solidFill>
                        <a:srgbClr val="0C1B33"/>
                      </a:solidFill>
                      <a:effectLst/>
                      <a:latin typeface="돋움체" panose="020B0609000101010101" pitchFamily="49" charset="-127"/>
                      <a:ea typeface="돋움체" panose="020B0609000101010101" pitchFamily="49" charset="-127"/>
                    </a:rPr>
                    <a:t> </a:t>
                  </a:r>
                  <a:endParaRPr lang="ko-KR" altLang="en-US" spc="-150" dirty="0">
                    <a:latin typeface="돋움체" panose="020B0609000101010101" pitchFamily="49" charset="-127"/>
                    <a:ea typeface="돋움체" panose="020B0609000101010101" pitchFamily="49" charset="-127"/>
                  </a:endParaRPr>
                </a:p>
              </p:txBody>
            </p:sp>
            <p:grpSp>
              <p:nvGrpSpPr>
                <p:cNvPr id="43" name="그룹 42">
                  <a:extLst>
                    <a:ext uri="{FF2B5EF4-FFF2-40B4-BE49-F238E27FC236}">
                      <a16:creationId xmlns:a16="http://schemas.microsoft.com/office/drawing/2014/main" id="{B54CBE90-8724-4699-99FF-D4943F47EF06}"/>
                    </a:ext>
                  </a:extLst>
                </p:cNvPr>
                <p:cNvGrpSpPr/>
                <p:nvPr/>
              </p:nvGrpSpPr>
              <p:grpSpPr>
                <a:xfrm>
                  <a:off x="6377964" y="1593334"/>
                  <a:ext cx="5618093" cy="813909"/>
                  <a:chOff x="6435114" y="1651490"/>
                  <a:chExt cx="5618093" cy="813909"/>
                </a:xfrm>
              </p:grpSpPr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FFFCD2C-4423-4F4A-9AEA-B6EAD07C2892}"/>
                      </a:ext>
                    </a:extLst>
                  </p:cNvPr>
                  <p:cNvSpPr txBox="1"/>
                  <p:nvPr/>
                </p:nvSpPr>
                <p:spPr>
                  <a:xfrm>
                    <a:off x="7209830" y="1651490"/>
                    <a:ext cx="3970268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ko-KR" dirty="0"/>
                      <a:t>        </a:t>
                    </a:r>
                    <a:r>
                      <a:rPr lang="ko-KR" altLang="en-US" sz="1400" b="1" dirty="0">
                        <a:solidFill>
                          <a:srgbClr val="0C1B33"/>
                        </a:solidFill>
                        <a:latin typeface="휴먼엑스포" panose="02030504000101010101" pitchFamily="18" charset="-127"/>
                        <a:ea typeface="휴먼엑스포" panose="02030504000101010101" pitchFamily="18" charset="-127"/>
                      </a:rPr>
                      <a:t>최고급 자갈 포장과 우드 </a:t>
                    </a:r>
                    <a:r>
                      <a:rPr lang="ko-KR" altLang="en-US" sz="1400" b="1" dirty="0" err="1">
                        <a:solidFill>
                          <a:srgbClr val="0C1B33"/>
                        </a:solidFill>
                        <a:latin typeface="휴먼엑스포" panose="02030504000101010101" pitchFamily="18" charset="-127"/>
                        <a:ea typeface="휴먼엑스포" panose="02030504000101010101" pitchFamily="18" charset="-127"/>
                      </a:rPr>
                      <a:t>데크의</a:t>
                    </a:r>
                    <a:r>
                      <a:rPr lang="ko-KR" altLang="en-US" sz="1400" b="1" dirty="0">
                        <a:solidFill>
                          <a:srgbClr val="0C1B33"/>
                        </a:solidFill>
                        <a:latin typeface="휴먼엑스포" panose="02030504000101010101" pitchFamily="18" charset="-127"/>
                        <a:ea typeface="휴먼엑스포" panose="02030504000101010101" pitchFamily="18" charset="-127"/>
                      </a:rPr>
                      <a:t> 매력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B31C8FD-1CA6-4AD5-8C95-A25B7D5D38A0}"/>
                      </a:ext>
                    </a:extLst>
                  </p:cNvPr>
                  <p:cNvSpPr txBox="1"/>
                  <p:nvPr/>
                </p:nvSpPr>
                <p:spPr>
                  <a:xfrm>
                    <a:off x="6435114" y="1911401"/>
                    <a:ext cx="5618093" cy="55399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            </a:t>
                    </a:r>
                    <a:r>
                      <a:rPr lang="ko-KR" altLang="en-US" sz="1000" b="1" spc="-150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대형 주차 </a:t>
                    </a:r>
                    <a:r>
                      <a:rPr lang="ko-KR" altLang="en-US" sz="1000" b="1" dirty="0" err="1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및</a:t>
                    </a:r>
                    <a:r>
                      <a:rPr lang="ko-KR" altLang="en-US" sz="1000" b="1" spc="-150" dirty="0" err="1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고급</a:t>
                    </a:r>
                    <a:r>
                      <a:rPr lang="ko-KR" altLang="en-US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</a:t>
                    </a:r>
                    <a:r>
                      <a:rPr lang="ko-KR" altLang="en-US" sz="1000" b="1" dirty="0" err="1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차박용</a:t>
                    </a:r>
                    <a:r>
                      <a:rPr lang="ko-KR" altLang="en-US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</a:t>
                    </a:r>
                    <a:r>
                      <a:rPr lang="ko-KR" altLang="en-US" sz="1000" b="1" dirty="0" err="1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쇄석자갈</a:t>
                    </a:r>
                    <a:r>
                      <a:rPr lang="ko-KR" altLang="en-US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다짐 포장이 기본 탑재 됩니다</a:t>
                    </a:r>
                    <a:endParaRPr lang="en-US" altLang="ko-KR" sz="1000" b="1" dirty="0">
                      <a:solidFill>
                        <a:srgbClr val="0C1B33"/>
                      </a:solidFill>
                      <a:latin typeface="돋움체" panose="020B0609000101010101" pitchFamily="49" charset="-127"/>
                      <a:ea typeface="돋움체" panose="020B0609000101010101" pitchFamily="49" charset="-127"/>
                    </a:endParaRPr>
                  </a:p>
                  <a:p>
                    <a:r>
                      <a:rPr lang="en-US" altLang="ko-KR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       </a:t>
                    </a:r>
                    <a:r>
                      <a:rPr lang="ko-KR" altLang="en-US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     텐트 설치를 위한 대형 원목 </a:t>
                    </a:r>
                    <a:r>
                      <a:rPr lang="ko-KR" altLang="en-US" sz="1000" b="1" dirty="0" err="1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데크</a:t>
                    </a:r>
                    <a:r>
                      <a:rPr lang="en-US" altLang="ko-KR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, </a:t>
                    </a:r>
                    <a:r>
                      <a:rPr lang="ko-KR" altLang="en-US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편안한 야외 테이블 세트</a:t>
                    </a:r>
                    <a:r>
                      <a:rPr lang="en-US" altLang="ko-KR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,</a:t>
                    </a:r>
                  </a:p>
                  <a:p>
                    <a:r>
                      <a:rPr lang="ko-KR" altLang="en-US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             소형 </a:t>
                    </a:r>
                    <a:r>
                      <a:rPr lang="ko-KR" altLang="en-US" sz="1000" b="1" spc="-150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간이</a:t>
                    </a:r>
                    <a:r>
                      <a:rPr lang="ko-KR" altLang="en-US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</a:t>
                    </a:r>
                    <a:r>
                      <a:rPr lang="ko-KR" altLang="en-US" sz="1000" b="1" spc="-150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화장실을</a:t>
                    </a:r>
                    <a:r>
                      <a:rPr lang="ko-KR" altLang="en-US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 매칭하여 </a:t>
                    </a:r>
                    <a:r>
                      <a:rPr lang="ko-KR" altLang="en-US" sz="1000" b="1" spc="-150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즉각 아웃 도어 가동이</a:t>
                    </a:r>
                    <a:r>
                      <a:rPr lang="ko-KR" altLang="en-US" sz="1000" b="1" dirty="0">
                        <a:solidFill>
                          <a:srgbClr val="0C1B33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 가능합니다</a:t>
                    </a:r>
                    <a:endParaRPr lang="en-US" altLang="ko-KR" sz="1000" b="1" dirty="0">
                      <a:solidFill>
                        <a:srgbClr val="0C1B33"/>
                      </a:solidFill>
                      <a:latin typeface="돋움체" panose="020B0609000101010101" pitchFamily="49" charset="-127"/>
                      <a:ea typeface="돋움체" panose="020B0609000101010101" pitchFamily="49" charset="-127"/>
                    </a:endParaRPr>
                  </a:p>
                </p:txBody>
              </p:sp>
            </p:grp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C286794-1A1C-4516-9E03-C06FFE2A0327}"/>
                  </a:ext>
                </a:extLst>
              </p:cNvPr>
              <p:cNvSpPr txBox="1"/>
              <p:nvPr/>
            </p:nvSpPr>
            <p:spPr>
              <a:xfrm>
                <a:off x="5234857" y="2008707"/>
                <a:ext cx="295237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R" altLang="en-US" sz="1100" dirty="0">
                    <a:solidFill>
                      <a:srgbClr val="002060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대형 목재 </a:t>
                </a:r>
                <a:r>
                  <a:rPr lang="ko-KR" altLang="en-US" sz="1100" dirty="0" err="1">
                    <a:solidFill>
                      <a:srgbClr val="002060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데크</a:t>
                </a:r>
                <a:r>
                  <a:rPr lang="ko-KR" altLang="en-US" sz="1100" dirty="0">
                    <a:solidFill>
                      <a:srgbClr val="002060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</a:t>
                </a:r>
                <a:r>
                  <a:rPr lang="ko-KR" altLang="en-US" sz="900" b="1" dirty="0">
                    <a:solidFill>
                      <a:srgbClr val="002060"/>
                    </a:solidFill>
                    <a:latin typeface="돋움체" panose="020B0609000101010101" pitchFamily="49" charset="-127"/>
                    <a:ea typeface="돋움체" panose="020B0609000101010101" pitchFamily="49" charset="-127"/>
                  </a:rPr>
                  <a:t>및</a:t>
                </a:r>
                <a:r>
                  <a:rPr lang="ko-KR" altLang="en-US" sz="1100" dirty="0">
                    <a:solidFill>
                      <a:srgbClr val="002060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자갈 주차 구비 완료</a:t>
                </a:r>
                <a:endParaRPr lang="ko-KR" altLang="en-US" sz="1100" dirty="0"/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A2AB026-6431-40B4-8F9E-7DA45CAF6D2E}"/>
              </a:ext>
            </a:extLst>
          </p:cNvPr>
          <p:cNvGrpSpPr/>
          <p:nvPr/>
        </p:nvGrpSpPr>
        <p:grpSpPr>
          <a:xfrm>
            <a:off x="162667" y="974954"/>
            <a:ext cx="3970268" cy="1547846"/>
            <a:chOff x="383499" y="1064433"/>
            <a:chExt cx="3970268" cy="1547846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53013708-022E-4BC0-ADEC-A7FA555884CC}"/>
                </a:ext>
              </a:extLst>
            </p:cNvPr>
            <p:cNvSpPr/>
            <p:nvPr/>
          </p:nvSpPr>
          <p:spPr>
            <a:xfrm>
              <a:off x="1160978" y="1064433"/>
              <a:ext cx="2260441" cy="369333"/>
            </a:xfrm>
            <a:prstGeom prst="rect">
              <a:avLst/>
            </a:prstGeom>
            <a:gradFill>
              <a:gsLst>
                <a:gs pos="1000">
                  <a:schemeClr val="bg1"/>
                </a:gs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800" b="1" i="0" u="none" strike="noStrike" dirty="0">
                  <a:solidFill>
                    <a:srgbClr val="741B47"/>
                  </a:solidFill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치유</a:t>
              </a:r>
              <a:r>
                <a:rPr lang="ko-KR" altLang="en-US" sz="1800" b="1" i="0" u="none" strike="noStrike" spc="-150" dirty="0">
                  <a:solidFill>
                    <a:srgbClr val="741B47"/>
                  </a:solidFill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스마트 </a:t>
              </a:r>
              <a:r>
                <a:rPr lang="ko-KR" altLang="en-US" sz="1800" b="1" i="0" u="none" strike="noStrike" dirty="0">
                  <a:solidFill>
                    <a:srgbClr val="741B47"/>
                  </a:solidFill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텃밭 </a:t>
              </a:r>
              <a:endParaRPr lang="ko-KR" altLang="en-US" sz="1800" u="sng" dirty="0">
                <a:solidFill>
                  <a:srgbClr val="0C1B33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4E5F82-B955-4432-97E9-77D38EC4BA57}"/>
                </a:ext>
              </a:extLst>
            </p:cNvPr>
            <p:cNvSpPr txBox="1"/>
            <p:nvPr/>
          </p:nvSpPr>
          <p:spPr>
            <a:xfrm>
              <a:off x="714330" y="1099947"/>
              <a:ext cx="623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400" b="1" spc="-150" dirty="0">
                  <a:solidFill>
                    <a:srgbClr val="0C1B33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[</a:t>
              </a:r>
              <a:r>
                <a:rPr lang="en-US" altLang="ko-KR" sz="1300" spc="-150" dirty="0">
                  <a:solidFill>
                    <a:srgbClr val="0C1B33"/>
                  </a:solidFill>
                  <a:highlight>
                    <a:srgbClr val="FFFF00"/>
                  </a:highlight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5</a:t>
              </a:r>
              <a:r>
                <a:rPr lang="ko-KR" altLang="en-US" sz="1300" spc="-150" dirty="0">
                  <a:solidFill>
                    <a:srgbClr val="0C1B33"/>
                  </a:solidFill>
                  <a:highlight>
                    <a:srgbClr val="FFFF00"/>
                  </a:highlight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평</a:t>
              </a:r>
              <a:r>
                <a:rPr lang="en-US" altLang="ko-KR" sz="1400" b="1" spc="-150" dirty="0">
                  <a:solidFill>
                    <a:srgbClr val="0C1B33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] </a:t>
              </a:r>
              <a:endParaRPr lang="ko-KR" altLang="en-US" sz="1400" b="1" spc="-150" dirty="0">
                <a:solidFill>
                  <a:srgbClr val="0C1B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E89DA8-A0F9-4E80-B1AA-D275F631C89A}"/>
                </a:ext>
              </a:extLst>
            </p:cNvPr>
            <p:cNvSpPr txBox="1"/>
            <p:nvPr/>
          </p:nvSpPr>
          <p:spPr>
            <a:xfrm>
              <a:off x="466814" y="1674206"/>
              <a:ext cx="3416388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100" b="1" dirty="0">
                  <a:solidFill>
                    <a:srgbClr val="0C1B33"/>
                  </a:solidFill>
                  <a:latin typeface="Nanum Myeongjo"/>
                </a:rPr>
                <a:t>  </a:t>
              </a:r>
              <a:r>
                <a:rPr lang="ko-KR" altLang="en-US" sz="1000" b="1" spc="-150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일조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조건이 가장 </a:t>
              </a:r>
              <a:r>
                <a:rPr lang="ko-KR" altLang="en-US" sz="1000" b="1" spc="-150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우수한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</a:t>
              </a:r>
              <a:r>
                <a:rPr lang="ko-KR" altLang="en-US" sz="1000" b="1" dirty="0" err="1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최남향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</a:t>
              </a:r>
              <a:r>
                <a:rPr lang="ko-KR" altLang="en-US" sz="1000" b="1" spc="-150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구역에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설계됩니다</a:t>
              </a:r>
              <a:endParaRPr lang="en-US" altLang="ko-KR" sz="1000" b="1" dirty="0">
                <a:solidFill>
                  <a:srgbClr val="0C1B33"/>
                </a:solidFill>
                <a:latin typeface="돋움체" panose="020B0609000101010101" pitchFamily="49" charset="-127"/>
                <a:ea typeface="돋움체" panose="020B0609000101010101" pitchFamily="49" charset="-127"/>
              </a:endParaRPr>
            </a:p>
            <a:p>
              <a:r>
                <a:rPr lang="ko-KR" altLang="en-US" sz="1000" b="1" dirty="0">
                  <a:solidFill>
                    <a:srgbClr val="0C1B33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가재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가 </a:t>
              </a:r>
              <a:r>
                <a:rPr lang="ko-KR" altLang="en-US" sz="1000" b="1" spc="-150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노래하는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산골짜기 청정 </a:t>
              </a:r>
              <a:r>
                <a:rPr lang="en-US" altLang="ko-KR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1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급수를 자연 </a:t>
              </a:r>
              <a:r>
                <a:rPr lang="ko-KR" altLang="en-US" sz="1000" b="1" dirty="0" err="1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중력식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</a:t>
              </a:r>
              <a:endParaRPr lang="en-US" altLang="ko-KR" sz="1000" b="1" dirty="0">
                <a:solidFill>
                  <a:srgbClr val="0C1B33"/>
                </a:solidFill>
                <a:latin typeface="돋움체" panose="020B0609000101010101" pitchFamily="49" charset="-127"/>
                <a:ea typeface="돋움체" panose="020B0609000101010101" pitchFamily="49" charset="-127"/>
              </a:endParaRPr>
            </a:p>
            <a:p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배관으로 개별</a:t>
              </a:r>
              <a:r>
                <a:rPr lang="en-US" altLang="ko-KR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</a:t>
              </a:r>
              <a:r>
                <a:rPr lang="ko-KR" altLang="en-US" sz="1000" b="1" dirty="0" err="1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텃발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</a:t>
              </a:r>
              <a:r>
                <a:rPr lang="ko-KR" altLang="en-US" sz="1000" b="1" spc="-150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밸브에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직결하여 </a:t>
              </a:r>
              <a:r>
                <a:rPr lang="ko-KR" altLang="en-US" sz="1000" b="1" spc="-150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완벽한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</a:t>
              </a:r>
              <a:r>
                <a:rPr lang="ko-KR" altLang="en-US" sz="1000" b="1" dirty="0" err="1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오가닉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</a:t>
              </a:r>
              <a:endParaRPr lang="en-US" altLang="ko-KR" sz="1000" b="1" dirty="0">
                <a:solidFill>
                  <a:srgbClr val="0C1B33"/>
                </a:solidFill>
                <a:latin typeface="돋움체" panose="020B0609000101010101" pitchFamily="49" charset="-127"/>
                <a:ea typeface="돋움체" panose="020B0609000101010101" pitchFamily="49" charset="-127"/>
              </a:endParaRPr>
            </a:p>
            <a:p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          친환경 </a:t>
              </a:r>
              <a:r>
                <a:rPr lang="ko-KR" altLang="en-US" sz="1000" b="1" spc="-150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농사를</a:t>
              </a:r>
              <a:r>
                <a:rPr lang="ko-KR" altLang="en-US" sz="1000" b="1" dirty="0">
                  <a:solidFill>
                    <a:srgbClr val="0C1B33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 보증합니다</a:t>
              </a:r>
              <a:endParaRPr lang="en-US" altLang="ko-KR" sz="1000" b="1" dirty="0">
                <a:solidFill>
                  <a:srgbClr val="0C1B33"/>
                </a:solidFill>
                <a:latin typeface="돋움체" panose="020B0609000101010101" pitchFamily="49" charset="-127"/>
                <a:ea typeface="돋움체" panose="020B0609000101010101" pitchFamily="49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6C0232-4E0B-4A31-B7ED-5FB56472D914}"/>
                </a:ext>
              </a:extLst>
            </p:cNvPr>
            <p:cNvSpPr txBox="1"/>
            <p:nvPr/>
          </p:nvSpPr>
          <p:spPr>
            <a:xfrm>
              <a:off x="383499" y="1406604"/>
              <a:ext cx="39702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dirty="0"/>
                <a:t>       </a:t>
              </a:r>
              <a:r>
                <a:rPr lang="ko-KR" altLang="en-US" sz="1400" b="1" dirty="0">
                  <a:solidFill>
                    <a:srgbClr val="0C1B33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자연의 숨결을 호흡하는 경작지</a:t>
              </a:r>
            </a:p>
          </p:txBody>
        </p:sp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2F73DA43-6FD5-48F3-A2B4-5EC23B69A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97" y="1166983"/>
              <a:ext cx="194576" cy="175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15A9124-BDA3-47CF-A73A-4D46F4B53A61}"/>
                </a:ext>
              </a:extLst>
            </p:cNvPr>
            <p:cNvSpPr txBox="1"/>
            <p:nvPr/>
          </p:nvSpPr>
          <p:spPr>
            <a:xfrm>
              <a:off x="770893" y="2242947"/>
              <a:ext cx="25501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800" b="1" dirty="0">
                  <a:solidFill>
                    <a:srgbClr val="0C1B33"/>
                  </a:solidFill>
                  <a:latin typeface="Nanum Myeongjo"/>
                </a:rPr>
                <a:t> </a:t>
              </a:r>
              <a:r>
                <a:rPr lang="ko-KR" altLang="en-US" sz="1100" dirty="0">
                  <a:solidFill>
                    <a:srgbClr val="002060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청정 </a:t>
              </a:r>
              <a:r>
                <a:rPr lang="ko-KR" altLang="en-US" sz="1100" dirty="0" err="1">
                  <a:solidFill>
                    <a:srgbClr val="002060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직수식</a:t>
              </a:r>
              <a:r>
                <a:rPr lang="ko-KR" altLang="en-US" sz="1100" dirty="0">
                  <a:solidFill>
                    <a:srgbClr val="002060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 텃밭  </a:t>
              </a:r>
              <a:r>
                <a:rPr lang="ko-KR" altLang="en-US" sz="900" b="1" dirty="0">
                  <a:solidFill>
                    <a:srgbClr val="00206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함초롬돋움" panose="020B0604000101010101" pitchFamily="50" charset="-127"/>
                </a:rPr>
                <a:t>및</a:t>
              </a:r>
              <a:r>
                <a:rPr lang="ko-KR" altLang="en-US" sz="1100" dirty="0">
                  <a:solidFill>
                    <a:srgbClr val="002060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 상시 케어</a:t>
              </a:r>
              <a:endParaRPr lang="ko-KR" altLang="en-US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A33F001-DE13-440C-974E-78CCE9656EA3}"/>
              </a:ext>
            </a:extLst>
          </p:cNvPr>
          <p:cNvGrpSpPr/>
          <p:nvPr/>
        </p:nvGrpSpPr>
        <p:grpSpPr>
          <a:xfrm>
            <a:off x="499516" y="5683096"/>
            <a:ext cx="10748474" cy="971275"/>
            <a:chOff x="10951544" y="8314944"/>
            <a:chExt cx="10377383" cy="1071990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D305BA25-9F37-4D14-9A10-E87D2460C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015" b="58766"/>
            <a:stretch/>
          </p:blipFill>
          <p:spPr>
            <a:xfrm>
              <a:off x="18901260" y="8314944"/>
              <a:ext cx="2427667" cy="107199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E13200BA-5F10-4712-BA0B-76BDCF84E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528" b="58472"/>
            <a:stretch/>
          </p:blipFill>
          <p:spPr>
            <a:xfrm>
              <a:off x="10951544" y="8314947"/>
              <a:ext cx="2231838" cy="1069557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FA459063-3479-42EF-A442-22CDD8B53010}"/>
              </a:ext>
            </a:extLst>
          </p:cNvPr>
          <p:cNvGrpSpPr/>
          <p:nvPr/>
        </p:nvGrpSpPr>
        <p:grpSpPr>
          <a:xfrm>
            <a:off x="645366" y="2932944"/>
            <a:ext cx="6724410" cy="1530866"/>
            <a:chOff x="353453" y="3252568"/>
            <a:chExt cx="6724410" cy="1530866"/>
          </a:xfrm>
        </p:grpSpPr>
        <p:pic>
          <p:nvPicPr>
            <p:cNvPr id="66" name="Picture 10">
              <a:extLst>
                <a:ext uri="{FF2B5EF4-FFF2-40B4-BE49-F238E27FC236}">
                  <a16:creationId xmlns:a16="http://schemas.microsoft.com/office/drawing/2014/main" id="{F15B2088-ADD6-41A8-B1B2-414B69675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143" y="3304423"/>
              <a:ext cx="219413" cy="225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5BADD096-E217-4C5E-865D-4DB20DA2EA11}"/>
                </a:ext>
              </a:extLst>
            </p:cNvPr>
            <p:cNvGrpSpPr/>
            <p:nvPr/>
          </p:nvGrpSpPr>
          <p:grpSpPr>
            <a:xfrm>
              <a:off x="353453" y="3252568"/>
              <a:ext cx="6724410" cy="1530866"/>
              <a:chOff x="266771" y="3509277"/>
              <a:chExt cx="6724410" cy="1530866"/>
            </a:xfrm>
          </p:grpSpPr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F2D3667F-883D-4E58-A5F4-C418BED60C75}"/>
                  </a:ext>
                </a:extLst>
              </p:cNvPr>
              <p:cNvSpPr/>
              <p:nvPr/>
            </p:nvSpPr>
            <p:spPr>
              <a:xfrm>
                <a:off x="1781072" y="3509277"/>
                <a:ext cx="4371687" cy="307777"/>
              </a:xfrm>
              <a:prstGeom prst="rect">
                <a:avLst/>
              </a:prstGeom>
              <a:gradFill>
                <a:gsLst>
                  <a:gs pos="44000">
                    <a:schemeClr val="bg1"/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800" dirty="0">
                    <a:solidFill>
                      <a:srgbClr val="0C1B33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 </a:t>
                </a:r>
                <a:r>
                  <a:rPr lang="ko-KR" altLang="en-US" sz="1600" dirty="0">
                    <a:solidFill>
                      <a:srgbClr val="0C1B33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자연 </a:t>
                </a:r>
                <a:r>
                  <a:rPr lang="ko-KR" altLang="en-US" sz="1600" spc="-150" dirty="0">
                    <a:solidFill>
                      <a:srgbClr val="0C1B33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유하</a:t>
                </a:r>
                <a:r>
                  <a:rPr lang="ko-KR" altLang="en-US" sz="1600" dirty="0">
                    <a:solidFill>
                      <a:srgbClr val="0C1B33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</a:t>
                </a:r>
                <a:r>
                  <a:rPr lang="ko-KR" altLang="en-US" sz="1600" dirty="0" err="1">
                    <a:solidFill>
                      <a:srgbClr val="0C1B33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중력식</a:t>
                </a:r>
                <a:r>
                  <a:rPr lang="ko-KR" altLang="en-US" sz="1600" dirty="0">
                    <a:solidFill>
                      <a:srgbClr val="0C1B33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스마트 급수 파이프라인</a:t>
                </a:r>
                <a:endParaRPr lang="ko-KR" altLang="en-US" sz="1800" dirty="0">
                  <a:solidFill>
                    <a:srgbClr val="0C1B33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</a:endParaRPr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8E997A38-21A8-46EB-B01A-D4D0969BC69D}"/>
                  </a:ext>
                </a:extLst>
              </p:cNvPr>
              <p:cNvGrpSpPr/>
              <p:nvPr/>
            </p:nvGrpSpPr>
            <p:grpSpPr>
              <a:xfrm>
                <a:off x="266771" y="3847290"/>
                <a:ext cx="6724410" cy="1192853"/>
                <a:chOff x="281163" y="4037099"/>
                <a:chExt cx="6724410" cy="1192853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8B17411-DA42-4CED-9902-3214F9BC3401}"/>
                    </a:ext>
                  </a:extLst>
                </p:cNvPr>
                <p:cNvSpPr txBox="1"/>
                <p:nvPr/>
              </p:nvSpPr>
              <p:spPr>
                <a:xfrm>
                  <a:off x="281163" y="4398955"/>
                  <a:ext cx="2254884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1200" dirty="0">
                      <a:solidFill>
                        <a:srgbClr val="0070C0"/>
                      </a:solidFill>
                    </a:rPr>
                    <a:t>청정 </a:t>
                  </a:r>
                  <a:r>
                    <a:rPr lang="en-US" altLang="ko-KR" sz="1200" dirty="0">
                      <a:solidFill>
                        <a:srgbClr val="0070C0"/>
                      </a:solidFill>
                    </a:rPr>
                    <a:t>1</a:t>
                  </a:r>
                  <a:r>
                    <a:rPr lang="ko-KR" altLang="en-US" sz="1200" dirty="0">
                      <a:solidFill>
                        <a:srgbClr val="0070C0"/>
                      </a:solidFill>
                    </a:rPr>
                    <a:t>급수 계곡 상부에 자갈</a:t>
                  </a:r>
                  <a:r>
                    <a:rPr lang="en-US" altLang="ko-KR" sz="1200" dirty="0">
                      <a:solidFill>
                        <a:srgbClr val="0070C0"/>
                      </a:solidFill>
                    </a:rPr>
                    <a:t> </a:t>
                  </a:r>
                </a:p>
                <a:p>
                  <a:r>
                    <a:rPr lang="ko-KR" altLang="en-US" sz="1200" dirty="0">
                      <a:solidFill>
                        <a:srgbClr val="0070C0"/>
                      </a:solidFill>
                    </a:rPr>
                    <a:t>이물질 거름망과 고출력 수중 </a:t>
                  </a:r>
                  <a:endParaRPr lang="en-US" altLang="ko-KR" sz="1200" dirty="0">
                    <a:solidFill>
                      <a:srgbClr val="0070C0"/>
                    </a:solidFill>
                  </a:endParaRPr>
                </a:p>
                <a:p>
                  <a:r>
                    <a:rPr lang="ko-KR" altLang="en-US" sz="1200" dirty="0">
                      <a:solidFill>
                        <a:srgbClr val="0070C0"/>
                      </a:solidFill>
                    </a:rPr>
                    <a:t>여과 펌프를 </a:t>
                  </a:r>
                  <a:r>
                    <a:rPr lang="ko-KR" altLang="en-US" sz="1200" spc="-150" dirty="0">
                      <a:solidFill>
                        <a:srgbClr val="0070C0"/>
                      </a:solidFill>
                    </a:rPr>
                    <a:t>안전</a:t>
                  </a:r>
                  <a:r>
                    <a:rPr lang="ko-KR" altLang="en-US" sz="1200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ko-KR" altLang="en-US" sz="1200" spc="-150" dirty="0">
                      <a:solidFill>
                        <a:srgbClr val="0070C0"/>
                      </a:solidFill>
                    </a:rPr>
                    <a:t>하게  </a:t>
                  </a:r>
                  <a:r>
                    <a:rPr lang="ko-KR" altLang="en-US" sz="1200" dirty="0">
                      <a:solidFill>
                        <a:srgbClr val="0070C0"/>
                      </a:solidFill>
                    </a:rPr>
                    <a:t>설치하</a:t>
                  </a:r>
                  <a:endParaRPr lang="en-US" altLang="ko-KR" sz="1200" dirty="0">
                    <a:solidFill>
                      <a:srgbClr val="0070C0"/>
                    </a:solidFill>
                  </a:endParaRPr>
                </a:p>
                <a:p>
                  <a:r>
                    <a:rPr lang="ko-KR" altLang="en-US" sz="1200" dirty="0">
                      <a:solidFill>
                        <a:srgbClr val="0070C0"/>
                      </a:solidFill>
                    </a:rPr>
                    <a:t>여  용수를 </a:t>
                  </a:r>
                  <a:r>
                    <a:rPr lang="ko-KR" altLang="en-US" sz="1200" dirty="0" err="1">
                      <a:solidFill>
                        <a:srgbClr val="0070C0"/>
                      </a:solidFill>
                    </a:rPr>
                    <a:t>인입합니다</a:t>
                  </a:r>
                  <a:endParaRPr lang="ko-KR" altLang="en-US" sz="1200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64" name="그룹 63">
                  <a:extLst>
                    <a:ext uri="{FF2B5EF4-FFF2-40B4-BE49-F238E27FC236}">
                      <a16:creationId xmlns:a16="http://schemas.microsoft.com/office/drawing/2014/main" id="{A8CF3B15-751B-4539-AFD4-8CA6C0923185}"/>
                    </a:ext>
                  </a:extLst>
                </p:cNvPr>
                <p:cNvGrpSpPr/>
                <p:nvPr/>
              </p:nvGrpSpPr>
              <p:grpSpPr>
                <a:xfrm>
                  <a:off x="2331986" y="4050230"/>
                  <a:ext cx="3492483" cy="1171016"/>
                  <a:chOff x="1631050" y="3580013"/>
                  <a:chExt cx="3761042" cy="1171016"/>
                </a:xfrm>
              </p:grpSpPr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6357B5BD-2F59-4DC0-8015-701BEDBF0EAF}"/>
                      </a:ext>
                    </a:extLst>
                  </p:cNvPr>
                  <p:cNvSpPr txBox="1"/>
                  <p:nvPr/>
                </p:nvSpPr>
                <p:spPr>
                  <a:xfrm>
                    <a:off x="1944044" y="3580013"/>
                    <a:ext cx="3448048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ko-KR" sz="1300" b="1" dirty="0">
                        <a:solidFill>
                          <a:srgbClr val="741B47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5</a:t>
                    </a:r>
                    <a:r>
                      <a:rPr lang="en-US" altLang="ko-KR" sz="1600" b="1" dirty="0">
                        <a:solidFill>
                          <a:srgbClr val="741B47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t</a:t>
                    </a:r>
                    <a:r>
                      <a:rPr lang="ko-KR" altLang="en-US" sz="1600" b="1" dirty="0">
                        <a:solidFill>
                          <a:srgbClr val="741B47"/>
                        </a:solidFill>
                        <a:latin typeface="Calibri" panose="020F0502020204030204" pitchFamily="34" charset="0"/>
                      </a:rPr>
                      <a:t> </a:t>
                    </a:r>
                    <a:r>
                      <a:rPr lang="ko-KR" altLang="en-US" sz="1500" b="1" spc="-150" dirty="0">
                        <a:solidFill>
                          <a:srgbClr val="741B47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고지대 대형 수조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7A92C875-4E40-4B65-989C-270DA9CEBE4A}"/>
                      </a:ext>
                    </a:extLst>
                  </p:cNvPr>
                  <p:cNvSpPr txBox="1"/>
                  <p:nvPr/>
                </p:nvSpPr>
                <p:spPr>
                  <a:xfrm>
                    <a:off x="1631050" y="3935421"/>
                    <a:ext cx="2210244" cy="81560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1100" b="1" dirty="0">
                        <a:solidFill>
                          <a:srgbClr val="0C1B33"/>
                        </a:solidFill>
                        <a:latin typeface="Nanum Myeongjo"/>
                      </a:rPr>
                      <a:t>  부지내 고도 차이가 가장 큰 </a:t>
                    </a:r>
                    <a:endParaRPr lang="en-US" altLang="ko-KR" sz="1100" b="1" dirty="0">
                      <a:solidFill>
                        <a:srgbClr val="0C1B33"/>
                      </a:solidFill>
                      <a:latin typeface="Nanum Myeongjo"/>
                    </a:endParaRPr>
                  </a:p>
                  <a:p>
                    <a:r>
                      <a:rPr lang="ko-KR" altLang="en-US" sz="1100" b="1" dirty="0">
                        <a:solidFill>
                          <a:srgbClr val="0C1B33"/>
                        </a:solidFill>
                        <a:latin typeface="Nanum Myeongjo"/>
                      </a:rPr>
                      <a:t> 최상부 정상 구역에</a:t>
                    </a:r>
                    <a:r>
                      <a:rPr lang="en-US" altLang="ko-KR" sz="1100" b="1" dirty="0">
                        <a:solidFill>
                          <a:srgbClr val="0C1B33"/>
                        </a:solidFill>
                        <a:latin typeface="Nanum Myeongjo"/>
                      </a:rPr>
                      <a:t> </a:t>
                    </a:r>
                    <a:r>
                      <a:rPr lang="en-US" altLang="ko-KR" sz="1300" b="1" dirty="0">
                        <a:solidFill>
                          <a:srgbClr val="0C1B33"/>
                        </a:solidFill>
                        <a:latin typeface="Nanum Myeongjo"/>
                      </a:rPr>
                      <a:t>5t</a:t>
                    </a:r>
                    <a:r>
                      <a:rPr lang="en-US" altLang="ko-KR" sz="1100" b="1" dirty="0">
                        <a:solidFill>
                          <a:srgbClr val="0C1B33"/>
                        </a:solidFill>
                        <a:latin typeface="Nanum Myeongjo"/>
                      </a:rPr>
                      <a:t> </a:t>
                    </a:r>
                    <a:r>
                      <a:rPr lang="ko-KR" altLang="en-US" sz="1100" b="1" dirty="0">
                        <a:solidFill>
                          <a:srgbClr val="0C1B33"/>
                        </a:solidFill>
                        <a:latin typeface="Nanum Myeongjo"/>
                      </a:rPr>
                      <a:t>대형</a:t>
                    </a:r>
                    <a:endParaRPr lang="en-US" altLang="ko-KR" sz="1100" b="1" dirty="0">
                      <a:solidFill>
                        <a:srgbClr val="0C1B33"/>
                      </a:solidFill>
                      <a:latin typeface="Nanum Myeongjo"/>
                    </a:endParaRPr>
                  </a:p>
                  <a:p>
                    <a:r>
                      <a:rPr lang="ko-KR" altLang="en-US" sz="1100" b="1" dirty="0">
                        <a:solidFill>
                          <a:srgbClr val="0C1B33"/>
                        </a:solidFill>
                        <a:latin typeface="Nanum Myeongjo"/>
                      </a:rPr>
                      <a:t> </a:t>
                    </a:r>
                    <a:r>
                      <a:rPr lang="en-US" altLang="ko-KR" sz="1200" b="1" dirty="0">
                        <a:solidFill>
                          <a:srgbClr val="0C1B33"/>
                        </a:solidFill>
                        <a:latin typeface="Nanum Myeongjo"/>
                      </a:rPr>
                      <a:t>XP</a:t>
                    </a:r>
                    <a:r>
                      <a:rPr lang="ko-KR" altLang="en-US" sz="1100" b="1" dirty="0">
                        <a:solidFill>
                          <a:srgbClr val="0C1B33"/>
                        </a:solidFill>
                        <a:latin typeface="Nanum Myeongjo"/>
                      </a:rPr>
                      <a:t>물탱크를 거치하여 자연적</a:t>
                    </a:r>
                    <a:endParaRPr lang="en-US" altLang="ko-KR" sz="1100" b="1" dirty="0">
                      <a:solidFill>
                        <a:srgbClr val="0C1B33"/>
                      </a:solidFill>
                      <a:latin typeface="Nanum Myeongjo"/>
                    </a:endParaRPr>
                  </a:p>
                  <a:p>
                    <a:r>
                      <a:rPr lang="en-US" altLang="ko-KR" sz="1100" b="1" dirty="0">
                        <a:solidFill>
                          <a:srgbClr val="0C1B33"/>
                        </a:solidFill>
                        <a:latin typeface="Nanum Myeongjo"/>
                      </a:rPr>
                      <a:t>      </a:t>
                    </a:r>
                    <a:r>
                      <a:rPr lang="ko-KR" altLang="en-US" sz="1100" b="1" dirty="0">
                        <a:solidFill>
                          <a:srgbClr val="0C1B33"/>
                        </a:solidFill>
                        <a:latin typeface="Nanum Myeongjo"/>
                      </a:rPr>
                      <a:t>압력을 </a:t>
                    </a:r>
                    <a:r>
                      <a:rPr lang="en-US" altLang="ko-KR" sz="1100" b="1" dirty="0">
                        <a:solidFill>
                          <a:srgbClr val="0C1B33"/>
                        </a:solidFill>
                        <a:latin typeface="Nanum Myeongjo"/>
                      </a:rPr>
                      <a:t> </a:t>
                    </a:r>
                    <a:r>
                      <a:rPr lang="ko-KR" altLang="en-US" sz="1100" b="1" dirty="0">
                        <a:solidFill>
                          <a:srgbClr val="0C1B33"/>
                        </a:solidFill>
                        <a:latin typeface="Nanum Myeongjo"/>
                      </a:rPr>
                      <a:t>확보합니다</a:t>
                    </a:r>
                    <a:endParaRPr lang="ko-KR" altLang="en-US" sz="1400" dirty="0">
                      <a:solidFill>
                        <a:srgbClr val="0070C0"/>
                      </a:solidFill>
                    </a:endParaRPr>
                  </a:p>
                </p:txBody>
              </p:sp>
            </p:grpSp>
            <p:grpSp>
              <p:nvGrpSpPr>
                <p:cNvPr id="65" name="그룹 64">
                  <a:extLst>
                    <a:ext uri="{FF2B5EF4-FFF2-40B4-BE49-F238E27FC236}">
                      <a16:creationId xmlns:a16="http://schemas.microsoft.com/office/drawing/2014/main" id="{0ADCE88A-06AE-490F-A73F-8E90CBA29AB1}"/>
                    </a:ext>
                  </a:extLst>
                </p:cNvPr>
                <p:cNvGrpSpPr/>
                <p:nvPr/>
              </p:nvGrpSpPr>
              <p:grpSpPr>
                <a:xfrm>
                  <a:off x="4240781" y="4037099"/>
                  <a:ext cx="2764792" cy="1149441"/>
                  <a:chOff x="4503731" y="3528071"/>
                  <a:chExt cx="2764792" cy="1149441"/>
                </a:xfrm>
              </p:grpSpPr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D4D097FA-DDD5-40F1-85E2-5A3DBCB860C3}"/>
                      </a:ext>
                    </a:extLst>
                  </p:cNvPr>
                  <p:cNvSpPr txBox="1"/>
                  <p:nvPr/>
                </p:nvSpPr>
                <p:spPr>
                  <a:xfrm>
                    <a:off x="4839096" y="3528071"/>
                    <a:ext cx="2052420" cy="3231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1500" b="1" spc="-150" dirty="0" err="1">
                        <a:solidFill>
                          <a:srgbClr val="741B47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무전력</a:t>
                    </a:r>
                    <a:r>
                      <a:rPr lang="ko-KR" altLang="en-US" sz="1500" b="1" spc="-150" dirty="0">
                        <a:solidFill>
                          <a:srgbClr val="741B47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 개별 황동 밸브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3C25DD98-4104-44FD-B732-BF78082F9A06}"/>
                      </a:ext>
                    </a:extLst>
                  </p:cNvPr>
                  <p:cNvSpPr txBox="1"/>
                  <p:nvPr/>
                </p:nvSpPr>
                <p:spPr>
                  <a:xfrm>
                    <a:off x="4503731" y="3846515"/>
                    <a:ext cx="2764792" cy="830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1200" b="1" dirty="0"/>
                      <a:t>   전력을 쓰지 않고 오직 높이 편차 </a:t>
                    </a:r>
                    <a:endParaRPr lang="en-US" altLang="ko-KR" sz="1200" b="1" dirty="0"/>
                  </a:p>
                  <a:p>
                    <a:r>
                      <a:rPr lang="ko-KR" altLang="en-US" sz="1200" b="1" dirty="0"/>
                      <a:t>중력 수압을 통해</a:t>
                    </a:r>
                    <a:r>
                      <a:rPr lang="en-US" altLang="ko-KR" sz="1200" b="1" dirty="0"/>
                      <a:t> </a:t>
                    </a:r>
                    <a:r>
                      <a:rPr lang="ko-KR" altLang="en-US" sz="1200" b="1" dirty="0"/>
                      <a:t>농업용 메인 </a:t>
                    </a:r>
                    <a:r>
                      <a:rPr lang="en-US" altLang="ko-KR" sz="1200" b="1" dirty="0"/>
                      <a:t>LD</a:t>
                    </a:r>
                    <a:r>
                      <a:rPr lang="ko-KR" altLang="en-US" sz="1200" b="1" dirty="0"/>
                      <a:t>관을</a:t>
                    </a:r>
                    <a:endParaRPr lang="en-US" altLang="ko-KR" sz="1200" b="1" dirty="0"/>
                  </a:p>
                  <a:p>
                    <a:r>
                      <a:rPr lang="ko-KR" altLang="en-US" sz="1200" b="1" dirty="0"/>
                      <a:t>       타고 각 </a:t>
                    </a:r>
                    <a:r>
                      <a:rPr lang="en-US" altLang="ko-KR" sz="1200" b="1" dirty="0"/>
                      <a:t>5</a:t>
                    </a:r>
                    <a:r>
                      <a:rPr lang="ko-KR" altLang="en-US" sz="1200" b="1" dirty="0"/>
                      <a:t>평 스마트 텃밭마다</a:t>
                    </a:r>
                    <a:r>
                      <a:rPr lang="en-US" altLang="ko-KR" sz="1200" b="1" dirty="0"/>
                      <a:t> </a:t>
                    </a:r>
                  </a:p>
                  <a:p>
                    <a:r>
                      <a:rPr lang="ko-KR" altLang="en-US" sz="1200" b="1" dirty="0"/>
                      <a:t>개별 수도 꼭지가 직수 공급됩니다</a:t>
                    </a:r>
                  </a:p>
                </p:txBody>
              </p:sp>
            </p:grp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10F60B1-382B-406B-B641-1E098B39FAA7}"/>
                    </a:ext>
                  </a:extLst>
                </p:cNvPr>
                <p:cNvSpPr txBox="1"/>
                <p:nvPr/>
              </p:nvSpPr>
              <p:spPr>
                <a:xfrm>
                  <a:off x="711118" y="4037099"/>
                  <a:ext cx="177315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1400" b="1" dirty="0" err="1">
                      <a:solidFill>
                        <a:srgbClr val="741B47"/>
                      </a:solidFill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</a:rPr>
                    <a:t>최상류</a:t>
                  </a:r>
                  <a:r>
                    <a:rPr lang="ko-KR" altLang="en-US" sz="1400" b="1" dirty="0">
                      <a:solidFill>
                        <a:srgbClr val="741B47"/>
                      </a:solidFill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</a:rPr>
                    <a:t> 취수 </a:t>
                  </a:r>
                  <a:r>
                    <a:rPr lang="en-US" altLang="ko-KR" sz="1400" b="1" dirty="0">
                      <a:solidFill>
                        <a:srgbClr val="741B47"/>
                      </a:solidFill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</a:rPr>
                    <a:t>&amp; </a:t>
                  </a:r>
                  <a:r>
                    <a:rPr lang="ko-KR" altLang="en-US" sz="1400" b="1" dirty="0">
                      <a:solidFill>
                        <a:srgbClr val="741B47"/>
                      </a:solidFill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</a:rPr>
                    <a:t>필터</a:t>
                  </a:r>
                </a:p>
              </p:txBody>
            </p:sp>
          </p:grpSp>
        </p:grpSp>
      </p:grpSp>
      <p:pic>
        <p:nvPicPr>
          <p:cNvPr id="49" name="Picture 4">
            <a:extLst>
              <a:ext uri="{FF2B5EF4-FFF2-40B4-BE49-F238E27FC236}">
                <a16:creationId xmlns:a16="http://schemas.microsoft.com/office/drawing/2014/main" id="{1C08C8A9-0AE0-4D3C-8AED-7CA8C59F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02" y="1221946"/>
            <a:ext cx="194576" cy="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242E7E08-8B7E-4A0A-AE27-2E82801A857F}"/>
              </a:ext>
            </a:extLst>
          </p:cNvPr>
          <p:cNvGrpSpPr/>
          <p:nvPr/>
        </p:nvGrpSpPr>
        <p:grpSpPr>
          <a:xfrm>
            <a:off x="8051786" y="1120427"/>
            <a:ext cx="4140214" cy="2865204"/>
            <a:chOff x="8148791" y="1034366"/>
            <a:chExt cx="4140214" cy="286520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B8846ED-7249-4DB5-83B9-8A3E53743FAB}"/>
                </a:ext>
              </a:extLst>
            </p:cNvPr>
            <p:cNvSpPr txBox="1"/>
            <p:nvPr/>
          </p:nvSpPr>
          <p:spPr>
            <a:xfrm>
              <a:off x="8148791" y="1560468"/>
              <a:ext cx="4140214" cy="233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       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나만의 독립 </a:t>
              </a:r>
              <a:r>
                <a:rPr lang="ko-KR" altLang="en-US" sz="1200" b="1" dirty="0" err="1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프라이빗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치유 영토</a:t>
              </a:r>
              <a:endParaRPr lang="en-US" altLang="ko-KR" sz="13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r>
                <a:rPr lang="en-US" altLang="ko-KR" sz="13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        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1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급 청정 </a:t>
              </a:r>
              <a:r>
                <a:rPr lang="ko-KR" altLang="en-US" sz="1200" b="1" dirty="0" err="1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계곡수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직수 친환경 텃밭</a:t>
              </a:r>
              <a:endParaRPr lang="en-US" altLang="ko-KR" sz="13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r>
                <a:rPr lang="ko-KR" altLang="en-US" sz="13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  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도토리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,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밤나무 숲 </a:t>
              </a:r>
              <a:r>
                <a:rPr lang="en-US" altLang="ko-KR" sz="11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&amp;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계곡</a:t>
              </a:r>
              <a:r>
                <a:rPr lang="ko-KR" altLang="en-US" sz="12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회원 전용  활용</a:t>
              </a:r>
              <a:endParaRPr lang="en-US" altLang="ko-KR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r>
                <a:rPr lang="ko-KR" altLang="en-US" sz="12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 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창립 회원  </a:t>
              </a:r>
              <a:r>
                <a:rPr lang="en-US" altLang="ko-KR" sz="1200" b="1" dirty="0" err="1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Hallof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Founders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등재 영원히 보존 </a:t>
              </a:r>
              <a:endParaRPr lang="en-US" altLang="ko-KR" sz="1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r>
                <a:rPr lang="en-US" altLang="ko-KR" sz="14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      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ARISTO's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상생의 </a:t>
              </a:r>
              <a:r>
                <a:rPr lang="ko-KR" altLang="en-US" sz="1200" b="1" dirty="0" err="1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부자학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전임 참여권</a:t>
              </a:r>
              <a:endParaRPr lang="en-US" altLang="ko-KR" sz="1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pPr>
                <a:buFont typeface="Arial" panose="020B0604020202020204" pitchFamily="34" charset="0"/>
                <a:buChar char="•"/>
              </a:pPr>
              <a:endPara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r>
                <a:rPr lang="en-US" altLang="ko-KR" sz="14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          </a:t>
              </a:r>
              <a:r>
                <a:rPr lang="en-US" altLang="ko-KR" sz="1400" b="1" dirty="0">
                  <a:latin typeface="돋움체" panose="020B0609000101010101" pitchFamily="49" charset="-127"/>
                  <a:ea typeface="돋움체" panose="020B0609000101010101" pitchFamily="49" charset="-127"/>
                  <a:cs typeface="함초롬돋움" panose="020B0604000101010101" pitchFamily="50" charset="-127"/>
                </a:rPr>
                <a:t>〃</a:t>
              </a:r>
              <a:r>
                <a:rPr lang="en-US" altLang="ko-KR" sz="1400" dirty="0"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Early Bird </a:t>
              </a:r>
              <a:r>
                <a:rPr lang="ko-KR" altLang="en-US" sz="1400" dirty="0"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우대 특전</a:t>
              </a:r>
              <a:r>
                <a:rPr lang="en-US" altLang="ko-KR" sz="1400" b="1" dirty="0">
                  <a:latin typeface="돋움체" panose="020B0609000101010101" pitchFamily="49" charset="-127"/>
                  <a:ea typeface="돋움체" panose="020B0609000101010101" pitchFamily="49" charset="-127"/>
                  <a:cs typeface="함초롬돋움" panose="020B0604000101010101" pitchFamily="50" charset="-127"/>
                </a:rPr>
                <a:t>〃</a:t>
              </a:r>
              <a:endPara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r>
                <a:rPr lang="en-US" altLang="ko-KR" sz="14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최초 계약자 선착순 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20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분 한 올해  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6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월부터 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27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년</a:t>
              </a:r>
              <a:endParaRPr lang="en-US" altLang="ko-KR" sz="13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r>
                <a:rPr lang="ko-KR" altLang="en-US" sz="13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3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월 공식 계약 전까지 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(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약 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9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개월</a:t>
              </a:r>
              <a:r>
                <a:rPr lang="en-US" altLang="ko-KR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)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무료 보너스 기간</a:t>
              </a:r>
              <a:r>
                <a:rPr lang="en-US" altLang="ko-KR" sz="13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제공</a:t>
              </a:r>
              <a:endParaRPr lang="en-US" altLang="ko-KR" sz="1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즉시 사용 가능</a:t>
              </a:r>
              <a:r>
                <a:rPr lang="en-US" altLang="ko-KR" sz="13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,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같이 물길도 보고 </a:t>
              </a:r>
              <a:r>
                <a:rPr lang="ko-KR" altLang="en-US" sz="1200" b="1" dirty="0" err="1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데크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자리고 정하고</a:t>
              </a:r>
              <a:endParaRPr lang="en-US" altLang="ko-KR" sz="13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r>
                <a:rPr lang="en-US" altLang="ko-KR" sz="13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      - </a:t>
              </a:r>
              <a:r>
                <a:rPr lang="ko-KR" altLang="en-US" sz="12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단순히 계약자가 아닌 파트너로 초대</a:t>
              </a:r>
              <a:r>
                <a:rPr lang="en-US" altLang="ko-KR" sz="130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,-</a:t>
              </a:r>
              <a:r>
                <a:rPr lang="en-US" altLang="ko-KR" sz="14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        </a:t>
              </a:r>
              <a:endPara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E1F21C53-941D-4454-8E27-C623F7EFD146}"/>
                </a:ext>
              </a:extLst>
            </p:cNvPr>
            <p:cNvSpPr/>
            <p:nvPr/>
          </p:nvSpPr>
          <p:spPr>
            <a:xfrm>
              <a:off x="8192125" y="1034366"/>
              <a:ext cx="3474095" cy="496769"/>
            </a:xfrm>
            <a:prstGeom prst="rect">
              <a:avLst/>
            </a:prstGeom>
            <a:gradFill>
              <a:gsLst>
                <a:gs pos="2000">
                  <a:schemeClr val="bg1"/>
                </a:gs>
                <a:gs pos="0">
                  <a:schemeClr val="bg1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b="1" spc="-150" dirty="0">
                  <a:solidFill>
                    <a:srgbClr val="741B4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   </a:t>
              </a:r>
              <a:r>
                <a:rPr lang="en-US" altLang="ko-KR" b="1" spc="-150" dirty="0">
                  <a:solidFill>
                    <a:srgbClr val="741B47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〃</a:t>
              </a:r>
              <a:r>
                <a:rPr lang="ko-KR" altLang="en-US" b="1" spc="-150" dirty="0">
                  <a:solidFill>
                    <a:srgbClr val="741B4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비교불가의 창립회원 특전 </a:t>
              </a:r>
              <a:r>
                <a:rPr lang="en-US" altLang="ko-KR" b="1" spc="-150" dirty="0">
                  <a:solidFill>
                    <a:srgbClr val="741B47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〃</a:t>
              </a:r>
              <a:r>
                <a:rPr lang="ko-KR" altLang="en-US" b="1" spc="-150" dirty="0">
                  <a:solidFill>
                    <a:srgbClr val="741B4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endParaRPr lang="ko-KR" altLang="en-US" sz="1800" u="sng" dirty="0">
                <a:solidFill>
                  <a:srgbClr val="0C1B33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endParaRPr>
            </a:p>
          </p:txBody>
        </p:sp>
      </p:grp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E61304ED-D5D1-4546-A55C-7823837860D4}"/>
              </a:ext>
            </a:extLst>
          </p:cNvPr>
          <p:cNvSpPr/>
          <p:nvPr/>
        </p:nvSpPr>
        <p:spPr>
          <a:xfrm>
            <a:off x="8683887" y="4004900"/>
            <a:ext cx="2464514" cy="25839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ko-KR" sz="1400" dirty="0">
                <a:solidFill>
                  <a:srgbClr val="0C1B33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ko-KR" altLang="en-US" sz="1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당신만의 </a:t>
            </a:r>
            <a:r>
              <a:rPr lang="ko-KR" altLang="en-US" sz="1300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왕국</a:t>
            </a:r>
            <a:r>
              <a:rPr lang="ko-KR" altLang="en-US" sz="1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가져</a:t>
            </a:r>
            <a:r>
              <a:rPr lang="ko-KR" altLang="en-US" sz="1300" i="0" u="none" strike="noStrike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보세요</a:t>
            </a:r>
            <a:endParaRPr lang="ko-KR" altLang="en-US" sz="1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89132BEB-33F9-4040-B9A5-07F4D12F56D8}"/>
              </a:ext>
            </a:extLst>
          </p:cNvPr>
          <p:cNvSpPr/>
          <p:nvPr/>
        </p:nvSpPr>
        <p:spPr>
          <a:xfrm>
            <a:off x="4270241" y="5313761"/>
            <a:ext cx="3232698" cy="369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b="1" u="sng" spc="-150" dirty="0">
                <a:solidFill>
                  <a:srgbClr val="741B4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1800" b="1" u="sng" dirty="0">
                <a:solidFill>
                  <a:srgbClr val="741B4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여주</a:t>
            </a:r>
            <a:r>
              <a:rPr lang="ko-KR" altLang="en-US" sz="1800" b="1" u="sng" spc="-150" dirty="0">
                <a:solidFill>
                  <a:srgbClr val="741B4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b="1" u="sng" dirty="0" err="1">
                <a:solidFill>
                  <a:srgbClr val="741B4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프라이빗</a:t>
            </a:r>
            <a:r>
              <a:rPr lang="ko-KR" altLang="en-US" sz="1800" b="1" u="sng" spc="-150" dirty="0">
                <a:solidFill>
                  <a:srgbClr val="741B4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b="1" u="sng" dirty="0">
                <a:solidFill>
                  <a:srgbClr val="741B4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영토</a:t>
            </a:r>
            <a:r>
              <a:rPr lang="ko-KR" altLang="en-US" sz="1800" b="1" u="sng" spc="-150" dirty="0">
                <a:solidFill>
                  <a:srgbClr val="741B4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b="1" u="sng" dirty="0" err="1">
                <a:solidFill>
                  <a:srgbClr val="741B4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</a:t>
            </a:r>
            <a:r>
              <a:rPr lang="ko-KR" altLang="en-US" sz="1800" b="1" u="sng" dirty="0" err="1">
                <a:solidFill>
                  <a:srgbClr val="741B4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획단</a:t>
            </a:r>
            <a:endParaRPr lang="ko-KR" altLang="en-US" sz="1800" u="sng" dirty="0">
              <a:solidFill>
                <a:srgbClr val="0C1B33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E6FFB7C2-18B2-4C67-8F0B-970F1F33F288}"/>
              </a:ext>
            </a:extLst>
          </p:cNvPr>
          <p:cNvGrpSpPr/>
          <p:nvPr/>
        </p:nvGrpSpPr>
        <p:grpSpPr>
          <a:xfrm>
            <a:off x="2235025" y="5792344"/>
            <a:ext cx="5668860" cy="385598"/>
            <a:chOff x="-720800" y="10233309"/>
            <a:chExt cx="5220431" cy="385598"/>
          </a:xfrm>
        </p:grpSpPr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A8CD5CBC-1E67-4936-A083-3BCE1692D7EE}"/>
                </a:ext>
              </a:extLst>
            </p:cNvPr>
            <p:cNvGrpSpPr/>
            <p:nvPr/>
          </p:nvGrpSpPr>
          <p:grpSpPr>
            <a:xfrm>
              <a:off x="-720800" y="10233309"/>
              <a:ext cx="5220431" cy="385598"/>
              <a:chOff x="-1804502" y="11423975"/>
              <a:chExt cx="16565738" cy="1223601"/>
            </a:xfrm>
          </p:grpSpPr>
          <p:sp>
            <p:nvSpPr>
              <p:cNvPr id="87" name="Text Box 58">
                <a:extLst>
                  <a:ext uri="{FF2B5EF4-FFF2-40B4-BE49-F238E27FC236}">
                    <a16:creationId xmlns:a16="http://schemas.microsoft.com/office/drawing/2014/main" id="{53CE7591-44D3-4DFA-915C-D18FC75FA9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804502" y="11441003"/>
                <a:ext cx="16565738" cy="1206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000" b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1pPr>
                <a:lvl2pPr marL="742950" indent="-285750" eaLnBrk="0" hangingPunct="0">
                  <a:defRPr kumimoji="1" sz="1000" b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2pPr>
                <a:lvl3pPr marL="1143000" indent="-228600" eaLnBrk="0" hangingPunct="0">
                  <a:defRPr kumimoji="1" sz="1000" b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3pPr>
                <a:lvl4pPr marL="1600200" indent="-228600" eaLnBrk="0" hangingPunct="0">
                  <a:defRPr kumimoji="1" sz="1000" b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4pPr>
                <a:lvl5pPr marL="2057400" indent="-228600" eaLnBrk="0" hangingPunct="0">
                  <a:defRPr kumimoji="1" sz="1000" b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 b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 b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 b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 b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r>
                  <a:rPr lang="en-US" altLang="ko-KR" sz="1050" dirty="0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I</a:t>
                </a:r>
                <a:r>
                  <a:rPr lang="ko-KR" altLang="en-US" sz="1050" dirty="0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주</a:t>
                </a:r>
                <a:r>
                  <a:rPr lang="en-US" altLang="ko-KR" sz="1050" dirty="0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I </a:t>
                </a:r>
                <a:r>
                  <a:rPr lang="ko-KR" altLang="en-US" sz="1100" dirty="0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스타스페이스월드</a:t>
                </a:r>
                <a:r>
                  <a:rPr lang="en-US" altLang="ko-KR" sz="1100" spc="-150" dirty="0">
                    <a:latin typeface="Imprint MT Shadow" panose="04020605060303030202" pitchFamily="82" charset="0"/>
                    <a:ea typeface="맑은 고딕" pitchFamily="50" charset="-127"/>
                  </a:rPr>
                  <a:t> </a:t>
                </a:r>
                <a:r>
                  <a:rPr lang="en-US" altLang="ko-KR" sz="1100" spc="-150" dirty="0">
                    <a:solidFill>
                      <a:srgbClr val="FF0000"/>
                    </a:solidFill>
                    <a:latin typeface="Imprint MT Shadow" panose="04020605060303030202" pitchFamily="82" charset="0"/>
                    <a:ea typeface="맑은 고딕" pitchFamily="50" charset="-127"/>
                  </a:rPr>
                  <a:t>( </a:t>
                </a:r>
                <a:r>
                  <a:rPr lang="en-US" altLang="ko-KR" sz="1400" dirty="0">
                    <a:solidFill>
                      <a:srgbClr val="FF0000"/>
                    </a:solidFill>
                    <a:latin typeface="Imprint MT Shadow" panose="04020605060303030202" pitchFamily="82" charset="0"/>
                    <a:ea typeface="맑은 고딕" pitchFamily="50" charset="-127"/>
                  </a:rPr>
                  <a:t>ISPC</a:t>
                </a:r>
                <a:r>
                  <a:rPr lang="en-US" altLang="ko-KR" sz="1200" spc="-150" dirty="0">
                    <a:solidFill>
                      <a:srgbClr val="FF0000"/>
                    </a:solidFill>
                    <a:latin typeface="Imprint MT Shadow" panose="04020605060303030202" pitchFamily="82" charset="0"/>
                    <a:ea typeface="맑은 고딕" pitchFamily="50" charset="-127"/>
                  </a:rPr>
                  <a:t> </a:t>
                </a:r>
                <a:r>
                  <a:rPr lang="en-US" altLang="ko-KR" sz="1100" spc="-150" dirty="0">
                    <a:solidFill>
                      <a:srgbClr val="FF0000"/>
                    </a:solidFill>
                    <a:latin typeface="Imprint MT Shadow" panose="04020605060303030202" pitchFamily="82" charset="0"/>
                    <a:ea typeface="맑은 고딕" pitchFamily="50" charset="-127"/>
                  </a:rPr>
                  <a:t>  </a:t>
                </a:r>
                <a:r>
                  <a:rPr lang="en-US" altLang="ko-KR" sz="1100" spc="-150" dirty="0">
                    <a:latin typeface="Imprint MT Shadow" panose="04020605060303030202" pitchFamily="82" charset="0"/>
                    <a:ea typeface="맑은 고딕" pitchFamily="50" charset="-127"/>
                  </a:rPr>
                  <a:t>)      </a:t>
                </a:r>
                <a:r>
                  <a:rPr lang="en-US" altLang="ko-KR" sz="1050" spc="-150" dirty="0">
                    <a:latin typeface="Imprint MT Shadow" panose="04020605060303030202" pitchFamily="82" charset="0"/>
                    <a:ea typeface="맑은 고딕" pitchFamily="50" charset="-127"/>
                  </a:rPr>
                  <a:t>/</a:t>
                </a:r>
                <a:r>
                  <a:rPr lang="en-US" altLang="ko-KR" sz="1050" spc="300" dirty="0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  </a:t>
                </a:r>
                <a:r>
                  <a:rPr lang="ko-KR" altLang="en-US" sz="1050" dirty="0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  </a:t>
                </a:r>
                <a:endParaRPr lang="en-US" altLang="ko-KR" sz="1050" dirty="0"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</p:txBody>
          </p:sp>
          <p:sp>
            <p:nvSpPr>
              <p:cNvPr id="88" name="사각형: 둥근 위쪽 모서리 87">
                <a:extLst>
                  <a:ext uri="{FF2B5EF4-FFF2-40B4-BE49-F238E27FC236}">
                    <a16:creationId xmlns:a16="http://schemas.microsoft.com/office/drawing/2014/main" id="{10EB82D2-3BB9-468E-913B-6B48F554E86C}"/>
                  </a:ext>
                </a:extLst>
              </p:cNvPr>
              <p:cNvSpPr/>
              <p:nvPr/>
            </p:nvSpPr>
            <p:spPr>
              <a:xfrm>
                <a:off x="6861872" y="11423975"/>
                <a:ext cx="4664307" cy="33144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41000">
                    <a:schemeClr val="bg1"/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800" dirty="0">
                    <a:solidFill>
                      <a:srgbClr val="002060"/>
                    </a:solidFill>
                    <a:latin typeface="Imprint MT Shadow" panose="04020605060303030202" pitchFamily="82" charset="0"/>
                    <a:ea typeface="HY헤드라인M" panose="02030600000101010101" pitchFamily="18" charset="-127"/>
                  </a:rPr>
                  <a:t>우주정거장 </a:t>
                </a:r>
                <a:r>
                  <a:rPr lang="en-US" altLang="ko-KR" sz="800" b="1" dirty="0">
                    <a:solidFill>
                      <a:srgbClr val="FF0000"/>
                    </a:solidFill>
                    <a:latin typeface="Imprint MT Shadow" panose="04020605060303030202" pitchFamily="82" charset="0"/>
                    <a:ea typeface="HY헤드라인M" panose="02030600000101010101" pitchFamily="18" charset="-127"/>
                  </a:rPr>
                  <a:t>M</a:t>
                </a:r>
                <a:r>
                  <a:rPr lang="en-US" altLang="ko-KR" sz="800" b="1" dirty="0">
                    <a:solidFill>
                      <a:srgbClr val="FF0000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Imprint MT Shadow" panose="04020605060303030202" pitchFamily="82" charset="0"/>
                    <a:ea typeface="HY헤드라인M" panose="02030600000101010101" pitchFamily="18" charset="-127"/>
                  </a:rPr>
                  <a:t>IR</a:t>
                </a:r>
                <a:r>
                  <a:rPr lang="ko-KR" altLang="en-US" sz="800" dirty="0">
                    <a:solidFill>
                      <a:srgbClr val="FF0000"/>
                    </a:solidFill>
                    <a:latin typeface="Imprint MT Shadow" panose="04020605060303030202" pitchFamily="82" charset="0"/>
                    <a:ea typeface="HY헤드라인M" panose="02030600000101010101" pitchFamily="18" charset="-127"/>
                  </a:rPr>
                  <a:t>호</a:t>
                </a:r>
                <a:r>
                  <a:rPr lang="ko-KR" altLang="en-US" sz="800" dirty="0">
                    <a:solidFill>
                      <a:srgbClr val="002060"/>
                    </a:solidFill>
                    <a:latin typeface="Imprint MT Shadow" panose="04020605060303030202" pitchFamily="82" charset="0"/>
                    <a:ea typeface="HY헤드라인M" panose="02030600000101010101" pitchFamily="18" charset="-127"/>
                  </a:rPr>
                  <a:t>와 함께하는</a:t>
                </a:r>
                <a:r>
                  <a:rPr lang="en-US" altLang="ko-KR" sz="700" dirty="0">
                    <a:solidFill>
                      <a:srgbClr val="002060"/>
                    </a:solidFill>
                    <a:latin typeface="Imprint MT Shadow" panose="04020605060303030202" pitchFamily="82" charset="0"/>
                    <a:ea typeface="HY헤드라인M" panose="02030600000101010101" pitchFamily="18" charset="-127"/>
                  </a:rPr>
                  <a:t> </a:t>
                </a:r>
                <a:r>
                  <a:rPr lang="en-US" altLang="ko-KR" sz="700" dirty="0">
                    <a:solidFill>
                      <a:srgbClr val="00206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 </a:t>
                </a:r>
                <a:endParaRPr lang="ko-KR" altLang="en-US" sz="700" b="1" spc="106" dirty="0">
                  <a:solidFill>
                    <a:srgbClr val="002060"/>
                  </a:solidFill>
                  <a:latin typeface="HY궁서B" panose="02030600000101010101" pitchFamily="18" charset="-127"/>
                  <a:ea typeface="HY궁서B" panose="02030600000101010101" pitchFamily="18" charset="-127"/>
                </a:endParaRPr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14B36AB-F1CE-4A62-A97B-504FE65084B4}"/>
                </a:ext>
              </a:extLst>
            </p:cNvPr>
            <p:cNvSpPr txBox="1"/>
            <p:nvPr/>
          </p:nvSpPr>
          <p:spPr>
            <a:xfrm>
              <a:off x="-8351" y="10343160"/>
              <a:ext cx="99520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5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협찬 </a:t>
              </a:r>
              <a:r>
                <a:rPr lang="en-US" altLang="ko-KR" sz="1050" b="1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/  </a:t>
              </a:r>
              <a:r>
                <a:rPr lang="ko-KR" altLang="en-US" sz="1050" b="1" spc="-15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파트너</a:t>
              </a:r>
              <a:endParaRPr lang="ko-KR" altLang="en-US" sz="1100" b="1" spc="-15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19150B87-9880-46D7-B66A-C83AE78A53C8}"/>
              </a:ext>
            </a:extLst>
          </p:cNvPr>
          <p:cNvSpPr txBox="1"/>
          <p:nvPr/>
        </p:nvSpPr>
        <p:spPr>
          <a:xfrm>
            <a:off x="2897997" y="6115294"/>
            <a:ext cx="60983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  단장</a:t>
            </a:r>
            <a:r>
              <a:rPr lang="en-US" altLang="ko-KR" sz="11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/ </a:t>
            </a:r>
            <a:r>
              <a:rPr lang="ko-KR" altLang="en-US" sz="11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대표                </a:t>
            </a:r>
            <a:r>
              <a:rPr lang="ko-KR" altLang="en-US" sz="1200" b="1" spc="3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박재완</a:t>
            </a:r>
            <a:r>
              <a:rPr lang="en-US" altLang="ko-KR" sz="11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(010-5462-5734)    </a:t>
            </a:r>
            <a:r>
              <a:rPr lang="ko-KR" altLang="en-US" sz="1200" b="1" spc="300" dirty="0" err="1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최연옥</a:t>
            </a:r>
            <a:r>
              <a:rPr lang="en-US" altLang="ko-KR" sz="11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(010-8434-5212) </a:t>
            </a:r>
          </a:p>
          <a:p>
            <a:r>
              <a:rPr lang="en-US" altLang="ko-KR" sz="11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                                     </a:t>
            </a:r>
            <a:r>
              <a:rPr lang="en-US" altLang="ko-KR" sz="1100" b="1" dirty="0">
                <a:solidFill>
                  <a:srgbClr val="FF0000"/>
                </a:solidFill>
                <a:latin typeface="Imprint MT Shadow" panose="04020605060303030202" pitchFamily="82" charset="0"/>
                <a:ea typeface="함초롬돋움" panose="020B0604000101010101" pitchFamily="50" charset="-127"/>
                <a:cs typeface="함초롬돋움" panose="020B0604000101010101" pitchFamily="50" charset="-127"/>
              </a:rPr>
              <a:t>EM</a:t>
            </a:r>
            <a:r>
              <a:rPr lang="en-US" altLang="ko-KR" sz="11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vision3267@naver.com</a:t>
            </a:r>
            <a:r>
              <a:rPr lang="ko-KR" altLang="en-US" sz="11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</a:t>
            </a:r>
            <a:r>
              <a:rPr lang="en-US" altLang="ko-KR" sz="1100" b="1" dirty="0">
                <a:solidFill>
                  <a:srgbClr val="FF0000"/>
                </a:solidFill>
                <a:latin typeface="Imprint MT Shadow" panose="04020605060303030202" pitchFamily="82" charset="0"/>
                <a:ea typeface="함초롬돋움" panose="020B0604000101010101" pitchFamily="50" charset="-127"/>
                <a:cs typeface="함초롬돋움" panose="020B0604000101010101" pitchFamily="50" charset="-127"/>
              </a:rPr>
              <a:t>T</a:t>
            </a:r>
            <a:r>
              <a:rPr lang="en-US" altLang="ko-KR" sz="11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032-033-8809</a:t>
            </a:r>
            <a:r>
              <a:rPr lang="ko-KR" altLang="en-US" sz="11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</a:t>
            </a:r>
            <a:r>
              <a:rPr lang="ko-KR" altLang="en-US" sz="13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endParaRPr lang="ko-KR" altLang="en-US" sz="1300" b="1" spc="3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id="{01A4A8D5-C1EE-4D6B-92DC-2CBF0AE01F19}"/>
              </a:ext>
            </a:extLst>
          </p:cNvPr>
          <p:cNvCxnSpPr>
            <a:cxnSpLocks/>
          </p:cNvCxnSpPr>
          <p:nvPr/>
        </p:nvCxnSpPr>
        <p:spPr>
          <a:xfrm flipV="1">
            <a:off x="624795" y="4534847"/>
            <a:ext cx="6795180" cy="8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 Box 58">
            <a:extLst>
              <a:ext uri="{FF2B5EF4-FFF2-40B4-BE49-F238E27FC236}">
                <a16:creationId xmlns:a16="http://schemas.microsoft.com/office/drawing/2014/main" id="{F1E6539B-0B85-4EC4-9CE8-9947EC90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829466"/>
            <a:ext cx="3077167" cy="35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000" b="1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kumimoji="1" sz="1000" b="1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kumimoji="1" sz="1000" b="1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kumimoji="1" sz="1000" b="1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kumimoji="1" sz="1000" b="1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ko-KR" sz="1300" spc="-300" dirty="0">
                <a:latin typeface="돋움체" panose="020B0609000101010101" pitchFamily="49" charset="-127"/>
                <a:ea typeface="돋움체" panose="020B0609000101010101" pitchFamily="49" charset="-127"/>
              </a:rPr>
              <a:t>I</a:t>
            </a:r>
            <a:r>
              <a:rPr lang="ko-KR" altLang="en-US" sz="1200" b="0" spc="-300" dirty="0">
                <a:latin typeface="휴먼엑스포" panose="02030504000101010101" pitchFamily="18" charset="-127"/>
                <a:ea typeface="휴먼엑스포" panose="02030504000101010101" pitchFamily="18" charset="-127"/>
              </a:rPr>
              <a:t>사 </a:t>
            </a:r>
            <a:r>
              <a:rPr lang="en-US" altLang="ko-KR" sz="1300" spc="-300" dirty="0">
                <a:latin typeface="돋움체" panose="020B0609000101010101" pitchFamily="49" charset="-127"/>
                <a:ea typeface="돋움체" panose="020B0609000101010101" pitchFamily="49" charset="-127"/>
              </a:rPr>
              <a:t>I</a:t>
            </a:r>
            <a:r>
              <a:rPr lang="ko-KR" altLang="en-US" sz="1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국제우주여행자클럽 </a:t>
            </a:r>
            <a:r>
              <a:rPr lang="en-US" altLang="ko-KR" sz="1200" spc="-150" dirty="0">
                <a:latin typeface="Imprint MT Shadow" panose="04020605060303030202" pitchFamily="82" charset="0"/>
                <a:ea typeface="맑은 고딕" pitchFamily="50" charset="-127"/>
              </a:rPr>
              <a:t>(</a:t>
            </a:r>
            <a:r>
              <a:rPr lang="en-US" altLang="ko-KR" sz="1300" spc="-150" dirty="0">
                <a:solidFill>
                  <a:srgbClr val="FF0000"/>
                </a:solidFill>
                <a:latin typeface="Imprint MT Shadow" panose="04020605060303030202" pitchFamily="82" charset="0"/>
                <a:ea typeface="맑은 고딕" pitchFamily="50" charset="-127"/>
              </a:rPr>
              <a:t> </a:t>
            </a:r>
            <a:r>
              <a:rPr lang="en-US" altLang="ko-KR" sz="1300" dirty="0">
                <a:solidFill>
                  <a:srgbClr val="FF0000"/>
                </a:solidFill>
                <a:latin typeface="Imprint MT Shadow" panose="04020605060303030202" pitchFamily="82" charset="0"/>
                <a:ea typeface="맑은 고딕" pitchFamily="50" charset="-127"/>
              </a:rPr>
              <a:t>ISTC</a:t>
            </a:r>
            <a:r>
              <a:rPr lang="en-US" altLang="ko-KR" sz="1300" spc="-150" dirty="0">
                <a:solidFill>
                  <a:srgbClr val="FF0000"/>
                </a:solidFill>
                <a:latin typeface="Imprint MT Shadow" panose="04020605060303030202" pitchFamily="82" charset="0"/>
                <a:ea typeface="맑은 고딕" pitchFamily="50" charset="-127"/>
              </a:rPr>
              <a:t>  </a:t>
            </a:r>
            <a:r>
              <a:rPr lang="en-US" altLang="ko-KR" sz="1300" spc="-150" dirty="0">
                <a:latin typeface="Imprint MT Shadow" panose="04020605060303030202" pitchFamily="82" charset="0"/>
                <a:ea typeface="맑은 고딕" pitchFamily="50" charset="-127"/>
              </a:rPr>
              <a:t>)</a:t>
            </a:r>
          </a:p>
        </p:txBody>
      </p:sp>
      <p:pic>
        <p:nvPicPr>
          <p:cNvPr id="60" name="Picture 8">
            <a:extLst>
              <a:ext uri="{FF2B5EF4-FFF2-40B4-BE49-F238E27FC236}">
                <a16:creationId xmlns:a16="http://schemas.microsoft.com/office/drawing/2014/main" id="{92BA7092-6DCD-4563-BDEB-BA7829A5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83" y="3345165"/>
            <a:ext cx="228666" cy="24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7A0716BB-62BD-4379-8825-016D4C0C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062" y="3311100"/>
            <a:ext cx="181279" cy="2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DA8F095-539A-4726-ADF4-727666C6D719}"/>
              </a:ext>
            </a:extLst>
          </p:cNvPr>
          <p:cNvSpPr txBox="1"/>
          <p:nvPr/>
        </p:nvSpPr>
        <p:spPr>
          <a:xfrm>
            <a:off x="817312" y="3243358"/>
            <a:ext cx="261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00206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▓</a:t>
            </a:r>
            <a:endParaRPr lang="ko-KR" alt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E157DFD-20CC-4FE1-BCCB-827DB7347034}"/>
              </a:ext>
            </a:extLst>
          </p:cNvPr>
          <p:cNvSpPr txBox="1"/>
          <p:nvPr/>
        </p:nvSpPr>
        <p:spPr>
          <a:xfrm>
            <a:off x="4187277" y="6594145"/>
            <a:ext cx="3534906" cy="24622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강한 자가 아닌 </a:t>
            </a:r>
            <a:r>
              <a:rPr lang="en-US" altLang="ko-KR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함께</a:t>
            </a:r>
            <a:r>
              <a:rPr lang="en-US" altLang="ko-KR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”</a:t>
            </a:r>
            <a:r>
              <a:rPr lang="ko-KR" altLang="en-US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 하는 자가 성공한다 </a:t>
            </a:r>
            <a:r>
              <a:rPr lang="en-US" altLang="ko-KR" sz="1000" dirty="0">
                <a:latin typeface="궁서" panose="02030600000101010101" pitchFamily="18" charset="-127"/>
                <a:ea typeface="궁서" panose="02030600000101010101" pitchFamily="18" charset="-127"/>
              </a:rPr>
              <a:t>– </a:t>
            </a:r>
            <a:r>
              <a:rPr lang="en-US" altLang="ko-KR" sz="800" dirty="0"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800" b="1" dirty="0">
                <a:latin typeface="돋움" panose="020B0600000101010101" pitchFamily="50" charset="-127"/>
                <a:ea typeface="돋움" panose="020B0600000101010101" pitchFamily="50" charset="-127"/>
              </a:rPr>
              <a:t>한국의 부자인맥</a:t>
            </a:r>
            <a:r>
              <a:rPr lang="en-US" altLang="ko-KR" sz="800" b="1" dirty="0">
                <a:latin typeface="굴림" panose="020B0600000101010101" pitchFamily="50" charset="-127"/>
                <a:ea typeface="굴림" panose="020B0600000101010101" pitchFamily="50" charset="-127"/>
              </a:rPr>
              <a:t>”</a:t>
            </a:r>
            <a:r>
              <a:rPr lang="ko-KR" altLang="en-US" sz="800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800" dirty="0">
                <a:latin typeface="돋움" panose="020B0600000101010101" pitchFamily="50" charset="-127"/>
                <a:ea typeface="돋움" panose="020B0600000101010101" pitchFamily="50" charset="-127"/>
              </a:rPr>
              <a:t>중</a:t>
            </a:r>
            <a:r>
              <a:rPr lang="ko-KR" altLang="en-US" sz="800" b="1" dirty="0">
                <a:latin typeface="돋움" panose="020B0600000101010101" pitchFamily="50" charset="-127"/>
                <a:ea typeface="돋움" panose="020B0600000101010101" pitchFamily="50" charset="-127"/>
              </a:rPr>
              <a:t>에서 </a:t>
            </a:r>
            <a:endParaRPr lang="ko-KR" altLang="en-US" sz="900" b="1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775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bg1"/>
            </a:gs>
            <a:gs pos="45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AE9B64F-4DB8-4D2C-B6A0-55103DD1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9D66-FF41-4645-9844-242B35B8BA4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3DC331-D066-4215-ABA2-DD449023D4CB}"/>
              </a:ext>
            </a:extLst>
          </p:cNvPr>
          <p:cNvSpPr txBox="1"/>
          <p:nvPr/>
        </p:nvSpPr>
        <p:spPr>
          <a:xfrm>
            <a:off x="2941541" y="3267104"/>
            <a:ext cx="9216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300" u="sng" dirty="0"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돋움체" panose="020B0609000101010101" pitchFamily="49" charset="-127"/>
                <a:ea typeface="돋움체" panose="020B0609000101010101" pitchFamily="49" charset="-127"/>
                <a:cs typeface="함초롬돋움" panose="020B0604000101010101" pitchFamily="50" charset="-127"/>
              </a:rPr>
              <a:t>▓</a:t>
            </a:r>
            <a:r>
              <a:rPr lang="ko-KR" altLang="en-US" sz="1300" u="sng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인류의 유산 </a:t>
            </a:r>
            <a:r>
              <a:rPr kumimoji="0" lang="ko-KR" altLang="en-US" sz="1400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우주정거장</a:t>
            </a:r>
            <a:r>
              <a:rPr kumimoji="0" lang="ko-KR" altLang="en-US" sz="1400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kumimoji="0" lang="en-US" altLang="ko-KR" sz="1400" b="1" i="0" u="sng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mprint MT Shadow" panose="04020605060303030202" pitchFamily="82" charset="0"/>
                <a:ea typeface="휴먼엑스포" panose="02030504000101010101" pitchFamily="18" charset="-127"/>
              </a:rPr>
              <a:t>MIR</a:t>
            </a:r>
            <a:r>
              <a:rPr kumimoji="0" lang="ko-KR" altLang="en-US" sz="1400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호</a:t>
            </a:r>
            <a:r>
              <a:rPr kumimoji="0" lang="ko-KR" altLang="en-US" sz="1100" b="1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를</a:t>
            </a:r>
            <a:r>
              <a:rPr kumimoji="0" lang="ko-KR" altLang="en-US" sz="1400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  소유</a:t>
            </a:r>
            <a:r>
              <a:rPr kumimoji="0" lang="ko-KR" altLang="en-US" sz="1200" b="1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한</a:t>
            </a:r>
            <a:r>
              <a:rPr kumimoji="0" lang="ko-KR" altLang="en-US" sz="1400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 뉴스페이스 시대  </a:t>
            </a:r>
            <a:r>
              <a:rPr kumimoji="0" lang="en-US" altLang="ko-KR" sz="1400" i="0" u="sng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돋움체" panose="020B0609000101010101" pitchFamily="49" charset="-127"/>
                <a:ea typeface="돋움체" panose="020B0609000101010101" pitchFamily="49" charset="-127"/>
                <a:cs typeface="함초롬돋움" panose="020B0604000101010101" pitchFamily="50" charset="-127"/>
              </a:rPr>
              <a:t>〃</a:t>
            </a:r>
            <a:r>
              <a:rPr kumimoji="0" lang="ko-KR" altLang="en-US" sz="1400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최고</a:t>
            </a:r>
            <a:r>
              <a:rPr kumimoji="0" lang="ko-KR" altLang="en-US" sz="1100" b="1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가</a:t>
            </a:r>
            <a:r>
              <a:rPr kumimoji="0" lang="ko-KR" altLang="en-US" sz="1400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 아닌 최초</a:t>
            </a:r>
            <a:r>
              <a:rPr kumimoji="0" lang="en-US" altLang="ko-KR" sz="1400" i="0" u="sng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돋움체" panose="020B0609000101010101" pitchFamily="49" charset="-127"/>
                <a:ea typeface="돋움체" panose="020B0609000101010101" pitchFamily="49" charset="-127"/>
                <a:cs typeface="함초롬돋움" panose="020B0604000101010101" pitchFamily="50" charset="-127"/>
              </a:rPr>
              <a:t>〃</a:t>
            </a:r>
            <a:r>
              <a:rPr kumimoji="0" lang="ko-KR" altLang="en-US" sz="1400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  민간인 </a:t>
            </a:r>
            <a:r>
              <a:rPr kumimoji="0" lang="ko-KR" altLang="en-US" sz="1400" i="0" u="sng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우주항공분야</a:t>
            </a:r>
            <a:r>
              <a:rPr kumimoji="0" lang="ko-KR" altLang="en-US" sz="1400" i="0" u="sng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 </a:t>
            </a:r>
            <a:r>
              <a:rPr kumimoji="0" lang="ko-KR" altLang="en-US" sz="1400" i="0" u="sng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교육</a:t>
            </a:r>
            <a:r>
              <a:rPr kumimoji="0" lang="ko-KR" altLang="en-US" sz="1200" b="1" i="0" u="sng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의</a:t>
            </a:r>
            <a:r>
              <a:rPr kumimoji="0" lang="ko-KR" altLang="en-US" sz="1400" i="0" u="sng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함초롬돋움" panose="020B0604000101010101" pitchFamily="50" charset="-127"/>
              </a:rPr>
              <a:t> 선도자</a:t>
            </a:r>
            <a:r>
              <a:rPr kumimoji="0" lang="ko-KR" altLang="en-US" sz="1400" i="0" u="sng" strike="noStrike" kern="1200" cap="none" normalizeH="0" baseline="0" noProof="0" dirty="0">
                <a:ln>
                  <a:noFill/>
                </a:ln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돋움체" panose="020B0609000101010101" pitchFamily="49" charset="-127"/>
                <a:ea typeface="돋움체" panose="020B0609000101010101" pitchFamily="49" charset="-127"/>
                <a:cs typeface="함초롬돋움" panose="020B0604000101010101" pitchFamily="50" charset="-127"/>
              </a:rPr>
              <a:t>▓</a:t>
            </a:r>
            <a:endParaRPr lang="ko-KR" altLang="en-US" sz="1400" dirty="0"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4957711-23D2-4AD4-9295-A0EAB8680BC3}"/>
              </a:ext>
            </a:extLst>
          </p:cNvPr>
          <p:cNvGrpSpPr/>
          <p:nvPr/>
        </p:nvGrpSpPr>
        <p:grpSpPr>
          <a:xfrm>
            <a:off x="4021988" y="1021036"/>
            <a:ext cx="7194652" cy="803805"/>
            <a:chOff x="4562394" y="1907727"/>
            <a:chExt cx="7194652" cy="80380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C96EA3-D866-461E-A63E-6646093386F5}"/>
                </a:ext>
              </a:extLst>
            </p:cNvPr>
            <p:cNvSpPr txBox="1"/>
            <p:nvPr/>
          </p:nvSpPr>
          <p:spPr>
            <a:xfrm>
              <a:off x="5176094" y="1907727"/>
              <a:ext cx="49677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300" i="0" u="none" strike="noStrike" dirty="0">
                  <a:solidFill>
                    <a:srgbClr val="0C1B33"/>
                  </a:solidFill>
                  <a:effectLst/>
                  <a:latin typeface="돋움체" panose="020B0609000101010101" pitchFamily="49" charset="-127"/>
                  <a:ea typeface="돋움체" panose="020B0609000101010101" pitchFamily="49" charset="-127"/>
                  <a:cs typeface="함초롬돋움" panose="020B0604000101010101" pitchFamily="50" charset="-127"/>
                </a:rPr>
                <a:t> ▓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베푸는 </a:t>
              </a:r>
              <a:r>
                <a:rPr lang="ko-KR" altLang="en-US" sz="12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부자</a:t>
              </a:r>
              <a:r>
                <a:rPr lang="en-US" altLang="ko-KR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, 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존경</a:t>
              </a:r>
              <a:r>
                <a:rPr lang="ko-KR" altLang="en-US" sz="12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받는 부자</a:t>
              </a:r>
              <a:r>
                <a:rPr lang="en-US" altLang="ko-KR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, 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행복</a:t>
              </a:r>
              <a:r>
                <a:rPr lang="ko-KR" altLang="en-US" sz="12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한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 </a:t>
              </a:r>
              <a:r>
                <a:rPr lang="ko-KR" altLang="en-US" sz="12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부자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돋움체" panose="020B0609000101010101" pitchFamily="49" charset="-127"/>
                  <a:ea typeface="돋움체" panose="020B0609000101010101" pitchFamily="49" charset="-127"/>
                  <a:cs typeface="함초롬돋움" panose="020B0604000101010101" pitchFamily="50" charset="-127"/>
                </a:rPr>
                <a:t>▓ </a:t>
              </a:r>
              <a:r>
                <a:rPr lang="ko-KR" altLang="en-US" sz="1100" b="1" i="0" u="none" strike="noStrike" dirty="0">
                  <a:solidFill>
                    <a:srgbClr val="0C1B33"/>
                  </a:solidFill>
                  <a:effectLst/>
                  <a:latin typeface="돋움체" panose="020B0609000101010101" pitchFamily="49" charset="-127"/>
                  <a:ea typeface="돋움체" panose="020B0609000101010101" pitchFamily="49" charset="-127"/>
                  <a:cs typeface="함초롬돋움" panose="020B0604000101010101" pitchFamily="50" charset="-127"/>
                </a:rPr>
                <a:t>의</a:t>
              </a:r>
              <a:r>
                <a:rPr lang="ko-KR" altLang="en-US" sz="1300" i="0" u="none" strike="noStrike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 </a:t>
              </a:r>
              <a:r>
                <a:rPr lang="ko-KR" altLang="en-US" sz="1400" i="0" u="none" strike="noStrike" dirty="0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  <a:cs typeface="함초롬돋움" panose="020B0604000101010101" pitchFamily="50" charset="-127"/>
                </a:rPr>
                <a:t>영혼 공동체</a:t>
              </a:r>
              <a:endParaRPr lang="ko-KR" altLang="en-US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ECBBC6FC-A707-43C2-8B4C-A5DCF3EDF144}"/>
                </a:ext>
              </a:extLst>
            </p:cNvPr>
            <p:cNvGrpSpPr/>
            <p:nvPr/>
          </p:nvGrpSpPr>
          <p:grpSpPr>
            <a:xfrm>
              <a:off x="4562394" y="2121380"/>
              <a:ext cx="7194652" cy="590152"/>
              <a:chOff x="4544587" y="2224669"/>
              <a:chExt cx="7194652" cy="5901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4975B6-82DE-4F1E-B67E-463038B074BF}"/>
                  </a:ext>
                </a:extLst>
              </p:cNvPr>
              <p:cNvSpPr txBox="1"/>
              <p:nvPr/>
            </p:nvSpPr>
            <p:spPr>
              <a:xfrm>
                <a:off x="4954543" y="2224669"/>
                <a:ext cx="583242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ko-KR" altLang="en-US" sz="1300" i="0" u="none" strike="noStrike" spc="-150" dirty="0">
                    <a:solidFill>
                      <a:srgbClr val="0F172A"/>
                    </a:solidFill>
                    <a:effectLst/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명저의 정수 </a:t>
                </a:r>
                <a:r>
                  <a:rPr lang="en-US" altLang="ko-KR" sz="1600" b="1" i="0" u="none" strike="noStrike" dirty="0">
                    <a:solidFill>
                      <a:srgbClr val="0F172A"/>
                    </a:solidFill>
                    <a:effectLst/>
                    <a:latin typeface="Noto Sans KR" panose="020B0200000000000000" pitchFamily="50" charset="-127"/>
                    <a:ea typeface="Noto Sans KR" panose="020B0200000000000000" pitchFamily="50" charset="-127"/>
                  </a:rPr>
                  <a:t>:</a:t>
                </a:r>
                <a:r>
                  <a:rPr lang="ko-KR" altLang="en-US" sz="1600" b="0" i="0" u="none" strike="noStrike" dirty="0">
                    <a:solidFill>
                      <a:srgbClr val="1E293B"/>
                    </a:solidFill>
                    <a:effectLst/>
                    <a:latin typeface="Noto Sans KR" panose="020B0200000000000000" pitchFamily="50" charset="-127"/>
                    <a:ea typeface="Noto Sans KR" panose="020B0200000000000000" pitchFamily="50" charset="-127"/>
                  </a:rPr>
                  <a:t> </a:t>
                </a:r>
                <a:r>
                  <a:rPr lang="ko-KR" altLang="en-US" sz="1300" b="1" i="0" u="none" strike="noStrike" dirty="0">
                    <a:solidFill>
                      <a:srgbClr val="1E293B"/>
                    </a:solidFill>
                    <a:effectLst/>
                    <a:latin typeface="돋움체" panose="020B0609000101010101" pitchFamily="49" charset="-127"/>
                    <a:ea typeface="돋움체" panose="020B0609000101010101" pitchFamily="49" charset="-127"/>
                    <a:cs typeface="함초롬돋움" panose="020B0604000101010101" pitchFamily="50" charset="-127"/>
                  </a:rPr>
                  <a:t>베스트셀러</a:t>
                </a:r>
                <a:r>
                  <a:rPr lang="en-US" altLang="ko-KR" sz="1300" dirty="0">
                    <a:solidFill>
                      <a:srgbClr val="1E293B"/>
                    </a:solidFill>
                    <a:latin typeface="Noto Sans KR" panose="020B0200000000000000" pitchFamily="50" charset="-127"/>
                    <a:ea typeface="Noto Sans KR" panose="020B0200000000000000" pitchFamily="50" charset="-127"/>
                    <a:cs typeface="함초롬돋움" panose="020B0604000101010101" pitchFamily="50" charset="-127"/>
                  </a:rPr>
                  <a:t>  〃</a:t>
                </a:r>
                <a:r>
                  <a:rPr lang="ko-KR" altLang="en-US" sz="1400" i="0" u="none" strike="noStrike" dirty="0">
                    <a:solidFill>
                      <a:srgbClr val="1E293B"/>
                    </a:solidFill>
                    <a:effectLst/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한국의 부자인맥</a:t>
                </a:r>
                <a:r>
                  <a:rPr lang="en-US" altLang="ko-KR" sz="1200" dirty="0">
                    <a:solidFill>
                      <a:srgbClr val="1E293B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〃</a:t>
                </a:r>
                <a:r>
                  <a:rPr lang="ko-KR" altLang="en-US" sz="1400" i="0" u="none" strike="noStrike" dirty="0" err="1">
                    <a:solidFill>
                      <a:srgbClr val="1E293B"/>
                    </a:solidFill>
                    <a:effectLst/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백한번째</a:t>
                </a:r>
                <a:r>
                  <a:rPr lang="ko-KR" altLang="en-US" sz="1400" i="0" u="none" strike="noStrike" dirty="0">
                    <a:solidFill>
                      <a:srgbClr val="1E293B"/>
                    </a:solidFill>
                    <a:effectLst/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도전</a:t>
                </a:r>
                <a:r>
                  <a:rPr lang="en-US" altLang="ko-KR" sz="1200" dirty="0">
                    <a:solidFill>
                      <a:srgbClr val="1E293B"/>
                    </a:solidFill>
                    <a:latin typeface="휴먼엑스포" panose="02030504000101010101" pitchFamily="18" charset="-127"/>
                    <a:ea typeface="휴먼엑스포" panose="02030504000101010101" pitchFamily="18" charset="-127"/>
                  </a:rPr>
                  <a:t> </a:t>
                </a:r>
                <a:r>
                  <a:rPr lang="ko-KR" altLang="en-US" sz="1200" b="1" i="0" u="none" strike="noStrike" dirty="0">
                    <a:solidFill>
                      <a:srgbClr val="1E293B"/>
                    </a:solidFill>
                    <a:effectLst/>
                    <a:latin typeface="돋움체" panose="020B0609000101010101" pitchFamily="49" charset="-127"/>
                    <a:ea typeface="돋움체" panose="020B0609000101010101" pitchFamily="49" charset="-127"/>
                  </a:rPr>
                  <a:t>저술</a:t>
                </a:r>
                <a:endParaRPr lang="ko-KR" altLang="en-US" sz="1300" b="1" dirty="0">
                  <a:latin typeface="돋움체" panose="020B0609000101010101" pitchFamily="49" charset="-127"/>
                  <a:ea typeface="돋움체" panose="020B0609000101010101" pitchFamily="49" charset="-127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AA622-89FE-4FBC-80A9-B167E9965FDA}"/>
                  </a:ext>
                </a:extLst>
              </p:cNvPr>
              <p:cNvSpPr txBox="1"/>
              <p:nvPr/>
            </p:nvSpPr>
            <p:spPr>
              <a:xfrm>
                <a:off x="4544587" y="2460878"/>
                <a:ext cx="7194652" cy="353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i="0" u="none" strike="noStrike" dirty="0">
                    <a:solidFill>
                      <a:srgbClr val="0F172A"/>
                    </a:solidFill>
                    <a:effectLst/>
                    <a:latin typeface="HY신명조" panose="02030600000101010101" pitchFamily="18" charset="-127"/>
                    <a:ea typeface="HY신명조" panose="02030600000101010101" pitchFamily="18" charset="-127"/>
                  </a:rPr>
                  <a:t>3</a:t>
                </a:r>
                <a:r>
                  <a:rPr lang="en-US" altLang="ko-KR" sz="1500" b="1" i="0" u="none" strike="noStrike" dirty="0">
                    <a:solidFill>
                      <a:srgbClr val="0F172A"/>
                    </a:solidFill>
                    <a:effectLst/>
                    <a:latin typeface="Imprint MT Shadow" panose="04020605060303030202" pitchFamily="82" charset="0"/>
                    <a:ea typeface="Noto Sans KR" panose="020B0200000000000000" pitchFamily="50" charset="-127"/>
                  </a:rPr>
                  <a:t>TB</a:t>
                </a:r>
                <a:r>
                  <a:rPr lang="en-US" altLang="ko-KR" sz="1600" b="1" i="0" u="none" strike="noStrike" dirty="0">
                    <a:solidFill>
                      <a:srgbClr val="0F172A"/>
                    </a:solidFill>
                    <a:effectLst/>
                    <a:latin typeface="Imprint MT Shadow" panose="04020605060303030202" pitchFamily="82" charset="0"/>
                    <a:ea typeface="Noto Sans KR" panose="020B0200000000000000" pitchFamily="50" charset="-127"/>
                  </a:rPr>
                  <a:t> </a:t>
                </a:r>
                <a:r>
                  <a:rPr lang="en-US" altLang="ko-KR" sz="1400" b="1" i="0" u="none" strike="noStrike" dirty="0">
                    <a:solidFill>
                      <a:srgbClr val="0F172A"/>
                    </a:solidFill>
                    <a:effectLst/>
                    <a:latin typeface="Imprint MT Shadow" panose="04020605060303030202" pitchFamily="82" charset="0"/>
                    <a:ea typeface="Noto Sans KR" panose="020B0200000000000000" pitchFamily="50" charset="-127"/>
                  </a:rPr>
                  <a:t>M</a:t>
                </a:r>
                <a:r>
                  <a:rPr lang="en-US" altLang="ko-KR" sz="1700" b="1" i="0" u="none" strike="noStrike" dirty="0">
                    <a:solidFill>
                      <a:srgbClr val="0F172A"/>
                    </a:solidFill>
                    <a:effectLst/>
                    <a:latin typeface="Imprint MT Shadow" panose="04020605060303030202" pitchFamily="82" charset="0"/>
                    <a:ea typeface="Noto Sans KR" panose="020B0200000000000000" pitchFamily="50" charset="-127"/>
                  </a:rPr>
                  <a:t>embership</a:t>
                </a:r>
                <a:r>
                  <a:rPr lang="en-US" altLang="ko-KR" sz="1600" b="1" i="0" u="none" strike="noStrike" dirty="0">
                    <a:solidFill>
                      <a:srgbClr val="0F172A"/>
                    </a:solidFill>
                    <a:effectLst/>
                    <a:latin typeface="Imprint MT Shadow" panose="04020605060303030202" pitchFamily="82" charset="0"/>
                    <a:ea typeface="Noto Sans KR" panose="020B0200000000000000" pitchFamily="50" charset="-127"/>
                  </a:rPr>
                  <a:t> </a:t>
                </a:r>
                <a:r>
                  <a:rPr lang="en-US" altLang="ko-KR" sz="1400" i="0" u="none" strike="noStrike" dirty="0">
                    <a:effectLst/>
                    <a:latin typeface="Imprint MT Shadow" panose="04020605060303030202" pitchFamily="82" charset="0"/>
                    <a:ea typeface="Noto Sans KR" panose="020B0200000000000000" pitchFamily="50" charset="-127"/>
                  </a:rPr>
                  <a:t>[</a:t>
                </a:r>
                <a:r>
                  <a:rPr lang="en-US" altLang="ko-KR" sz="1400" b="1" dirty="0">
                    <a:solidFill>
                      <a:srgbClr val="FF0000"/>
                    </a:solidFill>
                    <a:latin typeface="HY신명조" panose="02030600000101010101" pitchFamily="18" charset="-127"/>
                    <a:ea typeface="HY신명조" panose="02030600000101010101" pitchFamily="18" charset="-127"/>
                  </a:rPr>
                  <a:t>3</a:t>
                </a:r>
                <a:r>
                  <a:rPr lang="en-US" altLang="ko-KR" sz="1500" b="1" i="0" u="none" strike="noStrike" dirty="0">
                    <a:solidFill>
                      <a:srgbClr val="FF0000"/>
                    </a:solidFill>
                    <a:effectLst/>
                    <a:latin typeface="Imprint MT Shadow" panose="04020605060303030202" pitchFamily="82" charset="0"/>
                    <a:ea typeface="Noto Sans KR" panose="020B0200000000000000" pitchFamily="50" charset="-127"/>
                  </a:rPr>
                  <a:t>TBM</a:t>
                </a:r>
                <a:r>
                  <a:rPr lang="en-US" altLang="ko-KR" sz="1200" b="1" i="0" u="none" strike="noStrike" dirty="0">
                    <a:effectLst/>
                    <a:latin typeface="Noto Sans KR" panose="020B0200000000000000" pitchFamily="50" charset="-127"/>
                    <a:ea typeface="Noto Sans KR" panose="020B0200000000000000" pitchFamily="50" charset="-127"/>
                  </a:rPr>
                  <a:t>]</a:t>
                </a:r>
                <a:r>
                  <a:rPr lang="en-US" altLang="ko-KR" sz="1400" b="1" i="0" u="none" strike="noStrike" dirty="0">
                    <a:effectLst/>
                    <a:latin typeface="Noto Sans KR" panose="020B0200000000000000" pitchFamily="50" charset="-127"/>
                    <a:ea typeface="Noto Sans KR" panose="020B0200000000000000" pitchFamily="50" charset="-127"/>
                  </a:rPr>
                  <a:t> </a:t>
                </a:r>
                <a:r>
                  <a:rPr lang="en-US" altLang="ko-KR" sz="1200" b="1" dirty="0">
                    <a:solidFill>
                      <a:srgbClr val="0F172A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-</a:t>
                </a:r>
                <a:r>
                  <a:rPr lang="ko-KR" altLang="en-US" sz="1600" b="0" i="0" u="none" strike="noStrike" dirty="0">
                    <a:solidFill>
                      <a:srgbClr val="1E293B"/>
                    </a:solidFill>
                    <a:effectLst/>
                    <a:latin typeface="Noto Sans KR" panose="020B0200000000000000" pitchFamily="50" charset="-127"/>
                    <a:ea typeface="Noto Sans KR" panose="020B0200000000000000" pitchFamily="50" charset="-127"/>
                  </a:rPr>
                  <a:t> </a:t>
                </a:r>
                <a:r>
                  <a:rPr lang="ko-KR" altLang="en-US" sz="1300" b="1" i="0" u="none" strike="noStrike" spc="-150" dirty="0">
                    <a:solidFill>
                      <a:srgbClr val="1E293B"/>
                    </a:solidFill>
                    <a:effectLst/>
                    <a:latin typeface="돋움체" panose="020B0609000101010101" pitchFamily="49" charset="-127"/>
                    <a:ea typeface="돋움체" panose="020B0609000101010101" pitchFamily="49" charset="-127"/>
                  </a:rPr>
                  <a:t>리더들</a:t>
                </a:r>
                <a:r>
                  <a:rPr lang="ko-KR" altLang="en-US" sz="1200" b="1" i="0" u="none" strike="noStrike" spc="-150" dirty="0">
                    <a:solidFill>
                      <a:srgbClr val="1E293B"/>
                    </a:solidFill>
                    <a:effectLst/>
                    <a:latin typeface="돋움체" panose="020B0609000101010101" pitchFamily="49" charset="-127"/>
                    <a:ea typeface="돋움체" panose="020B0609000101010101" pitchFamily="49" charset="-127"/>
                  </a:rPr>
                  <a:t>의</a:t>
                </a:r>
                <a:r>
                  <a:rPr lang="ko-KR" altLang="en-US" sz="1300" b="1" i="0" u="none" strike="noStrike" spc="-150" dirty="0">
                    <a:solidFill>
                      <a:srgbClr val="1E293B"/>
                    </a:solidFill>
                    <a:effectLst/>
                    <a:latin typeface="돋움체" panose="020B0609000101010101" pitchFamily="49" charset="-127"/>
                    <a:ea typeface="돋움체" panose="020B0609000101010101" pitchFamily="49" charset="-127"/>
                  </a:rPr>
                  <a:t> 일과 삶을</a:t>
                </a:r>
                <a:r>
                  <a:rPr lang="en-US" altLang="ko-KR" sz="1300" b="1" i="0" u="none" strike="noStrike" spc="-150" dirty="0">
                    <a:solidFill>
                      <a:srgbClr val="1E293B"/>
                    </a:solidFill>
                    <a:effectLst/>
                    <a:latin typeface="돋움체" panose="020B0609000101010101" pitchFamily="49" charset="-127"/>
                    <a:ea typeface="돋움체" panose="020B0609000101010101" pitchFamily="49" charset="-127"/>
                  </a:rPr>
                  <a:t>“</a:t>
                </a:r>
                <a:r>
                  <a:rPr lang="ko-KR" altLang="en-US" sz="1300" b="1" i="0" u="none" strike="noStrike" spc="-150" dirty="0">
                    <a:solidFill>
                      <a:srgbClr val="1E293B"/>
                    </a:solidFill>
                    <a:effectLst/>
                    <a:latin typeface="돋움체" panose="020B0609000101010101" pitchFamily="49" charset="-127"/>
                    <a:ea typeface="돋움체" panose="020B0609000101010101" pitchFamily="49" charset="-127"/>
                  </a:rPr>
                  <a:t>함께</a:t>
                </a:r>
                <a:r>
                  <a:rPr lang="en-US" altLang="ko-KR" sz="1300" b="1" i="0" u="none" strike="noStrike" spc="-150" dirty="0">
                    <a:solidFill>
                      <a:srgbClr val="1E293B"/>
                    </a:solidFill>
                    <a:effectLst/>
                    <a:latin typeface="돋움체" panose="020B0609000101010101" pitchFamily="49" charset="-127"/>
                    <a:ea typeface="돋움체" panose="020B0609000101010101" pitchFamily="49" charset="-127"/>
                  </a:rPr>
                  <a:t>”</a:t>
                </a:r>
                <a:r>
                  <a:rPr lang="ko-KR" altLang="en-US" sz="1300" b="1" i="0" u="none" strike="noStrike" spc="-150" dirty="0">
                    <a:solidFill>
                      <a:srgbClr val="1E293B"/>
                    </a:solidFill>
                    <a:effectLst/>
                    <a:latin typeface="돋움체" panose="020B0609000101010101" pitchFamily="49" charset="-127"/>
                    <a:ea typeface="돋움체" panose="020B0609000101010101" pitchFamily="49" charset="-127"/>
                  </a:rPr>
                  <a:t>설계하는</a:t>
                </a:r>
                <a:r>
                  <a:rPr lang="ko-KR" altLang="en-US" sz="1400" b="0" i="0" u="none" strike="noStrike" spc="-150" dirty="0">
                    <a:solidFill>
                      <a:srgbClr val="1E293B"/>
                    </a:solidFill>
                    <a:effectLst/>
                    <a:latin typeface="Noto Sans KR" panose="020B0200000000000000" pitchFamily="50" charset="-127"/>
                    <a:ea typeface="Noto Sans KR" panose="020B0200000000000000" pitchFamily="50" charset="-127"/>
                  </a:rPr>
                  <a:t> </a:t>
                </a:r>
                <a:r>
                  <a:rPr lang="en-US" altLang="ko-KR" sz="1400" dirty="0">
                    <a:solidFill>
                      <a:srgbClr val="1E293B"/>
                    </a:solidFill>
                    <a:latin typeface="Imprint MT Shadow" panose="04020605060303030202" pitchFamily="82" charset="0"/>
                    <a:ea typeface="Noto Sans KR" panose="020B0200000000000000" pitchFamily="50" charset="-127"/>
                  </a:rPr>
                  <a:t>Membership Life</a:t>
                </a:r>
                <a:r>
                  <a:rPr lang="ko-KR" altLang="en-US" sz="1400" b="0" i="0" u="none" strike="noStrike" dirty="0">
                    <a:solidFill>
                      <a:srgbClr val="1E293B"/>
                    </a:solidFill>
                    <a:effectLst/>
                    <a:latin typeface="Imprint MT Shadow" panose="04020605060303030202" pitchFamily="82" charset="0"/>
                    <a:ea typeface="Noto Sans KR" panose="020B0200000000000000" pitchFamily="50" charset="-127"/>
                  </a:rPr>
                  <a:t> </a:t>
                </a:r>
                <a:endParaRPr lang="ko-KR" altLang="en-US" sz="1600" dirty="0">
                  <a:latin typeface="Imprint MT Shadow" panose="04020605060303030202" pitchFamily="82" charset="0"/>
                </a:endParaRPr>
              </a:p>
            </p:txBody>
          </p:sp>
        </p:grpSp>
      </p:grpSp>
      <p:sp>
        <p:nvSpPr>
          <p:cNvPr id="39" name="Rectangle 4">
            <a:extLst>
              <a:ext uri="{FF2B5EF4-FFF2-40B4-BE49-F238E27FC236}">
                <a16:creationId xmlns:a16="http://schemas.microsoft.com/office/drawing/2014/main" id="{545D221C-837C-4444-B58F-7084E6A13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702" y="2310546"/>
            <a:ext cx="9216434" cy="97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 b="1">
                <a:solidFill>
                  <a:srgbClr val="9966FF"/>
                </a:solidFill>
                <a:latin typeface="산돌고딕 M" pitchFamily="18" charset="-127"/>
                <a:ea typeface="산돌고딕 M" pitchFamily="18" charset="-127"/>
              </a:defRPr>
            </a:lvl1pPr>
            <a:lvl2pPr marL="742950" indent="-285750">
              <a:defRPr kumimoji="1" sz="1400" b="1">
                <a:solidFill>
                  <a:srgbClr val="9966FF"/>
                </a:solidFill>
                <a:latin typeface="산돌고딕 M" pitchFamily="18" charset="-127"/>
                <a:ea typeface="산돌고딕 M" pitchFamily="18" charset="-127"/>
              </a:defRPr>
            </a:lvl2pPr>
            <a:lvl3pPr marL="1143000" indent="-228600">
              <a:defRPr kumimoji="1" sz="1400" b="1">
                <a:solidFill>
                  <a:srgbClr val="9966FF"/>
                </a:solidFill>
                <a:latin typeface="산돌고딕 M" pitchFamily="18" charset="-127"/>
                <a:ea typeface="산돌고딕 M" pitchFamily="18" charset="-127"/>
              </a:defRPr>
            </a:lvl3pPr>
            <a:lvl4pPr marL="1600200" indent="-228600">
              <a:defRPr kumimoji="1" sz="1400" b="1">
                <a:solidFill>
                  <a:srgbClr val="9966FF"/>
                </a:solidFill>
                <a:latin typeface="산돌고딕 M" pitchFamily="18" charset="-127"/>
                <a:ea typeface="산돌고딕 M" pitchFamily="18" charset="-127"/>
              </a:defRPr>
            </a:lvl4pPr>
            <a:lvl5pPr marL="2057400" indent="-228600">
              <a:defRPr kumimoji="1" sz="1400" b="1">
                <a:solidFill>
                  <a:srgbClr val="9966FF"/>
                </a:solidFill>
                <a:latin typeface="산돌고딕 M" pitchFamily="18" charset="-127"/>
                <a:ea typeface="산돌고딕 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66FF"/>
                </a:solidFill>
                <a:latin typeface="산돌고딕 M" pitchFamily="18" charset="-127"/>
                <a:ea typeface="산돌고딕 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66FF"/>
                </a:solidFill>
                <a:latin typeface="산돌고딕 M" pitchFamily="18" charset="-127"/>
                <a:ea typeface="산돌고딕 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66FF"/>
                </a:solidFill>
                <a:latin typeface="산돌고딕 M" pitchFamily="18" charset="-127"/>
                <a:ea typeface="산돌고딕 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66FF"/>
                </a:solidFill>
                <a:latin typeface="산돌고딕 M" pitchFamily="18" charset="-127"/>
                <a:ea typeface="산돌고딕 M" pitchFamily="18" charset="-127"/>
              </a:defRPr>
            </a:lvl9pPr>
          </a:lstStyle>
          <a:p>
            <a:pPr eaLnBrk="1" latinLnBrk="1" hangingPunct="1"/>
            <a:r>
              <a:rPr lang="ko-KR" altLang="en-US" b="0" dirty="0">
                <a:solidFill>
                  <a:schemeClr val="tx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                   </a:t>
            </a:r>
            <a:r>
              <a:rPr lang="ko-KR" altLang="en-US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국내 굴지의 은행에 근무하는 </a:t>
            </a:r>
            <a:r>
              <a:rPr lang="en-US" altLang="ko-KR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27</a:t>
            </a:r>
            <a:r>
              <a:rPr lang="ko-KR" altLang="en-US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년간의 금융 경제 실생활 속에서 </a:t>
            </a:r>
            <a:r>
              <a:rPr lang="ko-KR" altLang="en-US" sz="1100" dirty="0" err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부자란</a:t>
            </a:r>
            <a:r>
              <a:rPr lang="en-US" altLang="ko-KR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ko-KR" altLang="en-US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1100" spc="-15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태어나는 것이 아니고   </a:t>
            </a:r>
            <a:endParaRPr lang="en-US" altLang="ko-KR" sz="1200" spc="-15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eaLnBrk="1" latinLnBrk="1" hangingPunct="1"/>
            <a:r>
              <a:rPr lang="en-US" altLang="ko-KR" sz="12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                   “</a:t>
            </a:r>
            <a:r>
              <a:rPr lang="ko-KR" altLang="en-US" sz="110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부자 되는 </a:t>
            </a:r>
            <a:r>
              <a:rPr lang="ko-KR" altLang="en-US" sz="1100" dirty="0" err="1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인맥력의</a:t>
            </a:r>
            <a:r>
              <a:rPr lang="ko-KR" altLang="en-US" sz="110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환경 속에서 키워지는 것</a:t>
            </a:r>
            <a:r>
              <a:rPr lang="en-US" altLang="ko-KR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” </a:t>
            </a:r>
            <a:r>
              <a:rPr lang="ko-KR" altLang="en-US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이라는 </a:t>
            </a:r>
            <a:r>
              <a:rPr lang="en-US" altLang="ko-KR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110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상생의 </a:t>
            </a:r>
            <a:r>
              <a:rPr lang="ko-KR" altLang="en-US" sz="1100" dirty="0" err="1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부자학</a:t>
            </a:r>
            <a:r>
              <a:rPr lang="en-US" altLang="ko-KR" sz="1100" dirty="0">
                <a:solidFill>
                  <a:schemeClr val="tx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”</a:t>
            </a:r>
            <a:r>
              <a:rPr lang="ko-KR" altLang="en-US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의 환경 이론적 배경을 정립하고 </a:t>
            </a:r>
            <a:endParaRPr lang="en-US" altLang="ko-KR" sz="11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eaLnBrk="1" latinLnBrk="1" hangingPunct="1"/>
            <a:endParaRPr lang="en-US" altLang="ko-KR" sz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eaLnBrk="1" latinLnBrk="1" hangingPunct="1">
              <a:lnSpc>
                <a:spcPct val="80000"/>
              </a:lnSpc>
            </a:pPr>
            <a:r>
              <a:rPr lang="en-US" altLang="ko-KR" sz="1200" dirty="0">
                <a:solidFill>
                  <a:schemeClr val="tx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                                            </a:t>
            </a:r>
            <a:r>
              <a:rPr lang="ko-KR" altLang="en-US" sz="1200" dirty="0">
                <a:solidFill>
                  <a:schemeClr val="tx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1100" dirty="0">
                <a:solidFill>
                  <a:schemeClr val="tx2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백만장자의 </a:t>
            </a:r>
            <a:r>
              <a:rPr lang="ko-KR" altLang="en-US" sz="1100" dirty="0" err="1">
                <a:solidFill>
                  <a:schemeClr val="tx2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인맥력인</a:t>
            </a:r>
            <a:r>
              <a:rPr lang="ko-KR" altLang="en-US" sz="1100" dirty="0">
                <a:solidFill>
                  <a:schemeClr val="tx2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en-US" altLang="ko-KR" sz="1100" dirty="0">
                <a:solidFill>
                  <a:srgbClr val="FF0000"/>
                </a:solidFill>
                <a:latin typeface="Imprint MT Shadow" panose="04020605060303030202" pitchFamily="82" charset="0"/>
                <a:ea typeface="굴림" panose="020B0600000101010101" pitchFamily="50" charset="-127"/>
              </a:rPr>
              <a:t>ARISTOS</a:t>
            </a:r>
            <a:r>
              <a:rPr lang="ko-KR" altLang="en-US" sz="1100" dirty="0">
                <a:solidFill>
                  <a:schemeClr val="tx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100" dirty="0">
                <a:solidFill>
                  <a:schemeClr val="tx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en-US" altLang="ko-KR" sz="1100" b="0" dirty="0">
                <a:solidFill>
                  <a:srgbClr val="FF0000"/>
                </a:solidFill>
                <a:latin typeface="Imprint MT Shadow" panose="04020605060303030202" pitchFamily="82" charset="0"/>
                <a:ea typeface="굴림" panose="020B0600000101010101" pitchFamily="50" charset="-127"/>
              </a:rPr>
              <a:t>3T M</a:t>
            </a:r>
            <a:r>
              <a:rPr lang="en-US" altLang="ko-KR" sz="1200" b="0" dirty="0">
                <a:solidFill>
                  <a:srgbClr val="FF0000"/>
                </a:solidFill>
                <a:latin typeface="Imprint MT Shadow" panose="04020605060303030202" pitchFamily="82" charset="0"/>
                <a:ea typeface="굴림" panose="020B0600000101010101" pitchFamily="50" charset="-127"/>
              </a:rPr>
              <a:t>embership </a:t>
            </a:r>
            <a:r>
              <a:rPr lang="en-US" altLang="ko-KR" sz="1100" b="0" dirty="0">
                <a:solidFill>
                  <a:srgbClr val="FF0000"/>
                </a:solidFill>
                <a:latin typeface="Imprint MT Shadow" panose="04020605060303030202" pitchFamily="82" charset="0"/>
                <a:ea typeface="굴림" panose="020B0600000101010101" pitchFamily="50" charset="-127"/>
              </a:rPr>
              <a:t>Life” </a:t>
            </a:r>
            <a:r>
              <a:rPr lang="en-US" altLang="ko-KR" sz="1100" b="0" dirty="0">
                <a:solidFill>
                  <a:schemeClr val="tx2"/>
                </a:solidFill>
                <a:latin typeface="Imprint MT Shadow" panose="04020605060303030202" pitchFamily="82" charset="0"/>
                <a:ea typeface="굴림" panose="020B0600000101010101" pitchFamily="50" charset="-127"/>
              </a:rPr>
              <a:t>[</a:t>
            </a:r>
            <a:r>
              <a:rPr lang="en-US" altLang="ko-KR" sz="1100" b="0" dirty="0">
                <a:solidFill>
                  <a:srgbClr val="FF0000"/>
                </a:solidFill>
                <a:latin typeface="Imprint MT Shadow" panose="04020605060303030202" pitchFamily="82" charset="0"/>
                <a:ea typeface="굴림" panose="020B0600000101010101" pitchFamily="50" charset="-127"/>
              </a:rPr>
              <a:t>3TM</a:t>
            </a:r>
            <a:r>
              <a:rPr lang="en-US" altLang="ko-KR" sz="1100" dirty="0">
                <a:solidFill>
                  <a:schemeClr val="tx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]</a:t>
            </a:r>
            <a:r>
              <a:rPr lang="ko-KR" altLang="en-US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를 통해 </a:t>
            </a:r>
            <a:r>
              <a:rPr lang="en-US" altLang="ko-KR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 eaLnBrk="1" latinLnBrk="1" hangingPunct="1">
              <a:lnSpc>
                <a:spcPct val="80000"/>
              </a:lnSpc>
            </a:pPr>
            <a:r>
              <a:rPr lang="ko-KR" altLang="en-US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                실제 현장에서 많은 부자를 만들고 키운</a:t>
            </a:r>
            <a:r>
              <a:rPr lang="en-US" altLang="ko-KR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100" dirty="0">
                <a:solidFill>
                  <a:schemeClr val="tx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1100" dirty="0">
                <a:solidFill>
                  <a:schemeClr val="tx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미래학을 전공한 </a:t>
            </a:r>
            <a:r>
              <a:rPr lang="ko-KR" altLang="en-US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부동산 정보 개발 및 처세 재테크</a:t>
            </a:r>
            <a:r>
              <a:rPr lang="en-US" altLang="ko-KR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ko-KR" altLang="en-US" sz="1100" dirty="0" err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인테크의</a:t>
            </a:r>
            <a:r>
              <a:rPr lang="ko-KR" altLang="en-US" sz="11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전문가이자</a:t>
            </a:r>
            <a:r>
              <a:rPr lang="en-US" altLang="ko-KR" sz="1200" dirty="0">
                <a:solidFill>
                  <a:schemeClr val="tx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ko-KR" altLang="en-US" sz="1200" dirty="0">
                <a:solidFill>
                  <a:schemeClr val="tx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en-US" altLang="ko-KR" sz="1200" dirty="0">
              <a:solidFill>
                <a:schemeClr val="tx2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D653368C-0A45-4680-88BE-10F38F6728CD}"/>
              </a:ext>
            </a:extLst>
          </p:cNvPr>
          <p:cNvGrpSpPr/>
          <p:nvPr/>
        </p:nvGrpSpPr>
        <p:grpSpPr>
          <a:xfrm>
            <a:off x="3785649" y="37906"/>
            <a:ext cx="6558729" cy="782102"/>
            <a:chOff x="3552797" y="99440"/>
            <a:chExt cx="6558729" cy="78210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AF9B29A-DA84-4388-91F7-BC1E253EC53A}"/>
                </a:ext>
              </a:extLst>
            </p:cNvPr>
            <p:cNvSpPr/>
            <p:nvPr/>
          </p:nvSpPr>
          <p:spPr>
            <a:xfrm>
              <a:off x="3552797" y="99440"/>
              <a:ext cx="6326091" cy="480077"/>
            </a:xfrm>
            <a:prstGeom prst="rect">
              <a:avLst/>
            </a:prstGeom>
            <a:gradFill>
              <a:gsLst>
                <a:gs pos="64000">
                  <a:schemeClr val="bg1"/>
                </a:gs>
                <a:gs pos="30000">
                  <a:schemeClr val="bg1"/>
                </a:gs>
                <a:gs pos="0">
                  <a:schemeClr val="bg2">
                    <a:lumMod val="9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b="1" dirty="0">
                  <a:solidFill>
                    <a:srgbClr val="0C1B33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  </a:t>
              </a:r>
              <a:r>
                <a:rPr lang="ko-KR" altLang="en-US" b="1" spc="300" dirty="0">
                  <a:solidFill>
                    <a:srgbClr val="0C1B33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창립자  </a:t>
              </a:r>
              <a:r>
                <a:rPr lang="ko-KR" altLang="en-US" b="1" spc="600" dirty="0">
                  <a:solidFill>
                    <a:srgbClr val="0C1B33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 태규</a:t>
              </a:r>
              <a:r>
                <a:rPr lang="ko-KR" altLang="en-US" b="1" spc="300" dirty="0">
                  <a:solidFill>
                    <a:srgbClr val="0C1B33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회장의  </a:t>
              </a:r>
              <a:r>
                <a:rPr lang="ko-KR" altLang="en-US" b="1" spc="600" dirty="0">
                  <a:solidFill>
                    <a:srgbClr val="0C1B33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영혼과</a:t>
              </a:r>
              <a:r>
                <a:rPr lang="ko-KR" altLang="en-US" b="1" spc="300" dirty="0">
                  <a:solidFill>
                    <a:srgbClr val="0C1B33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1900" b="1" spc="300" dirty="0">
                  <a:solidFill>
                    <a:srgbClr val="0C1B33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상생</a:t>
              </a:r>
              <a:r>
                <a:rPr lang="ko-KR" altLang="en-US" sz="1900" b="1" spc="300" dirty="0">
                  <a:solidFill>
                    <a:srgbClr val="0C1B33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의 비전</a:t>
              </a:r>
              <a:endParaRPr lang="ko-KR" altLang="en-US" sz="1900" spc="3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C8333B-CFE8-49DB-A5FD-ABE271A50388}"/>
                </a:ext>
              </a:extLst>
            </p:cNvPr>
            <p:cNvSpPr txBox="1"/>
            <p:nvPr/>
          </p:nvSpPr>
          <p:spPr>
            <a:xfrm>
              <a:off x="4103129" y="496821"/>
              <a:ext cx="600839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rgbClr val="741B47"/>
                  </a:solidFill>
                  <a:latin typeface="돋움체" panose="020B0609000101010101" pitchFamily="49" charset="-127"/>
                  <a:ea typeface="돋움체" panose="020B0609000101010101" pitchFamily="49" charset="-127"/>
                </a:rPr>
                <a:t>“</a:t>
              </a:r>
              <a:r>
                <a:rPr lang="en-US" altLang="ko-KR" b="1" i="0" dirty="0">
                  <a:solidFill>
                    <a:srgbClr val="741B47"/>
                  </a:solidFill>
                  <a:effectLst/>
                  <a:latin typeface="Georgia" panose="02040502050405020303" pitchFamily="18" charset="0"/>
                </a:rPr>
                <a:t>ARISTO</a:t>
              </a:r>
              <a:r>
                <a:rPr lang="en-US" altLang="ko-KR" sz="1900" b="1" i="0" dirty="0">
                  <a:solidFill>
                    <a:srgbClr val="741B47"/>
                  </a:solidFill>
                  <a:effectLst/>
                  <a:latin typeface="Georgia" panose="02040502050405020303" pitchFamily="18" charset="0"/>
                </a:rPr>
                <a:t>,s</a:t>
              </a:r>
              <a:r>
                <a:rPr lang="ko-KR" altLang="en-US" sz="1900" b="1" i="0" dirty="0">
                  <a:solidFill>
                    <a:srgbClr val="741B47"/>
                  </a:solidFill>
                  <a:effectLst/>
                  <a:latin typeface="Impact" panose="020B0806030902050204" pitchFamily="34" charset="0"/>
                </a:rPr>
                <a:t>  </a:t>
              </a:r>
              <a:r>
                <a:rPr lang="ko-KR" altLang="en-US" sz="1400" i="0" spc="-150" dirty="0">
                  <a:solidFill>
                    <a:srgbClr val="741B47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상생의 </a:t>
              </a:r>
              <a:r>
                <a:rPr lang="ko-KR" altLang="en-US" sz="1400" i="0" spc="-150" dirty="0" err="1">
                  <a:solidFill>
                    <a:srgbClr val="741B47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부자학</a:t>
              </a:r>
              <a:r>
                <a:rPr lang="ko-KR" altLang="en-US" sz="1400" i="0" spc="-150" dirty="0">
                  <a:solidFill>
                    <a:srgbClr val="741B47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</a:t>
              </a:r>
              <a:r>
                <a:rPr lang="en-US" altLang="ko-KR" sz="1600" i="0" spc="-150" dirty="0">
                  <a:solidFill>
                    <a:srgbClr val="741B47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”</a:t>
              </a:r>
              <a:r>
                <a:rPr lang="ko-KR" altLang="en-US" sz="1100" b="1" spc="-150" dirty="0">
                  <a:latin typeface="돋움체" panose="020B0609000101010101" pitchFamily="49" charset="-127"/>
                  <a:ea typeface="돋움체" panose="020B0609000101010101" pitchFamily="49" charset="-127"/>
                  <a:cs typeface="함초롬돋움" panose="020B0604000101010101" pitchFamily="50" charset="-127"/>
                </a:rPr>
                <a:t>창시</a:t>
              </a:r>
              <a:r>
                <a:rPr lang="ko-KR" altLang="en-US" sz="1600" b="1" i="0" spc="-150" dirty="0">
                  <a:solidFill>
                    <a:srgbClr val="0C1B33"/>
                  </a:solidFill>
                  <a:effectLst/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 </a:t>
              </a:r>
              <a:r>
                <a:rPr lang="en-US" altLang="ko-KR" sz="1100" b="1" i="0" spc="-150" dirty="0">
                  <a:solidFill>
                    <a:srgbClr val="0C1B33"/>
                  </a:solidFill>
                  <a:effectLst/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║ </a:t>
              </a:r>
              <a:r>
                <a:rPr lang="ko-KR" altLang="en-US" sz="1300" i="0" spc="-150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너</a:t>
              </a:r>
              <a:r>
                <a:rPr lang="ko-KR" altLang="en-US" sz="1300" b="1" i="0" spc="-150" dirty="0">
                  <a:solidFill>
                    <a:srgbClr val="0C1B33"/>
                  </a:solidFill>
                  <a:effectLst/>
                  <a:latin typeface="돋움체" panose="020B0609000101010101" pitchFamily="49" charset="-127"/>
                  <a:ea typeface="돋움체" panose="020B0609000101010101" pitchFamily="49" charset="-127"/>
                </a:rPr>
                <a:t>를</a:t>
              </a:r>
              <a:r>
                <a:rPr lang="ko-KR" altLang="en-US" sz="1300" i="0" spc="-150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</a:t>
              </a:r>
              <a:r>
                <a:rPr lang="ko-KR" altLang="en-US" sz="1300" i="0" spc="-150" dirty="0">
                  <a:solidFill>
                    <a:srgbClr val="741B47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세워</a:t>
              </a:r>
              <a:r>
                <a:rPr lang="ko-KR" altLang="en-US" sz="1300" i="0" spc="-150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나</a:t>
              </a:r>
              <a:r>
                <a:rPr lang="ko-KR" altLang="en-US" sz="1300" b="1" i="0" spc="-150" dirty="0">
                  <a:solidFill>
                    <a:srgbClr val="0C1B33"/>
                  </a:solidFill>
                  <a:effectLst/>
                  <a:latin typeface="돋움체" panose="020B0609000101010101" pitchFamily="49" charset="-127"/>
                  <a:ea typeface="돋움체" panose="020B0609000101010101" pitchFamily="49" charset="-127"/>
                </a:rPr>
                <a:t>를</a:t>
              </a:r>
              <a:r>
                <a:rPr lang="ko-KR" altLang="en-US" sz="1300" i="0" spc="-150" dirty="0">
                  <a:solidFill>
                    <a:srgbClr val="0C1B33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</a:t>
              </a:r>
              <a:r>
                <a:rPr lang="ko-KR" altLang="en-US" sz="1300" i="0" spc="-150" dirty="0">
                  <a:solidFill>
                    <a:srgbClr val="741B47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완성</a:t>
              </a:r>
              <a:r>
                <a:rPr lang="ko-KR" altLang="en-US" sz="1300" b="1" i="0" spc="-150" dirty="0">
                  <a:solidFill>
                    <a:srgbClr val="0C1B33"/>
                  </a:solidFill>
                  <a:effectLst/>
                  <a:latin typeface="돋움체" panose="020B0609000101010101" pitchFamily="49" charset="-127"/>
                  <a:ea typeface="돋움체" panose="020B0609000101010101" pitchFamily="49" charset="-127"/>
                </a:rPr>
                <a:t>한다</a:t>
              </a:r>
              <a:r>
                <a:rPr lang="en-US" altLang="ko-KR" sz="1300" b="1" i="0" spc="-150" dirty="0">
                  <a:solidFill>
                    <a:srgbClr val="0C1B33"/>
                  </a:solidFill>
                  <a:effectLst/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</a:t>
              </a:r>
              <a:r>
                <a:rPr lang="en-US" altLang="ko-KR" sz="1200" b="1" i="0" spc="-150" dirty="0">
                  <a:solidFill>
                    <a:srgbClr val="0C1B33"/>
                  </a:solidFill>
                  <a:effectLst/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║</a:t>
              </a:r>
              <a:r>
                <a:rPr lang="ko-KR" altLang="en-US" sz="1400" b="1" i="0" spc="-150" dirty="0">
                  <a:solidFill>
                    <a:srgbClr val="0C1B33"/>
                  </a:solidFill>
                  <a:effectLst/>
                  <a:latin typeface="돋움체" panose="020B0609000101010101" pitchFamily="49" charset="-127"/>
                  <a:ea typeface="돋움체" panose="020B0609000101010101" pitchFamily="49" charset="-127"/>
                </a:rPr>
                <a:t> </a:t>
              </a:r>
              <a:endParaRPr lang="ko-KR" altLang="en-US" sz="1500" b="1" spc="-150" dirty="0">
                <a:latin typeface="돋움체" panose="020B0609000101010101" pitchFamily="49" charset="-127"/>
                <a:ea typeface="돋움체" panose="020B0609000101010101" pitchFamily="49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26E1F91-BEFD-4601-BE82-93EF9B5AE96E}"/>
              </a:ext>
            </a:extLst>
          </p:cNvPr>
          <p:cNvGrpSpPr/>
          <p:nvPr/>
        </p:nvGrpSpPr>
        <p:grpSpPr>
          <a:xfrm>
            <a:off x="253212" y="714906"/>
            <a:ext cx="3054806" cy="4564319"/>
            <a:chOff x="263054" y="877198"/>
            <a:chExt cx="3054806" cy="4564319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235E4E6F-4999-4B72-B2CE-E0C3A0184931}"/>
                </a:ext>
              </a:extLst>
            </p:cNvPr>
            <p:cNvGrpSpPr/>
            <p:nvPr/>
          </p:nvGrpSpPr>
          <p:grpSpPr>
            <a:xfrm>
              <a:off x="466843" y="1380213"/>
              <a:ext cx="2457615" cy="4061304"/>
              <a:chOff x="319369" y="1104961"/>
              <a:chExt cx="2457615" cy="4061304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2BE0A2EF-F90F-408D-8DC4-6F63FFAE82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" t="90" r="3260" b="1450"/>
              <a:stretch/>
            </p:blipFill>
            <p:spPr>
              <a:xfrm>
                <a:off x="461685" y="3146438"/>
                <a:ext cx="1059820" cy="1435087"/>
              </a:xfrm>
              <a:prstGeom prst="rect">
                <a:avLst/>
              </a:prstGeom>
            </p:spPr>
          </p:pic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C6DE09AC-92DF-455E-B32E-E16A58FB5EFB}"/>
                  </a:ext>
                </a:extLst>
              </p:cNvPr>
              <p:cNvGrpSpPr/>
              <p:nvPr/>
            </p:nvGrpSpPr>
            <p:grpSpPr>
              <a:xfrm>
                <a:off x="319369" y="1104961"/>
                <a:ext cx="2457615" cy="4061304"/>
                <a:chOff x="319369" y="1104961"/>
                <a:chExt cx="2457615" cy="4061304"/>
              </a:xfrm>
            </p:grpSpPr>
            <p:grpSp>
              <p:nvGrpSpPr>
                <p:cNvPr id="20" name="그룹 19">
                  <a:extLst>
                    <a:ext uri="{FF2B5EF4-FFF2-40B4-BE49-F238E27FC236}">
                      <a16:creationId xmlns:a16="http://schemas.microsoft.com/office/drawing/2014/main" id="{C705DB07-A550-418F-AA51-8599CE6D204C}"/>
                    </a:ext>
                  </a:extLst>
                </p:cNvPr>
                <p:cNvGrpSpPr/>
                <p:nvPr/>
              </p:nvGrpSpPr>
              <p:grpSpPr>
                <a:xfrm>
                  <a:off x="319369" y="2962621"/>
                  <a:ext cx="2457615" cy="2203644"/>
                  <a:chOff x="211379" y="3086101"/>
                  <a:chExt cx="2457615" cy="2203644"/>
                </a:xfrm>
              </p:grpSpPr>
              <p:pic>
                <p:nvPicPr>
                  <p:cNvPr id="35" name="그림 34">
                    <a:extLst>
                      <a:ext uri="{FF2B5EF4-FFF2-40B4-BE49-F238E27FC236}">
                        <a16:creationId xmlns:a16="http://schemas.microsoft.com/office/drawing/2014/main" id="{9685D8B3-AA45-4DA8-AF48-FEFE949996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413515" y="3276597"/>
                    <a:ext cx="1059820" cy="1428408"/>
                  </a:xfrm>
                  <a:prstGeom prst="rect">
                    <a:avLst/>
                  </a:prstGeom>
                  <a:effectLst>
                    <a:reflection blurRad="6350" stA="50000" endA="300" endPos="55000" dir="5400000" sy="-100000" algn="bl" rotWithShape="0"/>
                  </a:effectLst>
                </p:spPr>
              </p:pic>
              <p:sp>
                <p:nvSpPr>
                  <p:cNvPr id="30" name="Text Box 10">
                    <a:extLst>
                      <a:ext uri="{FF2B5EF4-FFF2-40B4-BE49-F238E27FC236}">
                        <a16:creationId xmlns:a16="http://schemas.microsoft.com/office/drawing/2014/main" id="{EB47FFC4-3826-4BA4-8D3E-3E0AD20FD0C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379" y="4597119"/>
                    <a:ext cx="2457615" cy="6926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kumimoji="1" sz="1400" b="1">
                        <a:solidFill>
                          <a:srgbClr val="9966FF"/>
                        </a:solidFill>
                        <a:latin typeface="산돌고딕 M" pitchFamily="18" charset="-127"/>
                        <a:ea typeface="산돌고딕 M" pitchFamily="18" charset="-127"/>
                      </a:defRPr>
                    </a:lvl1pPr>
                    <a:lvl2pPr marL="742950" indent="-285750">
                      <a:defRPr kumimoji="1" sz="1400" b="1">
                        <a:solidFill>
                          <a:srgbClr val="9966FF"/>
                        </a:solidFill>
                        <a:latin typeface="산돌고딕 M" pitchFamily="18" charset="-127"/>
                        <a:ea typeface="산돌고딕 M" pitchFamily="18" charset="-127"/>
                      </a:defRPr>
                    </a:lvl2pPr>
                    <a:lvl3pPr marL="1143000" indent="-228600">
                      <a:defRPr kumimoji="1" sz="1400" b="1">
                        <a:solidFill>
                          <a:srgbClr val="9966FF"/>
                        </a:solidFill>
                        <a:latin typeface="산돌고딕 M" pitchFamily="18" charset="-127"/>
                        <a:ea typeface="산돌고딕 M" pitchFamily="18" charset="-127"/>
                      </a:defRPr>
                    </a:lvl3pPr>
                    <a:lvl4pPr marL="1600200" indent="-228600">
                      <a:defRPr kumimoji="1" sz="1400" b="1">
                        <a:solidFill>
                          <a:srgbClr val="9966FF"/>
                        </a:solidFill>
                        <a:latin typeface="산돌고딕 M" pitchFamily="18" charset="-127"/>
                        <a:ea typeface="산돌고딕 M" pitchFamily="18" charset="-127"/>
                      </a:defRPr>
                    </a:lvl4pPr>
                    <a:lvl5pPr marL="2057400" indent="-228600">
                      <a:defRPr kumimoji="1" sz="1400" b="1">
                        <a:solidFill>
                          <a:srgbClr val="9966FF"/>
                        </a:solidFill>
                        <a:latin typeface="산돌고딕 M" pitchFamily="18" charset="-127"/>
                        <a:ea typeface="산돌고딕 M" pitchFamily="18" charset="-127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400" b="1">
                        <a:solidFill>
                          <a:srgbClr val="9966FF"/>
                        </a:solidFill>
                        <a:latin typeface="산돌고딕 M" pitchFamily="18" charset="-127"/>
                        <a:ea typeface="산돌고딕 M" pitchFamily="18" charset="-127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400" b="1">
                        <a:solidFill>
                          <a:srgbClr val="9966FF"/>
                        </a:solidFill>
                        <a:latin typeface="산돌고딕 M" pitchFamily="18" charset="-127"/>
                        <a:ea typeface="산돌고딕 M" pitchFamily="18" charset="-127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400" b="1">
                        <a:solidFill>
                          <a:srgbClr val="9966FF"/>
                        </a:solidFill>
                        <a:latin typeface="산돌고딕 M" pitchFamily="18" charset="-127"/>
                        <a:ea typeface="산돌고딕 M" pitchFamily="18" charset="-127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400" b="1">
                        <a:solidFill>
                          <a:srgbClr val="9966FF"/>
                        </a:solidFill>
                        <a:latin typeface="산돌고딕 M" pitchFamily="18" charset="-127"/>
                        <a:ea typeface="산돌고딕 M" pitchFamily="18" charset="-127"/>
                      </a:defRPr>
                    </a:lvl9pPr>
                  </a:lstStyle>
                  <a:p>
                    <a:pPr eaLnBrk="1" latinLnBrk="1" hangingPunct="1"/>
                    <a:r>
                      <a:rPr lang="en-US" altLang="ko-KR" sz="1401" dirty="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rPr>
                      <a:t>              </a:t>
                    </a:r>
                    <a:r>
                      <a:rPr lang="en-US" altLang="ko-KR" sz="1000" dirty="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rPr>
                      <a:t>[</a:t>
                    </a:r>
                    <a:r>
                      <a:rPr lang="ko-KR" altLang="en-US" sz="1050" spc="300" dirty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저서</a:t>
                    </a:r>
                    <a:r>
                      <a:rPr lang="en-US" altLang="ko-KR" sz="1000" dirty="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rPr>
                      <a:t>]</a:t>
                    </a:r>
                    <a:endParaRPr lang="ko-KR" altLang="en-US" sz="1200" dirty="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endParaRPr>
                  </a:p>
                  <a:p>
                    <a:pPr eaLnBrk="1" latinLnBrk="1" hangingPunct="1"/>
                    <a:r>
                      <a:rPr lang="en-US" altLang="ko-KR" sz="1100" b="0" dirty="0">
                        <a:solidFill>
                          <a:srgbClr val="002060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〃</a:t>
                    </a:r>
                    <a:r>
                      <a:rPr lang="ko-KR" altLang="en-US" sz="1100" b="0" dirty="0">
                        <a:solidFill>
                          <a:srgbClr val="002060"/>
                        </a:solidFill>
                        <a:latin typeface="휴먼엑스포" panose="02030504000101010101" pitchFamily="18" charset="-127"/>
                        <a:ea typeface="휴먼엑스포" panose="02030504000101010101" pitchFamily="18" charset="-127"/>
                      </a:rPr>
                      <a:t>한국의 부자인맥 </a:t>
                    </a:r>
                    <a:r>
                      <a:rPr lang="en-US" altLang="ko-KR" sz="800" b="0" dirty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(</a:t>
                    </a:r>
                    <a:r>
                      <a:rPr lang="ko-KR" altLang="en-US" sz="1000" dirty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청년정신</a:t>
                    </a:r>
                    <a:r>
                      <a:rPr lang="en-US" altLang="ko-KR" sz="1000" b="0" dirty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)</a:t>
                    </a:r>
                    <a:endParaRPr lang="ko-KR" altLang="en-US" sz="1050" b="0" dirty="0">
                      <a:solidFill>
                        <a:schemeClr val="tx1"/>
                      </a:solidFill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</a:endParaRPr>
                  </a:p>
                  <a:p>
                    <a:pPr eaLnBrk="1" latinLnBrk="1" hangingPunct="1"/>
                    <a:r>
                      <a:rPr lang="en-US" altLang="ko-KR" sz="1200" b="0" dirty="0">
                        <a:solidFill>
                          <a:srgbClr val="002060"/>
                        </a:solidFill>
                        <a:latin typeface="돋움체" panose="020B0609000101010101" pitchFamily="49" charset="-127"/>
                        <a:ea typeface="돋움체" panose="020B0609000101010101" pitchFamily="49" charset="-127"/>
                      </a:rPr>
                      <a:t>〃</a:t>
                    </a:r>
                    <a:r>
                      <a:rPr lang="ko-KR" altLang="en-US" sz="1200" b="0" dirty="0" err="1">
                        <a:solidFill>
                          <a:srgbClr val="002060"/>
                        </a:solidFill>
                        <a:latin typeface="휴먼엑스포" panose="02030504000101010101" pitchFamily="18" charset="-127"/>
                        <a:ea typeface="휴먼엑스포" panose="02030504000101010101" pitchFamily="18" charset="-127"/>
                      </a:rPr>
                      <a:t>백한번째</a:t>
                    </a:r>
                    <a:r>
                      <a:rPr lang="ko-KR" altLang="en-US" sz="1200" b="0" dirty="0">
                        <a:solidFill>
                          <a:srgbClr val="002060"/>
                        </a:solidFill>
                        <a:latin typeface="휴먼엑스포" panose="02030504000101010101" pitchFamily="18" charset="-127"/>
                        <a:ea typeface="휴먼엑스포" panose="02030504000101010101" pitchFamily="18" charset="-127"/>
                      </a:rPr>
                      <a:t> </a:t>
                    </a:r>
                    <a:r>
                      <a:rPr lang="ko-KR" altLang="en-US" sz="1200" dirty="0">
                        <a:solidFill>
                          <a:srgbClr val="002060"/>
                        </a:solidFill>
                        <a:latin typeface="휴먼엑스포" panose="02030504000101010101" pitchFamily="18" charset="-127"/>
                        <a:ea typeface="휴먼엑스포" panose="02030504000101010101" pitchFamily="18" charset="-127"/>
                      </a:rPr>
                      <a:t>도전 </a:t>
                    </a:r>
                    <a:r>
                      <a:rPr lang="en-US" altLang="ko-KR" sz="1100" dirty="0">
                        <a:solidFill>
                          <a:srgbClr val="002060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(</a:t>
                    </a:r>
                    <a:r>
                      <a:rPr lang="ko-KR" altLang="en-US" sz="1100" dirty="0" err="1">
                        <a:solidFill>
                          <a:srgbClr val="002060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다산북스</a:t>
                    </a:r>
                    <a:r>
                      <a:rPr lang="en-US" altLang="ko-KR" sz="1100" dirty="0">
                        <a:solidFill>
                          <a:srgbClr val="002060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) </a:t>
                    </a:r>
                    <a:r>
                      <a:rPr lang="ko-KR" altLang="en-US" sz="1000" dirty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rPr>
                      <a:t>외</a:t>
                    </a:r>
                    <a:r>
                      <a:rPr lang="ko-KR" altLang="en-US" dirty="0">
                        <a:solidFill>
                          <a:schemeClr val="tx1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rPr>
                      <a:t> </a:t>
                    </a:r>
                    <a:endParaRPr lang="en-US" altLang="ko-KR" dirty="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endParaRPr>
                  </a:p>
                </p:txBody>
              </p:sp>
              <p:pic>
                <p:nvPicPr>
                  <p:cNvPr id="29" name="그림 28">
                    <a:extLst>
                      <a:ext uri="{FF2B5EF4-FFF2-40B4-BE49-F238E27FC236}">
                        <a16:creationId xmlns:a16="http://schemas.microsoft.com/office/drawing/2014/main" id="{30F79BA7-6C61-4FE9-A592-1478FE255E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69474" y="3086101"/>
                    <a:ext cx="1762144" cy="1838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7" name="그림 36">
                  <a:extLst>
                    <a:ext uri="{FF2B5EF4-FFF2-40B4-BE49-F238E27FC236}">
                      <a16:creationId xmlns:a16="http://schemas.microsoft.com/office/drawing/2014/main" id="{F4FF37BE-3344-4A38-9AEA-7EAAF9641B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873"/>
                <a:stretch/>
              </p:blipFill>
              <p:spPr>
                <a:xfrm>
                  <a:off x="460479" y="1104961"/>
                  <a:ext cx="2120845" cy="2029108"/>
                </a:xfrm>
                <a:prstGeom prst="rect">
                  <a:avLst/>
                </a:prstGeom>
              </p:spPr>
            </p:pic>
            <p:pic>
              <p:nvPicPr>
                <p:cNvPr id="38" name="그림 37">
                  <a:extLst>
                    <a:ext uri="{FF2B5EF4-FFF2-40B4-BE49-F238E27FC236}">
                      <a16:creationId xmlns:a16="http://schemas.microsoft.com/office/drawing/2014/main" id="{D45004A7-0006-40CD-A186-4F4B3F601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7484" y="2908123"/>
                  <a:ext cx="1762144" cy="21676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EE1FEDD1-5899-4430-A145-D1BFC7E33BC8}"/>
                </a:ext>
              </a:extLst>
            </p:cNvPr>
            <p:cNvGrpSpPr/>
            <p:nvPr/>
          </p:nvGrpSpPr>
          <p:grpSpPr>
            <a:xfrm>
              <a:off x="263054" y="877198"/>
              <a:ext cx="3054806" cy="464614"/>
              <a:chOff x="3531961" y="6413970"/>
              <a:chExt cx="3054806" cy="464614"/>
            </a:xfrm>
          </p:grpSpPr>
          <p:pic>
            <p:nvPicPr>
              <p:cNvPr id="43" name="그림 42">
                <a:extLst>
                  <a:ext uri="{FF2B5EF4-FFF2-40B4-BE49-F238E27FC236}">
                    <a16:creationId xmlns:a16="http://schemas.microsoft.com/office/drawing/2014/main" id="{CF0D6063-32E9-454D-981D-745488F1C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1961" y="6423495"/>
                <a:ext cx="521878" cy="385004"/>
              </a:xfrm>
              <a:prstGeom prst="rect">
                <a:avLst/>
              </a:prstGeom>
            </p:spPr>
          </p:pic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AC29498D-30C1-4284-B01F-724A4225F714}"/>
                  </a:ext>
                </a:extLst>
              </p:cNvPr>
              <p:cNvGrpSpPr/>
              <p:nvPr/>
            </p:nvGrpSpPr>
            <p:grpSpPr>
              <a:xfrm>
                <a:off x="3958589" y="6413970"/>
                <a:ext cx="2628178" cy="464614"/>
                <a:chOff x="5871254" y="11448632"/>
                <a:chExt cx="4691176" cy="829315"/>
              </a:xfrm>
            </p:grpSpPr>
            <p:sp>
              <p:nvSpPr>
                <p:cNvPr id="45" name="Text Box 58">
                  <a:extLst>
                    <a:ext uri="{FF2B5EF4-FFF2-40B4-BE49-F238E27FC236}">
                      <a16:creationId xmlns:a16="http://schemas.microsoft.com/office/drawing/2014/main" id="{B1B59C47-093A-4523-BCEE-D49882C6D2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71254" y="11448632"/>
                  <a:ext cx="4691176" cy="829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000" b="1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</a:defRPr>
                  </a:lvl1pPr>
                  <a:lvl2pPr marL="742950" indent="-285750" eaLnBrk="0" hangingPunct="0">
                    <a:defRPr kumimoji="1" sz="1000" b="1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</a:defRPr>
                  </a:lvl2pPr>
                  <a:lvl3pPr marL="1143000" indent="-228600" eaLnBrk="0" hangingPunct="0">
                    <a:defRPr kumimoji="1" sz="1000" b="1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</a:defRPr>
                  </a:lvl3pPr>
                  <a:lvl4pPr marL="1600200" indent="-228600" eaLnBrk="0" hangingPunct="0">
                    <a:defRPr kumimoji="1" sz="1000" b="1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</a:defRPr>
                  </a:lvl4pPr>
                  <a:lvl5pPr marL="2057400" indent="-228600" eaLnBrk="0" hangingPunct="0">
                    <a:defRPr kumimoji="1" sz="1000" b="1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 b="1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 b="1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 b="1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 b="1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</a:defRPr>
                  </a:lvl9pPr>
                </a:lstStyle>
                <a:p>
                  <a:pPr eaLnBrk="1" hangingPunct="1">
                    <a:lnSpc>
                      <a:spcPct val="150000"/>
                    </a:lnSpc>
                  </a:pPr>
                  <a:r>
                    <a:rPr lang="en-US" altLang="ko-KR" sz="1800" spc="-150" dirty="0">
                      <a:latin typeface="맑은 고딕" pitchFamily="50" charset="-127"/>
                      <a:ea typeface="맑은 고딕" pitchFamily="50" charset="-127"/>
                    </a:rPr>
                    <a:t>I</a:t>
                  </a:r>
                  <a:r>
                    <a:rPr lang="ko-KR" altLang="en-US" sz="1600" spc="-150" dirty="0">
                      <a:latin typeface="휴먼엑스포" panose="02030504000101010101" pitchFamily="18" charset="-127"/>
                      <a:ea typeface="휴먼엑스포" panose="02030504000101010101" pitchFamily="18" charset="-127"/>
                    </a:rPr>
                    <a:t>주</a:t>
                  </a:r>
                  <a:r>
                    <a:rPr lang="en-US" altLang="ko-KR" sz="1800" spc="-150" dirty="0">
                      <a:latin typeface="맑은 고딕" pitchFamily="50" charset="-127"/>
                      <a:ea typeface="맑은 고딕" pitchFamily="50" charset="-127"/>
                    </a:rPr>
                    <a:t>I</a:t>
                  </a:r>
                  <a:r>
                    <a:rPr lang="ko-KR" altLang="en-US" sz="1800" spc="-150" dirty="0"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스타스페이스월드  </a:t>
                  </a:r>
                  <a:endParaRPr lang="en-US" altLang="ko-KR" sz="1800" spc="-150" dirty="0">
                    <a:latin typeface="HY헤드라인M" panose="02030600000101010101" pitchFamily="18" charset="-127"/>
                    <a:ea typeface="HY헤드라인M" panose="02030600000101010101" pitchFamily="18" charset="-127"/>
                  </a:endParaRPr>
                </a:p>
              </p:txBody>
            </p:sp>
            <p:sp>
              <p:nvSpPr>
                <p:cNvPr id="46" name="사각형: 둥근 위쪽 모서리 45">
                  <a:extLst>
                    <a:ext uri="{FF2B5EF4-FFF2-40B4-BE49-F238E27FC236}">
                      <a16:creationId xmlns:a16="http://schemas.microsoft.com/office/drawing/2014/main" id="{0F4D7E17-34DB-440C-B286-C7B01D000E23}"/>
                    </a:ext>
                  </a:extLst>
                </p:cNvPr>
                <p:cNvSpPr/>
                <p:nvPr/>
              </p:nvSpPr>
              <p:spPr>
                <a:xfrm>
                  <a:off x="6138888" y="11527120"/>
                  <a:ext cx="2861709" cy="1830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41000">
                      <a:schemeClr val="bg1"/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800" dirty="0">
                      <a:solidFill>
                        <a:srgbClr val="002060"/>
                      </a:solidFill>
                      <a:latin typeface="Imprint MT Shadow" panose="04020605060303030202" pitchFamily="82" charset="0"/>
                      <a:ea typeface="HY헤드라인M" panose="02030600000101010101" pitchFamily="18" charset="-127"/>
                    </a:rPr>
                    <a:t>우주정거장 </a:t>
                  </a:r>
                  <a:r>
                    <a:rPr lang="en-US" altLang="ko-KR" sz="800" b="1" dirty="0">
                      <a:solidFill>
                        <a:srgbClr val="FF0000"/>
                      </a:solidFill>
                      <a:latin typeface="Imprint MT Shadow" panose="04020605060303030202" pitchFamily="82" charset="0"/>
                      <a:ea typeface="HY헤드라인M" panose="02030600000101010101" pitchFamily="18" charset="-127"/>
                    </a:rPr>
                    <a:t>M</a:t>
                  </a:r>
                  <a:r>
                    <a:rPr lang="en-US" altLang="ko-KR" sz="800" b="1" dirty="0">
                      <a:solidFill>
                        <a:srgbClr val="FF0000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</a:effectLst>
                      <a:latin typeface="Imprint MT Shadow" panose="04020605060303030202" pitchFamily="82" charset="0"/>
                      <a:ea typeface="HY헤드라인M" panose="02030600000101010101" pitchFamily="18" charset="-127"/>
                    </a:rPr>
                    <a:t>IR</a:t>
                  </a:r>
                  <a:r>
                    <a:rPr lang="ko-KR" altLang="en-US" sz="800" dirty="0">
                      <a:solidFill>
                        <a:srgbClr val="FF0000"/>
                      </a:solidFill>
                      <a:latin typeface="Imprint MT Shadow" panose="04020605060303030202" pitchFamily="82" charset="0"/>
                      <a:ea typeface="HY헤드라인M" panose="02030600000101010101" pitchFamily="18" charset="-127"/>
                    </a:rPr>
                    <a:t>호</a:t>
                  </a:r>
                  <a:r>
                    <a:rPr lang="ko-KR" altLang="en-US" sz="800" dirty="0">
                      <a:solidFill>
                        <a:srgbClr val="002060"/>
                      </a:solidFill>
                      <a:latin typeface="Imprint MT Shadow" panose="04020605060303030202" pitchFamily="82" charset="0"/>
                      <a:ea typeface="HY헤드라인M" panose="02030600000101010101" pitchFamily="18" charset="-127"/>
                    </a:rPr>
                    <a:t>와 함께하는</a:t>
                  </a:r>
                  <a:r>
                    <a:rPr lang="en-US" altLang="ko-KR" sz="800" dirty="0">
                      <a:solidFill>
                        <a:srgbClr val="002060"/>
                      </a:solidFill>
                      <a:latin typeface="Imprint MT Shadow" panose="04020605060303030202" pitchFamily="82" charset="0"/>
                      <a:ea typeface="HY헤드라인M" panose="02030600000101010101" pitchFamily="18" charset="-127"/>
                    </a:rPr>
                    <a:t> </a:t>
                  </a:r>
                  <a:r>
                    <a:rPr lang="en-US" altLang="ko-KR" sz="800" dirty="0">
                      <a:solidFill>
                        <a:srgbClr val="002060"/>
                      </a:solidFill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 </a:t>
                  </a:r>
                  <a:endParaRPr lang="ko-KR" altLang="en-US" sz="800" b="1" spc="189" dirty="0">
                    <a:solidFill>
                      <a:srgbClr val="002060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</a:endParaRPr>
                </a:p>
              </p:txBody>
            </p:sp>
          </p:grp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BA7F527-42AF-4EC7-AF36-280F711EF863}"/>
              </a:ext>
            </a:extLst>
          </p:cNvPr>
          <p:cNvSpPr txBox="1"/>
          <p:nvPr/>
        </p:nvSpPr>
        <p:spPr>
          <a:xfrm>
            <a:off x="4845493" y="2074986"/>
            <a:ext cx="4206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i="0" u="none" strike="noStrike" spc="-150" dirty="0">
                <a:solidFill>
                  <a:srgbClr val="0F172A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“</a:t>
            </a:r>
            <a:r>
              <a:rPr lang="ko-KR" altLang="en-US" sz="1400" i="0" u="none" strike="noStrike" spc="-150" dirty="0" err="1">
                <a:solidFill>
                  <a:srgbClr val="0F172A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인테크</a:t>
            </a:r>
            <a:r>
              <a:rPr lang="ko-KR" altLang="en-US" sz="1400" i="0" u="none" strike="noStrike" spc="-150" dirty="0">
                <a:solidFill>
                  <a:srgbClr val="0F172A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ko-KR" altLang="en-US" sz="1400" i="0" u="none" strike="noStrike" spc="-150" dirty="0" err="1">
                <a:solidFill>
                  <a:srgbClr val="0F172A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부자학</a:t>
            </a:r>
            <a:r>
              <a:rPr lang="en-US" altLang="ko-KR" sz="1400" i="0" u="none" strike="noStrike" spc="-150" dirty="0">
                <a:solidFill>
                  <a:srgbClr val="0F172A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”</a:t>
            </a:r>
            <a:r>
              <a:rPr lang="ko-KR" altLang="en-US" sz="1300" b="1" i="0" u="none" strike="noStrike" dirty="0">
                <a:solidFill>
                  <a:srgbClr val="0F172A"/>
                </a:solidFill>
                <a:effectLst/>
                <a:latin typeface="돋움체" panose="020B0609000101010101" pitchFamily="49" charset="-127"/>
                <a:ea typeface="돋움체" panose="020B0609000101010101" pitchFamily="49" charset="-127"/>
                <a:cs typeface="함초롬돋움" panose="020B0604000101010101" pitchFamily="50" charset="-127"/>
              </a:rPr>
              <a:t>제창</a:t>
            </a:r>
            <a:r>
              <a:rPr lang="ko-KR" altLang="en-US" sz="1400" i="0" u="none" strike="noStrike" dirty="0">
                <a:solidFill>
                  <a:srgbClr val="0F172A"/>
                </a:solidFill>
                <a:effectLst/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1300" b="1" i="0" u="none" strike="noStrike" spc="-150" dirty="0">
                <a:solidFill>
                  <a:srgbClr val="1E293B"/>
                </a:solidFill>
                <a:effectLst/>
                <a:latin typeface="돋움체" panose="020B0609000101010101" pitchFamily="49" charset="-127"/>
                <a:ea typeface="돋움체" panose="020B0609000101010101" pitchFamily="49" charset="-127"/>
              </a:rPr>
              <a:t>“</a:t>
            </a:r>
            <a:r>
              <a:rPr lang="ko-KR" altLang="en-US" sz="1300" b="1" i="0" u="none" strike="noStrike" spc="-150" dirty="0">
                <a:solidFill>
                  <a:srgbClr val="1E293B"/>
                </a:solidFill>
                <a:effectLst/>
                <a:latin typeface="돋움체" panose="020B0609000101010101" pitchFamily="49" charset="-127"/>
                <a:ea typeface="돋움체" panose="020B0609000101010101" pitchFamily="49" charset="-127"/>
              </a:rPr>
              <a:t>상생의 </a:t>
            </a:r>
            <a:r>
              <a:rPr lang="ko-KR" altLang="en-US" sz="1300" b="1" i="0" u="none" strike="noStrike" spc="-150" dirty="0" err="1">
                <a:solidFill>
                  <a:srgbClr val="1E293B"/>
                </a:solidFill>
                <a:effectLst/>
                <a:latin typeface="돋움체" panose="020B0609000101010101" pitchFamily="49" charset="-127"/>
                <a:ea typeface="돋움체" panose="020B0609000101010101" pitchFamily="49" charset="-127"/>
              </a:rPr>
              <a:t>부자학</a:t>
            </a:r>
            <a:r>
              <a:rPr lang="en-US" altLang="ko-KR" sz="1300" b="1" i="0" u="none" strike="noStrike" spc="-150" dirty="0">
                <a:solidFill>
                  <a:srgbClr val="1E293B"/>
                </a:solidFill>
                <a:effectLst/>
                <a:latin typeface="돋움체" panose="020B0609000101010101" pitchFamily="49" charset="-127"/>
                <a:ea typeface="돋움체" panose="020B0609000101010101" pitchFamily="49" charset="-127"/>
              </a:rPr>
              <a:t>”</a:t>
            </a:r>
            <a:r>
              <a:rPr lang="ko-KR" altLang="en-US" sz="1300" b="1" i="0" u="none" strike="noStrike" spc="-150" dirty="0">
                <a:solidFill>
                  <a:srgbClr val="1E293B"/>
                </a:solidFill>
                <a:effectLst/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1300" b="1" i="0" u="none" strike="noStrike" dirty="0">
                <a:solidFill>
                  <a:srgbClr val="1E293B"/>
                </a:solidFill>
                <a:effectLst/>
                <a:latin typeface="돋움체" panose="020B0609000101010101" pitchFamily="49" charset="-127"/>
                <a:ea typeface="돋움체" panose="020B0609000101010101" pitchFamily="49" charset="-127"/>
              </a:rPr>
              <a:t>환경론</a:t>
            </a:r>
            <a:r>
              <a:rPr lang="ko-KR" altLang="en-US" sz="1300" b="1" i="0" u="none" strike="noStrike" spc="-150" dirty="0">
                <a:solidFill>
                  <a:srgbClr val="1E293B"/>
                </a:solidFill>
                <a:effectLst/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1300" b="1" i="0" u="none" strike="noStrike" spc="-150" dirty="0">
                <a:solidFill>
                  <a:srgbClr val="1E293B"/>
                </a:solidFill>
                <a:effectLst/>
                <a:latin typeface="돋움체" panose="020B0609000101010101" pitchFamily="49" charset="-127"/>
                <a:ea typeface="돋움체" panose="020B0609000101010101" pitchFamily="49" charset="-127"/>
                <a:cs typeface="함초롬돋움" panose="020B0604000101010101" pitchFamily="50" charset="-127"/>
              </a:rPr>
              <a:t>확립</a:t>
            </a:r>
            <a:endParaRPr lang="ko-KR" altLang="en-US" sz="1300" b="1" spc="-150" dirty="0">
              <a:latin typeface="돋움체" panose="020B0609000101010101" pitchFamily="49" charset="-127"/>
              <a:ea typeface="돋움체" panose="020B0609000101010101" pitchFamily="49" charset="-127"/>
              <a:cs typeface="함초롬돋움" panose="020B0604000101010101" pitchFamily="50" charset="-127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3B31C74F-6CCE-4B9A-B092-1BD507B3C7AC}"/>
              </a:ext>
            </a:extLst>
          </p:cNvPr>
          <p:cNvGrpSpPr/>
          <p:nvPr/>
        </p:nvGrpSpPr>
        <p:grpSpPr>
          <a:xfrm>
            <a:off x="6233160" y="7836607"/>
            <a:ext cx="1604467" cy="338712"/>
            <a:chOff x="-385932" y="10326057"/>
            <a:chExt cx="2852387" cy="602155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378CFB45-BCE6-42EC-8D32-B3F4017B5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85932" y="10326057"/>
              <a:ext cx="1248229" cy="602153"/>
            </a:xfrm>
            <a:prstGeom prst="rect">
              <a:avLst/>
            </a:prstGeom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B3450F83-26A6-4B87-9470-37D29206A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1409" y="10326057"/>
              <a:ext cx="1425046" cy="602155"/>
            </a:xfrm>
            <a:prstGeom prst="rect">
              <a:avLst/>
            </a:prstGeom>
          </p:spPr>
        </p:pic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CAA65D5D-9AF9-48A9-8F9D-65B80B7436BD}"/>
              </a:ext>
            </a:extLst>
          </p:cNvPr>
          <p:cNvGrpSpPr/>
          <p:nvPr/>
        </p:nvGrpSpPr>
        <p:grpSpPr>
          <a:xfrm rot="21127972">
            <a:off x="3079294" y="4590798"/>
            <a:ext cx="2617103" cy="615982"/>
            <a:chOff x="5002211" y="4332074"/>
            <a:chExt cx="2617103" cy="615982"/>
          </a:xfrm>
        </p:grpSpPr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id="{063DC289-4357-4EF3-A9D3-A7AA81B2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2211" y="4332074"/>
              <a:ext cx="683064" cy="536084"/>
            </a:xfrm>
            <a:prstGeom prst="rect">
              <a:avLst/>
            </a:prstGeom>
          </p:spPr>
        </p:pic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5EF89A5-365C-4731-806B-6FF44C6DEF38}"/>
                </a:ext>
              </a:extLst>
            </p:cNvPr>
            <p:cNvGrpSpPr/>
            <p:nvPr/>
          </p:nvGrpSpPr>
          <p:grpSpPr>
            <a:xfrm>
              <a:off x="5317450" y="4446896"/>
              <a:ext cx="2301864" cy="501160"/>
              <a:chOff x="5328941" y="4532331"/>
              <a:chExt cx="2301864" cy="501160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3C08694-62C5-413E-9F7C-378915E6C6E4}"/>
                  </a:ext>
                </a:extLst>
              </p:cNvPr>
              <p:cNvSpPr txBox="1"/>
              <p:nvPr/>
            </p:nvSpPr>
            <p:spPr>
              <a:xfrm rot="665599">
                <a:off x="5635144" y="4532331"/>
                <a:ext cx="79909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800" b="1" i="1" dirty="0">
                    <a:solidFill>
                      <a:srgbClr val="002060"/>
                    </a:solidFill>
                    <a:effectLst>
                      <a:glow rad="101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인류의 유산</a:t>
                </a:r>
              </a:p>
            </p:txBody>
          </p:sp>
          <p:pic>
            <p:nvPicPr>
              <p:cNvPr id="73" name="그림 72">
                <a:extLst>
                  <a:ext uri="{FF2B5EF4-FFF2-40B4-BE49-F238E27FC236}">
                    <a16:creationId xmlns:a16="http://schemas.microsoft.com/office/drawing/2014/main" id="{FA5CD8EC-C195-4117-A023-1F0734507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11143" b="19631"/>
              <a:stretch/>
            </p:blipFill>
            <p:spPr>
              <a:xfrm>
                <a:off x="5328941" y="4806078"/>
                <a:ext cx="2301864" cy="227413"/>
              </a:xfrm>
              <a:prstGeom prst="flowChartManualInput">
                <a:avLst/>
              </a:prstGeom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scene3d>
                <a:camera prst="perspectiveContrastingLeftFacing"/>
                <a:lightRig rig="threePt" dir="t"/>
              </a:scene3d>
            </p:spPr>
          </p:pic>
        </p:grp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1D5DBE48-02A8-45C2-A467-F668F42FE2CC}"/>
              </a:ext>
            </a:extLst>
          </p:cNvPr>
          <p:cNvGrpSpPr/>
          <p:nvPr/>
        </p:nvGrpSpPr>
        <p:grpSpPr>
          <a:xfrm>
            <a:off x="1543233" y="5141799"/>
            <a:ext cx="7701334" cy="512229"/>
            <a:chOff x="-454033" y="414177"/>
            <a:chExt cx="7701334" cy="512229"/>
          </a:xfrm>
        </p:grpSpPr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3391F005-4F3E-4707-BF90-34C26C6E2977}"/>
                </a:ext>
              </a:extLst>
            </p:cNvPr>
            <p:cNvSpPr/>
            <p:nvPr/>
          </p:nvSpPr>
          <p:spPr>
            <a:xfrm>
              <a:off x="5213328" y="414177"/>
              <a:ext cx="2033973" cy="29312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96" dirty="0">
                <a:solidFill>
                  <a:schemeClr val="tx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723A51-DF47-428F-93E3-C7CF74A6A494}"/>
                </a:ext>
              </a:extLst>
            </p:cNvPr>
            <p:cNvSpPr txBox="1"/>
            <p:nvPr/>
          </p:nvSpPr>
          <p:spPr>
            <a:xfrm>
              <a:off x="-454033" y="464741"/>
              <a:ext cx="4488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569" b="1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  <a:r>
                <a:rPr lang="ko-KR" altLang="en-US" sz="1569" dirty="0">
                  <a:solidFill>
                    <a:srgbClr val="00206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en-US" altLang="ko-KR" sz="1569" dirty="0">
                  <a:solidFill>
                    <a:srgbClr val="00206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</a:t>
              </a:r>
              <a:r>
                <a:rPr lang="en-US" altLang="ko-KR" sz="1569" dirty="0">
                  <a:solidFill>
                    <a:srgbClr val="00206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돋움체" panose="020B0609000101010101" pitchFamily="49" charset="-127"/>
                  <a:ea typeface="돋움체" panose="020B0609000101010101" pitchFamily="49" charset="-127"/>
                </a:rPr>
                <a:t>       </a:t>
              </a:r>
              <a:r>
                <a:rPr lang="ko-KR" altLang="en-US" sz="1569" spc="-84" dirty="0">
                  <a:solidFill>
                    <a:srgbClr val="00206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궁서" panose="02030600000101010101" pitchFamily="18" charset="-127"/>
                  <a:ea typeface="궁서" panose="02030600000101010101" pitchFamily="18" charset="-127"/>
                </a:rPr>
                <a:t> </a:t>
              </a:r>
              <a:r>
                <a:rPr lang="en-US" altLang="ko-KR" sz="1569" dirty="0">
                  <a:solidFill>
                    <a:srgbClr val="00206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- </a:t>
              </a:r>
              <a:r>
                <a:rPr lang="ko-KR" altLang="en-US" sz="1569" dirty="0">
                  <a:solidFill>
                    <a:srgbClr val="00206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en-US" altLang="ko-KR" sz="1569" dirty="0">
                  <a:solidFill>
                    <a:srgbClr val="00206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1400" b="1" spc="-84" dirty="0">
                  <a:solidFill>
                    <a:srgbClr val="FF0000"/>
                  </a:solidFill>
                  <a:effectLst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우주정거장</a:t>
              </a:r>
              <a:r>
                <a:rPr lang="ko-KR" altLang="en-US" sz="1344" spc="-84" dirty="0">
                  <a:solidFill>
                    <a:srgbClr val="002060"/>
                  </a:solidFill>
                  <a:effectLst/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  <a:r>
                <a:rPr lang="en-US" altLang="ko-KR" b="1" spc="-84" dirty="0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M</a:t>
              </a:r>
              <a:r>
                <a:rPr lang="en-US" altLang="ko-KR" sz="2000" b="1" spc="-84" dirty="0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I</a:t>
              </a:r>
              <a:r>
                <a:rPr lang="en-US" altLang="ko-KR" sz="2400" b="1" spc="-84" dirty="0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Imprint MT Shadow" panose="04020605060303030202" pitchFamily="82" charset="0"/>
                  <a:ea typeface="HY헤드라인M" panose="02030600000101010101" pitchFamily="18" charset="-127"/>
                </a:rPr>
                <a:t>R</a:t>
              </a:r>
              <a:r>
                <a:rPr lang="ko-KR" altLang="en-US" sz="2400" spc="-84" dirty="0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호</a:t>
              </a:r>
              <a:r>
                <a:rPr lang="ko-KR" altLang="en-US" sz="1400" b="1" spc="-84" dirty="0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굴림" panose="020B0600000101010101" pitchFamily="50" charset="-127"/>
                  <a:ea typeface="굴림" panose="020B0600000101010101" pitchFamily="50" charset="-127"/>
                </a:rPr>
                <a:t>의</a:t>
              </a:r>
              <a:r>
                <a:rPr lang="ko-KR" altLang="en-US" sz="1344" b="1" spc="-84" dirty="0">
                  <a:solidFill>
                    <a:srgbClr val="002060"/>
                  </a:solidFill>
                  <a:effectLst/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  <a:endParaRPr lang="ko-KR" altLang="en-US" sz="1569" b="1" spc="-84" dirty="0">
                <a:solidFill>
                  <a:schemeClr val="bg1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pic>
        <p:nvPicPr>
          <p:cNvPr id="83" name="그림 82">
            <a:extLst>
              <a:ext uri="{FF2B5EF4-FFF2-40B4-BE49-F238E27FC236}">
                <a16:creationId xmlns:a16="http://schemas.microsoft.com/office/drawing/2014/main" id="{B2576A0F-3704-469D-80A5-0B149F0E1F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7849" y="4991514"/>
            <a:ext cx="1206194" cy="293128"/>
          </a:xfrm>
          <a:prstGeom prst="rect">
            <a:avLst/>
          </a:prstGeom>
        </p:spPr>
      </p:pic>
      <p:sp>
        <p:nvSpPr>
          <p:cNvPr id="84" name="직사각형 83">
            <a:extLst>
              <a:ext uri="{FF2B5EF4-FFF2-40B4-BE49-F238E27FC236}">
                <a16:creationId xmlns:a16="http://schemas.microsoft.com/office/drawing/2014/main" id="{5AEEE3A3-8ADC-4174-AF95-FD7501269354}"/>
              </a:ext>
            </a:extLst>
          </p:cNvPr>
          <p:cNvSpPr/>
          <p:nvPr/>
        </p:nvSpPr>
        <p:spPr>
          <a:xfrm>
            <a:off x="3974436" y="4226624"/>
            <a:ext cx="5938457" cy="369333"/>
          </a:xfrm>
          <a:prstGeom prst="rect">
            <a:avLst/>
          </a:prstGeom>
          <a:gradFill>
            <a:gsLst>
              <a:gs pos="57000">
                <a:schemeClr val="bg1"/>
              </a:gs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500" i="0" u="none" strike="noStrike" spc="-15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1500" i="0" u="none" strike="noStrike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독보적인</a:t>
            </a:r>
            <a:r>
              <a:rPr lang="ko-KR" altLang="en-US" sz="1600" i="0" u="none" strike="noStrike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러시아 </a:t>
            </a:r>
            <a:r>
              <a:rPr lang="ko-KR" altLang="en-US" sz="1600" i="0" u="none" strike="noStrike" dirty="0" err="1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가가린우주센터</a:t>
            </a:r>
            <a:r>
              <a:rPr lang="ko-KR" altLang="en-US" sz="1600" i="0" u="none" strike="noStrike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1500" i="0" u="none" strike="noStrike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우주정거장</a:t>
            </a:r>
            <a:r>
              <a:rPr lang="ko-KR" altLang="en-US" sz="1600" i="0" u="none" strike="noStrike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en-US" altLang="ko-KR" sz="1600" b="1" i="0" u="none" strike="noStrike" dirty="0">
                <a:solidFill>
                  <a:srgbClr val="FF0000"/>
                </a:solidFill>
                <a:effectLst/>
                <a:latin typeface="Imprint MT Shadow" panose="04020605060303030202" pitchFamily="82" charset="0"/>
                <a:ea typeface="HY헤드라인M" panose="02030600000101010101" pitchFamily="18" charset="-127"/>
              </a:rPr>
              <a:t>MIR</a:t>
            </a:r>
            <a:r>
              <a:rPr lang="ko-KR" altLang="en-US" sz="1600" i="0" u="none" strike="noStrike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호”</a:t>
            </a:r>
            <a:r>
              <a:rPr lang="ko-KR" altLang="en-US" sz="1600" i="0" u="none" strike="noStrike" dirty="0" err="1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인수</a:t>
            </a:r>
            <a:r>
              <a:rPr lang="ko-KR" altLang="en-US" sz="1600" i="0" u="none" strike="noStrike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1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3" name="Picture 4" descr="1111">
            <a:extLst>
              <a:ext uri="{FF2B5EF4-FFF2-40B4-BE49-F238E27FC236}">
                <a16:creationId xmlns:a16="http://schemas.microsoft.com/office/drawing/2014/main" id="{5C6C9979-0F20-4CC8-BFD7-66752134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55" y="5255597"/>
            <a:ext cx="1669906" cy="3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5880FC98-88AE-4927-A058-E9823346D2B7}"/>
              </a:ext>
            </a:extLst>
          </p:cNvPr>
          <p:cNvGrpSpPr/>
          <p:nvPr/>
        </p:nvGrpSpPr>
        <p:grpSpPr>
          <a:xfrm>
            <a:off x="1599971" y="4847070"/>
            <a:ext cx="10558004" cy="1811414"/>
            <a:chOff x="1599695" y="4966512"/>
            <a:chExt cx="10558004" cy="1811414"/>
          </a:xfrm>
        </p:grpSpPr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7D0D0807-BF02-487A-BA98-F18EB4E22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7952" t="8030" r="14267" b="9482"/>
            <a:stretch/>
          </p:blipFill>
          <p:spPr>
            <a:xfrm>
              <a:off x="10342277" y="4966512"/>
              <a:ext cx="1815422" cy="1780192"/>
            </a:xfrm>
            <a:prstGeom prst="rect">
              <a:avLst/>
            </a:prstGeom>
            <a:effectLst>
              <a:softEdge rad="31750"/>
            </a:effectLst>
          </p:spPr>
        </p:pic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6497C47C-D9E2-40FD-A348-961536015E9F}"/>
                </a:ext>
              </a:extLst>
            </p:cNvPr>
            <p:cNvGrpSpPr/>
            <p:nvPr/>
          </p:nvGrpSpPr>
          <p:grpSpPr>
            <a:xfrm>
              <a:off x="1599695" y="5328422"/>
              <a:ext cx="6784731" cy="1449504"/>
              <a:chOff x="3322916" y="5249765"/>
              <a:chExt cx="6784731" cy="1449504"/>
            </a:xfrm>
          </p:grpSpPr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C1FA2BED-7A57-41E6-B258-1FF1382A326D}"/>
                  </a:ext>
                </a:extLst>
              </p:cNvPr>
              <p:cNvGrpSpPr/>
              <p:nvPr/>
            </p:nvGrpSpPr>
            <p:grpSpPr>
              <a:xfrm>
                <a:off x="3322916" y="5648877"/>
                <a:ext cx="6732989" cy="1050392"/>
                <a:chOff x="4337363" y="5529878"/>
                <a:chExt cx="6732989" cy="1050392"/>
              </a:xfrm>
            </p:grpSpPr>
            <p:pic>
              <p:nvPicPr>
                <p:cNvPr id="65" name="그림 64">
                  <a:extLst>
                    <a:ext uri="{FF2B5EF4-FFF2-40B4-BE49-F238E27FC236}">
                      <a16:creationId xmlns:a16="http://schemas.microsoft.com/office/drawing/2014/main" id="{C3F758EE-3CBE-4352-BFE5-FA07B07601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3428" t="8935" r="4176" b="5673"/>
                <a:stretch/>
              </p:blipFill>
              <p:spPr>
                <a:xfrm>
                  <a:off x="4337363" y="5529878"/>
                  <a:ext cx="1655603" cy="1050392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  <a:effectLst>
                  <a:softEdge rad="127000"/>
                </a:effectLst>
              </p:spPr>
            </p:pic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4DC8E86D-C9E6-418D-BE0A-BD555C9CFED4}"/>
                    </a:ext>
                  </a:extLst>
                </p:cNvPr>
                <p:cNvGrpSpPr/>
                <p:nvPr/>
              </p:nvGrpSpPr>
              <p:grpSpPr>
                <a:xfrm>
                  <a:off x="5970504" y="5558205"/>
                  <a:ext cx="5099848" cy="957398"/>
                  <a:chOff x="5301862" y="5568462"/>
                  <a:chExt cx="5099848" cy="957398"/>
                </a:xfrm>
              </p:grpSpPr>
              <p:pic>
                <p:nvPicPr>
                  <p:cNvPr id="74" name="Picture 3" descr="C:\Documents and Settings\Administrator\바탕 화면\공사추가작업\미르\5.jpg">
                    <a:extLst>
                      <a:ext uri="{FF2B5EF4-FFF2-40B4-BE49-F238E27FC236}">
                        <a16:creationId xmlns:a16="http://schemas.microsoft.com/office/drawing/2014/main" id="{4A23DD59-ADCA-43EA-A118-885D48C0476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4"/>
                  <a:srcRect l="13525" t="14783" r="13478" b="21552"/>
                  <a:stretch/>
                </p:blipFill>
                <p:spPr bwMode="auto">
                  <a:xfrm>
                    <a:off x="5301862" y="5568462"/>
                    <a:ext cx="1747534" cy="9165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p:spPr>
              </p:pic>
              <p:pic>
                <p:nvPicPr>
                  <p:cNvPr id="75" name="그림 74">
                    <a:extLst>
                      <a:ext uri="{FF2B5EF4-FFF2-40B4-BE49-F238E27FC236}">
                        <a16:creationId xmlns:a16="http://schemas.microsoft.com/office/drawing/2014/main" id="{AF46834C-3598-4927-8152-FC59896A38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117053" y="5568462"/>
                    <a:ext cx="1419230" cy="957398"/>
                  </a:xfrm>
                  <a:prstGeom prst="rect">
                    <a:avLst/>
                  </a:prstGeom>
                  <a:effectLst>
                    <a:softEdge rad="31750"/>
                  </a:effectLst>
                </p:spPr>
              </p:pic>
              <p:pic>
                <p:nvPicPr>
                  <p:cNvPr id="77" name="그림 76">
                    <a:extLst>
                      <a:ext uri="{FF2B5EF4-FFF2-40B4-BE49-F238E27FC236}">
                        <a16:creationId xmlns:a16="http://schemas.microsoft.com/office/drawing/2014/main" id="{39A1DC52-EA88-4854-9B1F-1720D368FE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8879897" y="5576788"/>
                    <a:ext cx="1521813" cy="90827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52" name="그림 51">
                <a:extLst>
                  <a:ext uri="{FF2B5EF4-FFF2-40B4-BE49-F238E27FC236}">
                    <a16:creationId xmlns:a16="http://schemas.microsoft.com/office/drawing/2014/main" id="{F21E7692-39F2-49D6-8554-F798CC707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90479" y="5249765"/>
                <a:ext cx="1917168" cy="1382058"/>
              </a:xfrm>
              <a:prstGeom prst="rect">
                <a:avLst/>
              </a:prstGeom>
              <a:effectLst>
                <a:softEdge rad="12700"/>
              </a:effectLst>
            </p:spPr>
          </p:pic>
        </p:grpSp>
        <p:pic>
          <p:nvPicPr>
            <p:cNvPr id="55" name="Picture 2" descr="D:\스타스페이스\0Project\0ARGO_CD자료\zYacht\080517_오천충무\IMG_0395.JPG">
              <a:extLst>
                <a:ext uri="{FF2B5EF4-FFF2-40B4-BE49-F238E27FC236}">
                  <a16:creationId xmlns:a16="http://schemas.microsoft.com/office/drawing/2014/main" id="{2A3C090A-3CFB-451D-9180-DE81A49DAD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8" t="7353" r="23533" b="2458"/>
            <a:stretch/>
          </p:blipFill>
          <p:spPr bwMode="auto">
            <a:xfrm>
              <a:off x="8358855" y="5198948"/>
              <a:ext cx="2008991" cy="154272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CCB1FF9-F58D-4388-BC4D-0EDD85FB7470}"/>
              </a:ext>
            </a:extLst>
          </p:cNvPr>
          <p:cNvSpPr txBox="1"/>
          <p:nvPr/>
        </p:nvSpPr>
        <p:spPr>
          <a:xfrm>
            <a:off x="4849796" y="6597532"/>
            <a:ext cx="3534906" cy="24622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강한 자가 아닌 </a:t>
            </a:r>
            <a:r>
              <a:rPr lang="en-US" altLang="ko-KR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함께</a:t>
            </a:r>
            <a:r>
              <a:rPr lang="en-US" altLang="ko-KR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”</a:t>
            </a:r>
            <a:r>
              <a:rPr lang="ko-KR" altLang="en-US" sz="800" b="1" dirty="0">
                <a:latin typeface="궁서" panose="02030600000101010101" pitchFamily="18" charset="-127"/>
                <a:ea typeface="궁서" panose="02030600000101010101" pitchFamily="18" charset="-127"/>
              </a:rPr>
              <a:t> 하는 자가 성공한다 </a:t>
            </a:r>
            <a:r>
              <a:rPr lang="en-US" altLang="ko-KR" sz="1000" dirty="0">
                <a:latin typeface="궁서" panose="02030600000101010101" pitchFamily="18" charset="-127"/>
                <a:ea typeface="궁서" panose="02030600000101010101" pitchFamily="18" charset="-127"/>
              </a:rPr>
              <a:t>– </a:t>
            </a:r>
            <a:r>
              <a:rPr lang="en-US" altLang="ko-KR" sz="800" dirty="0"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800" b="1" dirty="0">
                <a:latin typeface="돋움" panose="020B0600000101010101" pitchFamily="50" charset="-127"/>
                <a:ea typeface="돋움" panose="020B0600000101010101" pitchFamily="50" charset="-127"/>
              </a:rPr>
              <a:t>한국의 부자인맥</a:t>
            </a:r>
            <a:r>
              <a:rPr lang="en-US" altLang="ko-KR" sz="800" b="1" dirty="0">
                <a:latin typeface="굴림" panose="020B0600000101010101" pitchFamily="50" charset="-127"/>
                <a:ea typeface="굴림" panose="020B0600000101010101" pitchFamily="50" charset="-127"/>
              </a:rPr>
              <a:t>”</a:t>
            </a:r>
            <a:r>
              <a:rPr lang="ko-KR" altLang="en-US" sz="800" b="1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800" dirty="0">
                <a:latin typeface="돋움" panose="020B0600000101010101" pitchFamily="50" charset="-127"/>
                <a:ea typeface="돋움" panose="020B0600000101010101" pitchFamily="50" charset="-127"/>
              </a:rPr>
              <a:t>중</a:t>
            </a:r>
            <a:r>
              <a:rPr lang="ko-KR" altLang="en-US" sz="800" b="1" dirty="0">
                <a:latin typeface="돋움" panose="020B0600000101010101" pitchFamily="50" charset="-127"/>
                <a:ea typeface="돋움" panose="020B0600000101010101" pitchFamily="50" charset="-127"/>
              </a:rPr>
              <a:t>에서 </a:t>
            </a:r>
            <a:endParaRPr lang="ko-KR" altLang="en-US" sz="900" b="1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4875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7068</TotalTime>
  <Words>804</Words>
  <Application>Microsoft Office PowerPoint</Application>
  <PresentationFormat>와이드스크린</PresentationFormat>
  <Paragraphs>103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23" baseType="lpstr">
      <vt:lpstr>HY궁서B</vt:lpstr>
      <vt:lpstr>HY신명조</vt:lpstr>
      <vt:lpstr>HY헤드라인M</vt:lpstr>
      <vt:lpstr>Nanum Myeongjo</vt:lpstr>
      <vt:lpstr>Noto Sans KR</vt:lpstr>
      <vt:lpstr>굴림</vt:lpstr>
      <vt:lpstr>궁서</vt:lpstr>
      <vt:lpstr>돋움</vt:lpstr>
      <vt:lpstr>돋움체</vt:lpstr>
      <vt:lpstr>맑은 고딕</vt:lpstr>
      <vt:lpstr>함초롬돋움</vt:lpstr>
      <vt:lpstr>휴먼엑스포</vt:lpstr>
      <vt:lpstr>휴먼옛체</vt:lpstr>
      <vt:lpstr>Arial</vt:lpstr>
      <vt:lpstr>Calibri</vt:lpstr>
      <vt:lpstr>Calibri Light</vt:lpstr>
      <vt:lpstr>Georgia</vt:lpstr>
      <vt:lpstr>Impact</vt:lpstr>
      <vt:lpstr>Imprint MT Shadow</vt:lpstr>
      <vt:lpstr>Office 테마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태규 이</cp:lastModifiedBy>
  <cp:revision>424</cp:revision>
  <cp:lastPrinted>2026-06-11T15:15:50Z</cp:lastPrinted>
  <dcterms:created xsi:type="dcterms:W3CDTF">2021-10-26T05:49:59Z</dcterms:created>
  <dcterms:modified xsi:type="dcterms:W3CDTF">2026-06-11T15:23:09Z</dcterms:modified>
</cp:coreProperties>
</file>