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7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7" r:id="rId15"/>
    <p:sldId id="269" r:id="rId16"/>
    <p:sldId id="271" r:id="rId17"/>
    <p:sldId id="270" r:id="rId18"/>
    <p:sldId id="272" r:id="rId19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4188" autoAdjust="0"/>
    <p:restoredTop sz="94592" autoAdjust="0"/>
  </p:normalViewPr>
  <p:slideViewPr>
    <p:cSldViewPr>
      <p:cViewPr varScale="1">
        <p:scale>
          <a:sx n="71" d="100"/>
          <a:sy n="71" d="100"/>
        </p:scale>
        <p:origin x="115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31.png"/><Relationship Id="rId18" Type="http://schemas.openxmlformats.org/officeDocument/2006/relationships/image" Target="../media/image75.png"/><Relationship Id="rId3" Type="http://schemas.openxmlformats.org/officeDocument/2006/relationships/image" Target="../media/image38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74.png"/><Relationship Id="rId2" Type="http://schemas.openxmlformats.org/officeDocument/2006/relationships/image" Target="../media/image1.png"/><Relationship Id="rId16" Type="http://schemas.openxmlformats.org/officeDocument/2006/relationships/image" Target="../media/image73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9.png"/><Relationship Id="rId5" Type="http://schemas.openxmlformats.org/officeDocument/2006/relationships/image" Target="../media/image5.png"/><Relationship Id="rId15" Type="http://schemas.openxmlformats.org/officeDocument/2006/relationships/image" Target="../media/image72.png"/><Relationship Id="rId10" Type="http://schemas.openxmlformats.org/officeDocument/2006/relationships/image" Target="../media/image28.png"/><Relationship Id="rId19" Type="http://schemas.openxmlformats.org/officeDocument/2006/relationships/image" Target="../media/image76.png"/><Relationship Id="rId4" Type="http://schemas.openxmlformats.org/officeDocument/2006/relationships/image" Target="../media/image4.png"/><Relationship Id="rId9" Type="http://schemas.openxmlformats.org/officeDocument/2006/relationships/image" Target="../media/image27.png"/><Relationship Id="rId14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31.png"/><Relationship Id="rId18" Type="http://schemas.openxmlformats.org/officeDocument/2006/relationships/image" Target="../media/image75.png"/><Relationship Id="rId3" Type="http://schemas.openxmlformats.org/officeDocument/2006/relationships/image" Target="../media/image38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74.png"/><Relationship Id="rId2" Type="http://schemas.openxmlformats.org/officeDocument/2006/relationships/image" Target="../media/image1.png"/><Relationship Id="rId16" Type="http://schemas.openxmlformats.org/officeDocument/2006/relationships/image" Target="../media/image73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9.png"/><Relationship Id="rId5" Type="http://schemas.openxmlformats.org/officeDocument/2006/relationships/image" Target="../media/image5.png"/><Relationship Id="rId15" Type="http://schemas.openxmlformats.org/officeDocument/2006/relationships/image" Target="../media/image72.png"/><Relationship Id="rId10" Type="http://schemas.openxmlformats.org/officeDocument/2006/relationships/image" Target="../media/image28.png"/><Relationship Id="rId19" Type="http://schemas.openxmlformats.org/officeDocument/2006/relationships/image" Target="../media/image76.png"/><Relationship Id="rId4" Type="http://schemas.openxmlformats.org/officeDocument/2006/relationships/image" Target="../media/image4.png"/><Relationship Id="rId9" Type="http://schemas.openxmlformats.org/officeDocument/2006/relationships/image" Target="../media/image27.png"/><Relationship Id="rId14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7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6.png"/><Relationship Id="rId11" Type="http://schemas.openxmlformats.org/officeDocument/2006/relationships/image" Target="../media/image24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5.png"/><Relationship Id="rId7" Type="http://schemas.openxmlformats.org/officeDocument/2006/relationships/image" Target="../media/image6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31.png"/><Relationship Id="rId18" Type="http://schemas.openxmlformats.org/officeDocument/2006/relationships/image" Target="../media/image53.png"/><Relationship Id="rId3" Type="http://schemas.openxmlformats.org/officeDocument/2006/relationships/image" Target="../media/image38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52.png"/><Relationship Id="rId2" Type="http://schemas.openxmlformats.org/officeDocument/2006/relationships/image" Target="../media/image1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9.png"/><Relationship Id="rId5" Type="http://schemas.openxmlformats.org/officeDocument/2006/relationships/image" Target="../media/image5.png"/><Relationship Id="rId15" Type="http://schemas.openxmlformats.org/officeDocument/2006/relationships/image" Target="../media/image50.png"/><Relationship Id="rId10" Type="http://schemas.openxmlformats.org/officeDocument/2006/relationships/image" Target="../media/image28.png"/><Relationship Id="rId19" Type="http://schemas.openxmlformats.org/officeDocument/2006/relationships/image" Target="../media/image39.png"/><Relationship Id="rId4" Type="http://schemas.openxmlformats.org/officeDocument/2006/relationships/image" Target="../media/image4.png"/><Relationship Id="rId9" Type="http://schemas.openxmlformats.org/officeDocument/2006/relationships/image" Target="../media/image27.png"/><Relationship Id="rId1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6.png"/><Relationship Id="rId11" Type="http://schemas.openxmlformats.org/officeDocument/2006/relationships/image" Target="../media/image24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5.png"/><Relationship Id="rId7" Type="http://schemas.openxmlformats.org/officeDocument/2006/relationships/image" Target="../media/image6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24.png"/><Relationship Id="rId5" Type="http://schemas.openxmlformats.org/officeDocument/2006/relationships/image" Target="../media/image3.png"/><Relationship Id="rId10" Type="http://schemas.openxmlformats.org/officeDocument/2006/relationships/image" Target="../media/image8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1.png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6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5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4.png"/><Relationship Id="rId7" Type="http://schemas.openxmlformats.org/officeDocument/2006/relationships/image" Target="../media/image40.png"/><Relationship Id="rId12" Type="http://schemas.openxmlformats.org/officeDocument/2006/relationships/image" Target="../media/image31.png"/><Relationship Id="rId17" Type="http://schemas.openxmlformats.org/officeDocument/2006/relationships/image" Target="../media/image45.png"/><Relationship Id="rId2" Type="http://schemas.openxmlformats.org/officeDocument/2006/relationships/image" Target="../media/image1.png"/><Relationship Id="rId16" Type="http://schemas.openxmlformats.org/officeDocument/2006/relationships/image" Target="../media/image4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6.png"/><Relationship Id="rId15" Type="http://schemas.openxmlformats.org/officeDocument/2006/relationships/image" Target="../media/image43.png"/><Relationship Id="rId10" Type="http://schemas.openxmlformats.org/officeDocument/2006/relationships/image" Target="../media/image29.png"/><Relationship Id="rId19" Type="http://schemas.openxmlformats.org/officeDocument/2006/relationships/image" Target="../media/image39.png"/><Relationship Id="rId4" Type="http://schemas.openxmlformats.org/officeDocument/2006/relationships/image" Target="../media/image5.png"/><Relationship Id="rId9" Type="http://schemas.openxmlformats.org/officeDocument/2006/relationships/image" Target="../media/image28.png"/><Relationship Id="rId1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8.png"/><Relationship Id="rId7" Type="http://schemas.openxmlformats.org/officeDocument/2006/relationships/image" Target="../media/image6.png"/><Relationship Id="rId12" Type="http://schemas.openxmlformats.org/officeDocument/2006/relationships/image" Target="../media/image29.png"/><Relationship Id="rId17" Type="http://schemas.openxmlformats.org/officeDocument/2006/relationships/image" Target="../media/image43.png"/><Relationship Id="rId2" Type="http://schemas.openxmlformats.org/officeDocument/2006/relationships/audio" Target="../media/media2.mp3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11" Type="http://schemas.openxmlformats.org/officeDocument/2006/relationships/image" Target="../media/image28.png"/><Relationship Id="rId5" Type="http://schemas.openxmlformats.org/officeDocument/2006/relationships/image" Target="../media/image4.png"/><Relationship Id="rId15" Type="http://schemas.openxmlformats.org/officeDocument/2006/relationships/image" Target="../media/image41.png"/><Relationship Id="rId23" Type="http://schemas.openxmlformats.org/officeDocument/2006/relationships/image" Target="../media/image24.png"/><Relationship Id="rId10" Type="http://schemas.openxmlformats.org/officeDocument/2006/relationships/image" Target="../media/image27.png"/><Relationship Id="rId19" Type="http://schemas.openxmlformats.org/officeDocument/2006/relationships/image" Target="../media/image45.png"/><Relationship Id="rId4" Type="http://schemas.openxmlformats.org/officeDocument/2006/relationships/image" Target="../media/image1.png"/><Relationship Id="rId9" Type="http://schemas.openxmlformats.org/officeDocument/2006/relationships/image" Target="../media/image47.png"/><Relationship Id="rId14" Type="http://schemas.openxmlformats.org/officeDocument/2006/relationships/image" Target="../media/image31.png"/><Relationship Id="rId22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9.png"/><Relationship Id="rId18" Type="http://schemas.openxmlformats.org/officeDocument/2006/relationships/image" Target="../media/image38.png"/><Relationship Id="rId3" Type="http://schemas.openxmlformats.org/officeDocument/2006/relationships/image" Target="../media/image4.png"/><Relationship Id="rId7" Type="http://schemas.openxmlformats.org/officeDocument/2006/relationships/image" Target="../media/image48.png"/><Relationship Id="rId12" Type="http://schemas.openxmlformats.org/officeDocument/2006/relationships/image" Target="../media/image31.png"/><Relationship Id="rId17" Type="http://schemas.openxmlformats.org/officeDocument/2006/relationships/image" Target="../media/image53.png"/><Relationship Id="rId2" Type="http://schemas.openxmlformats.org/officeDocument/2006/relationships/image" Target="../media/image1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6.png"/><Relationship Id="rId15" Type="http://schemas.openxmlformats.org/officeDocument/2006/relationships/image" Target="../media/image51.png"/><Relationship Id="rId10" Type="http://schemas.openxmlformats.org/officeDocument/2006/relationships/image" Target="../media/image29.png"/><Relationship Id="rId19" Type="http://schemas.openxmlformats.org/officeDocument/2006/relationships/image" Target="../media/image39.png"/><Relationship Id="rId4" Type="http://schemas.openxmlformats.org/officeDocument/2006/relationships/image" Target="../media/image5.png"/><Relationship Id="rId9" Type="http://schemas.openxmlformats.org/officeDocument/2006/relationships/image" Target="../media/image28.png"/><Relationship Id="rId1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6.png"/><Relationship Id="rId11" Type="http://schemas.openxmlformats.org/officeDocument/2006/relationships/image" Target="../media/image24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5.png"/><Relationship Id="rId7" Type="http://schemas.openxmlformats.org/officeDocument/2006/relationships/image" Target="../media/image6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31.png"/><Relationship Id="rId18" Type="http://schemas.openxmlformats.org/officeDocument/2006/relationships/image" Target="../media/image53.png"/><Relationship Id="rId3" Type="http://schemas.openxmlformats.org/officeDocument/2006/relationships/image" Target="../media/image38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52.png"/><Relationship Id="rId2" Type="http://schemas.openxmlformats.org/officeDocument/2006/relationships/image" Target="../media/image1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9.png"/><Relationship Id="rId5" Type="http://schemas.openxmlformats.org/officeDocument/2006/relationships/image" Target="../media/image5.png"/><Relationship Id="rId15" Type="http://schemas.openxmlformats.org/officeDocument/2006/relationships/image" Target="../media/image50.png"/><Relationship Id="rId10" Type="http://schemas.openxmlformats.org/officeDocument/2006/relationships/image" Target="../media/image28.png"/><Relationship Id="rId19" Type="http://schemas.openxmlformats.org/officeDocument/2006/relationships/image" Target="../media/image39.png"/><Relationship Id="rId4" Type="http://schemas.openxmlformats.org/officeDocument/2006/relationships/image" Target="../media/image4.png"/><Relationship Id="rId9" Type="http://schemas.openxmlformats.org/officeDocument/2006/relationships/image" Target="../media/image27.png"/><Relationship Id="rId1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147483647" cy="2147483647"/>
            <a:chOff x="0" y="0"/>
            <a:chExt cx="0" cy="0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2108200"/>
            <a:ext cx="8102600" cy="64389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6200" y="2108200"/>
            <a:ext cx="6731000" cy="612140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2147483647" y="-2147483648"/>
            <a:ext cx="2147483647" cy="2147483647"/>
            <a:chOff x="0" y="0"/>
            <a:chExt cx="0" cy="0"/>
          </a:xfrm>
        </p:grpSpPr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27100" y="-279400"/>
            <a:ext cx="4114800" cy="312420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0" y="0"/>
            <a:ext cx="2147483647" cy="2147483647"/>
            <a:chOff x="0" y="0"/>
            <a:chExt cx="0" cy="0"/>
          </a:xfrm>
        </p:grpSpPr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3467100" cy="3378200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5300" y="533400"/>
            <a:ext cx="3251200" cy="1879600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09900" y="5943600"/>
            <a:ext cx="2171700" cy="21844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33700" y="5702300"/>
            <a:ext cx="3060700" cy="3327400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4200" y="6019800"/>
            <a:ext cx="2184400" cy="20955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0700" y="5664200"/>
            <a:ext cx="3086100" cy="33274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48300" y="5943600"/>
            <a:ext cx="2159000" cy="21844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10200" y="5676900"/>
            <a:ext cx="3060700" cy="3352800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85100" y="6045200"/>
            <a:ext cx="2108200" cy="21844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83500" y="5689600"/>
            <a:ext cx="3060700" cy="33274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-60000">
            <a:off x="2400300" y="5003800"/>
            <a:ext cx="317500" cy="4318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-60000">
            <a:off x="7327900" y="5092700"/>
            <a:ext cx="342900" cy="46990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55900" y="5219700"/>
            <a:ext cx="508000" cy="6731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840000">
            <a:off x="7886700" y="5740400"/>
            <a:ext cx="431800" cy="59690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346200" y="5461000"/>
            <a:ext cx="1536700" cy="850900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1260000">
            <a:off x="1435100" y="5473700"/>
            <a:ext cx="1676400" cy="113030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2" name="Picture 3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-1680000">
            <a:off x="6172200" y="5613400"/>
            <a:ext cx="1206500" cy="825500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-1140000">
            <a:off x="6286500" y="5511800"/>
            <a:ext cx="1257300" cy="1092200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-38100" y="-25400"/>
            <a:ext cx="18326100" cy="10312400"/>
          </a:xfrm>
          <a:prstGeom prst="rect">
            <a:avLst/>
          </a:prstGeom>
        </p:spPr>
      </p:pic>
      <p:pic>
        <p:nvPicPr>
          <p:cNvPr id="35" name="19.하나님 아들 예수님 MR">
            <a:hlinkClick r:id="" action="ppaction://media"/>
            <a:extLst>
              <a:ext uri="{FF2B5EF4-FFF2-40B4-BE49-F238E27FC236}">
                <a16:creationId xmlns:a16="http://schemas.microsoft.com/office/drawing/2014/main" id="{C258FB77-4B03-5AF3-7C32-D6176AFBB3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127635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147483647" cy="2147483647"/>
            <a:chOff x="0" y="0"/>
            <a:chExt cx="0" cy="0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-25400"/>
            <a:ext cx="18364200" cy="103251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147483647" y="-2147483648"/>
            <a:ext cx="2147483647" cy="2147483647"/>
            <a:chOff x="0" y="0"/>
            <a:chExt cx="0" cy="0"/>
          </a:xfrm>
        </p:grpSpPr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7100" y="-279400"/>
            <a:ext cx="4114800" cy="31242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-635000000" y="-508000000"/>
            <a:ext cx="2147483647" cy="2147483647"/>
            <a:chOff x="0" y="0"/>
            <a:chExt cx="0" cy="0"/>
          </a:xfrm>
        </p:grpSpPr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0800" y="-38100"/>
            <a:ext cx="3467100" cy="3378200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100" y="457200"/>
            <a:ext cx="3009900" cy="17399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7900" y="1447800"/>
            <a:ext cx="11455400" cy="75311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65200" y="1104900"/>
            <a:ext cx="26403300" cy="157861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22100" y="3251200"/>
            <a:ext cx="431800" cy="5207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63400" y="2743200"/>
            <a:ext cx="419100" cy="50800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-21600000">
            <a:off x="5422900" y="4711700"/>
            <a:ext cx="279400" cy="2159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-21600000">
            <a:off x="5321300" y="4711700"/>
            <a:ext cx="63500" cy="2159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70500" y="7416800"/>
            <a:ext cx="533400" cy="5080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-16200000">
            <a:off x="8699500" y="1511300"/>
            <a:ext cx="736600" cy="3048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3600000">
            <a:off x="5727700" y="1752600"/>
            <a:ext cx="571500" cy="3048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-15300000">
            <a:off x="11836400" y="1739900"/>
            <a:ext cx="571500" cy="3048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9000000">
            <a:off x="14109700" y="2870200"/>
            <a:ext cx="1968500" cy="3048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-10800000">
            <a:off x="16217900" y="5740400"/>
            <a:ext cx="736600" cy="3048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-21600000">
            <a:off x="1320800" y="5740400"/>
            <a:ext cx="736600" cy="3048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-1800000">
            <a:off x="2806700" y="8267700"/>
            <a:ext cx="1333500" cy="3048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800000">
            <a:off x="13627100" y="8458200"/>
            <a:ext cx="1651000" cy="30480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-8940000">
            <a:off x="2705100" y="3213100"/>
            <a:ext cx="1968500" cy="304800"/>
          </a:xfrm>
          <a:prstGeom prst="rect">
            <a:avLst/>
          </a:prstGeom>
        </p:spPr>
      </p:pic>
      <p:grpSp>
        <p:nvGrpSpPr>
          <p:cNvPr id="28" name="Group 2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-16200000">
            <a:off x="9474200" y="4851400"/>
            <a:ext cx="279400" cy="215900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-16200000">
            <a:off x="9575800" y="4622800"/>
            <a:ext cx="63500" cy="21590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2" name="Picture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-16200000">
            <a:off x="15392400" y="4876800"/>
            <a:ext cx="279400" cy="215900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-16200000">
            <a:off x="15494000" y="4660900"/>
            <a:ext cx="63500" cy="215900"/>
          </a:xfrm>
          <a:prstGeom prst="rect">
            <a:avLst/>
          </a:prstGeom>
        </p:spPr>
      </p:pic>
      <p:grpSp>
        <p:nvGrpSpPr>
          <p:cNvPr id="34" name="Group 3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861300" y="8712200"/>
            <a:ext cx="2552700" cy="8382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147483647" cy="2147483647"/>
            <a:chOff x="0" y="0"/>
            <a:chExt cx="0" cy="0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-25400"/>
            <a:ext cx="18364200" cy="103251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147483647" y="-2147483648"/>
            <a:ext cx="2147483647" cy="2147483647"/>
            <a:chOff x="0" y="0"/>
            <a:chExt cx="0" cy="0"/>
          </a:xfrm>
        </p:grpSpPr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7100" y="-279400"/>
            <a:ext cx="4114800" cy="31242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-635000000" y="-508000000"/>
            <a:ext cx="2147483647" cy="2147483647"/>
            <a:chOff x="0" y="0"/>
            <a:chExt cx="0" cy="0"/>
          </a:xfrm>
        </p:grpSpPr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0800" y="-38100"/>
            <a:ext cx="3467100" cy="3378200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100" y="457200"/>
            <a:ext cx="3009900" cy="17399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7900" y="1447800"/>
            <a:ext cx="11455400" cy="75311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27100" y="1676400"/>
            <a:ext cx="25501600" cy="141097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22100" y="3251200"/>
            <a:ext cx="431800" cy="5207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63400" y="2743200"/>
            <a:ext cx="419100" cy="50800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-16200000">
            <a:off x="7493000" y="5143500"/>
            <a:ext cx="279400" cy="2159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-16200000">
            <a:off x="7607300" y="4927600"/>
            <a:ext cx="63500" cy="2159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70500" y="7416800"/>
            <a:ext cx="533400" cy="5080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-16200000">
            <a:off x="8699500" y="1511300"/>
            <a:ext cx="736600" cy="3048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3600000">
            <a:off x="5727700" y="1752600"/>
            <a:ext cx="571500" cy="3048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-15300000">
            <a:off x="11836400" y="1739900"/>
            <a:ext cx="571500" cy="3048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9000000">
            <a:off x="14109700" y="2870200"/>
            <a:ext cx="1968500" cy="3048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-10800000">
            <a:off x="16217900" y="5740400"/>
            <a:ext cx="736600" cy="3048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-21600000">
            <a:off x="1320800" y="5740400"/>
            <a:ext cx="736600" cy="3048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-1800000">
            <a:off x="2806700" y="8267700"/>
            <a:ext cx="1333500" cy="3048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800000">
            <a:off x="13627100" y="8458200"/>
            <a:ext cx="1651000" cy="30480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-8940000">
            <a:off x="2705100" y="3213100"/>
            <a:ext cx="1968500" cy="304800"/>
          </a:xfrm>
          <a:prstGeom prst="rect">
            <a:avLst/>
          </a:prstGeom>
        </p:spPr>
      </p:pic>
      <p:grpSp>
        <p:nvGrpSpPr>
          <p:cNvPr id="28" name="Group 2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-16200000">
            <a:off x="10007600" y="5156200"/>
            <a:ext cx="279400" cy="215900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-16200000">
            <a:off x="10109200" y="4927600"/>
            <a:ext cx="63500" cy="21590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2" name="Picture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-16200000">
            <a:off x="15582900" y="5168900"/>
            <a:ext cx="279400" cy="215900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-16200000">
            <a:off x="15697200" y="4953000"/>
            <a:ext cx="63500" cy="215900"/>
          </a:xfrm>
          <a:prstGeom prst="rect">
            <a:avLst/>
          </a:prstGeom>
        </p:spPr>
      </p:pic>
      <p:grpSp>
        <p:nvGrpSpPr>
          <p:cNvPr id="34" name="Group 3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861300" y="8712200"/>
            <a:ext cx="2552700" cy="8382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C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47483648" y="0"/>
            <a:ext cx="2147483647" cy="2147483647"/>
            <a:chOff x="0" y="0"/>
            <a:chExt cx="0" cy="0"/>
          </a:xfrm>
        </p:grpSpPr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5143500"/>
            <a:ext cx="5715000" cy="51435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5143500"/>
            <a:ext cx="5715000" cy="51435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0"/>
            <a:ext cx="5715000" cy="51435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0"/>
            <a:ext cx="5715000" cy="5143500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600" y="482600"/>
            <a:ext cx="17335500" cy="93345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7300" y="8661400"/>
            <a:ext cx="7416800" cy="2540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0" y="-677329100"/>
            <a:ext cx="2147483647" cy="2147483647"/>
            <a:chOff x="0" y="0"/>
            <a:chExt cx="0" cy="0"/>
          </a:xfrm>
        </p:grpSpPr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50800"/>
            <a:ext cx="18288000" cy="10337800"/>
          </a:xfrm>
          <a:prstGeom prst="rect">
            <a:avLst/>
          </a:prstGeom>
        </p:spPr>
      </p:pic>
      <p:pic>
        <p:nvPicPr>
          <p:cNvPr id="3" name="생일 축하합니다 1절만">
            <a:hlinkClick r:id="" action="ppaction://media"/>
            <a:extLst>
              <a:ext uri="{FF2B5EF4-FFF2-40B4-BE49-F238E27FC236}">
                <a16:creationId xmlns:a16="http://schemas.microsoft.com/office/drawing/2014/main" id="{EBAB8965-32C7-DC49-B9B1-84CC03EE53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088100" y="9512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6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14208700" y="0"/>
            <a:ext cx="2147483647" cy="2147483647"/>
            <a:chOff x="0" y="0"/>
            <a:chExt cx="0" cy="0"/>
          </a:xfrm>
        </p:grpSpPr>
      </p:grpSp>
      <p:grpSp>
        <p:nvGrpSpPr>
          <p:cNvPr id="3" name="Group 3"/>
          <p:cNvGrpSpPr/>
          <p:nvPr/>
        </p:nvGrpSpPr>
        <p:grpSpPr>
          <a:xfrm>
            <a:off x="-1314208700" y="0"/>
            <a:ext cx="2147483647" cy="2147483647"/>
            <a:chOff x="0" y="0"/>
            <a:chExt cx="0" cy="0"/>
          </a:xfrm>
        </p:grpSpPr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0"/>
            <a:ext cx="9194800" cy="53467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147483647" y="1576578000"/>
            <a:ext cx="2147483647" cy="2147483647"/>
            <a:chOff x="0" y="0"/>
            <a:chExt cx="0" cy="0"/>
          </a:xfrm>
        </p:grpSpPr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3200" y="114300"/>
            <a:ext cx="9194800" cy="5346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0500" y="-1079500"/>
            <a:ext cx="6172200" cy="617220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1000" y="1460500"/>
            <a:ext cx="2209800" cy="2209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400" y="4000500"/>
            <a:ext cx="952500" cy="952500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03100" y="1460500"/>
            <a:ext cx="2209800" cy="2209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51000" y="4000500"/>
            <a:ext cx="952500" cy="952500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2200" y="3416300"/>
            <a:ext cx="5956300" cy="68707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60600" y="203200"/>
            <a:ext cx="19380200" cy="66802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58800" y="5003800"/>
            <a:ext cx="25146000" cy="6642100"/>
          </a:xfrm>
          <a:prstGeom prst="rect">
            <a:avLst/>
          </a:prstGeom>
        </p:spPr>
      </p:pic>
      <p:pic>
        <p:nvPicPr>
          <p:cNvPr id="18" name="10.하나님 아들 예수님">
            <a:hlinkClick r:id="" action="ppaction://media"/>
            <a:extLst>
              <a:ext uri="{FF2B5EF4-FFF2-40B4-BE49-F238E27FC236}">
                <a16:creationId xmlns:a16="http://schemas.microsoft.com/office/drawing/2014/main" id="{5E21725A-F473-B272-CF17-374E88DC7E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65200" y="945896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6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14208700" y="0"/>
            <a:ext cx="2147483647" cy="2147483647"/>
            <a:chOff x="0" y="0"/>
            <a:chExt cx="0" cy="0"/>
          </a:xfrm>
        </p:grpSpPr>
      </p:grpSp>
      <p:grpSp>
        <p:nvGrpSpPr>
          <p:cNvPr id="3" name="Group 3"/>
          <p:cNvGrpSpPr/>
          <p:nvPr/>
        </p:nvGrpSpPr>
        <p:grpSpPr>
          <a:xfrm>
            <a:off x="-1314208700" y="0"/>
            <a:ext cx="2147483647" cy="2147483647"/>
            <a:chOff x="0" y="0"/>
            <a:chExt cx="0" cy="0"/>
          </a:xfrm>
        </p:grpSpPr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" y="0"/>
            <a:ext cx="9194800" cy="53467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147483647" y="1576578000"/>
            <a:ext cx="2147483647" cy="2147483647"/>
            <a:chOff x="0" y="0"/>
            <a:chExt cx="0" cy="0"/>
          </a:xfrm>
        </p:grpSpPr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3200" y="114300"/>
            <a:ext cx="9194800" cy="5346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0500" y="-1079500"/>
            <a:ext cx="6172200" cy="617220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460500"/>
            <a:ext cx="2209800" cy="2209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4000500"/>
            <a:ext cx="952500" cy="952500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03100" y="1460500"/>
            <a:ext cx="2209800" cy="2209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51000" y="4000500"/>
            <a:ext cx="952500" cy="952500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2200" y="3416300"/>
            <a:ext cx="5956300" cy="68707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rcRect l="35544" t="33797" r="27190" b="26697"/>
          <a:stretch>
            <a:fillRect/>
          </a:stretch>
        </p:blipFill>
        <p:spPr>
          <a:xfrm>
            <a:off x="8445500" y="1638300"/>
            <a:ext cx="9347200" cy="32512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/>
          <a:srcRect l="28812" t="12190" r="23865" b="34918"/>
          <a:stretch>
            <a:fillRect/>
          </a:stretch>
        </p:blipFill>
        <p:spPr>
          <a:xfrm>
            <a:off x="7467600" y="6362700"/>
            <a:ext cx="10325100" cy="32512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147483647" cy="2147483647"/>
            <a:chOff x="0" y="0"/>
            <a:chExt cx="0" cy="0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-25400"/>
            <a:ext cx="18364200" cy="103251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147483647" y="-2147483648"/>
            <a:ext cx="2147483647" cy="2147483647"/>
            <a:chOff x="0" y="0"/>
            <a:chExt cx="0" cy="0"/>
          </a:xfrm>
        </p:grpSpPr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7100" y="-279400"/>
            <a:ext cx="4114800" cy="31242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-635000000" y="-508000000"/>
            <a:ext cx="2147483647" cy="2147483647"/>
            <a:chOff x="0" y="0"/>
            <a:chExt cx="0" cy="0"/>
          </a:xfrm>
        </p:grpSpPr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0800" y="-38100"/>
            <a:ext cx="3467100" cy="3378200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100" y="457200"/>
            <a:ext cx="3009900" cy="17399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2500" y="1320800"/>
            <a:ext cx="11455400" cy="75311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77900" y="939800"/>
            <a:ext cx="25476200" cy="157861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22100" y="3251200"/>
            <a:ext cx="431800" cy="5207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63400" y="2743200"/>
            <a:ext cx="419100" cy="50800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-16200000">
            <a:off x="5676900" y="4762500"/>
            <a:ext cx="279400" cy="2159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-16200000">
            <a:off x="5791200" y="4546600"/>
            <a:ext cx="63500" cy="2159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70500" y="7416800"/>
            <a:ext cx="533400" cy="5080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-16200000">
            <a:off x="8775700" y="2159000"/>
            <a:ext cx="609600" cy="2540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3600000">
            <a:off x="6299200" y="2362200"/>
            <a:ext cx="469900" cy="2540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-15300000">
            <a:off x="11404600" y="2349500"/>
            <a:ext cx="469900" cy="2540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9000000">
            <a:off x="13296900" y="3302000"/>
            <a:ext cx="1638300" cy="2540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-10800000">
            <a:off x="15049500" y="5689600"/>
            <a:ext cx="609600" cy="2540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-21600000">
            <a:off x="2628900" y="5689600"/>
            <a:ext cx="609600" cy="2540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-1800000">
            <a:off x="3860800" y="7797800"/>
            <a:ext cx="1104900" cy="2540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800000">
            <a:off x="12890500" y="7950200"/>
            <a:ext cx="1371600" cy="25400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-8940000">
            <a:off x="3784600" y="3581400"/>
            <a:ext cx="1638300" cy="254000"/>
          </a:xfrm>
          <a:prstGeom prst="rect">
            <a:avLst/>
          </a:prstGeom>
        </p:spPr>
      </p:pic>
      <p:grpSp>
        <p:nvGrpSpPr>
          <p:cNvPr id="28" name="Group 2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-16200000">
            <a:off x="11264900" y="4762500"/>
            <a:ext cx="279400" cy="215900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-16200000">
            <a:off x="11366500" y="4546600"/>
            <a:ext cx="63500" cy="21590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2" name="Picture 3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61300" y="8712200"/>
            <a:ext cx="2552700" cy="8382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6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14208700" y="0"/>
            <a:ext cx="2147483647" cy="2147483647"/>
            <a:chOff x="0" y="0"/>
            <a:chExt cx="0" cy="0"/>
          </a:xfrm>
        </p:grpSpPr>
      </p:grpSp>
      <p:grpSp>
        <p:nvGrpSpPr>
          <p:cNvPr id="3" name="Group 3"/>
          <p:cNvGrpSpPr/>
          <p:nvPr/>
        </p:nvGrpSpPr>
        <p:grpSpPr>
          <a:xfrm>
            <a:off x="-1314208700" y="0"/>
            <a:ext cx="2147483647" cy="2147483647"/>
            <a:chOff x="0" y="0"/>
            <a:chExt cx="0" cy="0"/>
          </a:xfrm>
        </p:grpSpPr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0"/>
            <a:ext cx="9194800" cy="53467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147483647" y="1576578000"/>
            <a:ext cx="2147483647" cy="2147483647"/>
            <a:chOff x="0" y="0"/>
            <a:chExt cx="0" cy="0"/>
          </a:xfrm>
        </p:grpSpPr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3200" y="114300"/>
            <a:ext cx="9194800" cy="5346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0500" y="-1079500"/>
            <a:ext cx="6172200" cy="617220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1000" y="1460500"/>
            <a:ext cx="2209800" cy="2209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400" y="4000500"/>
            <a:ext cx="952500" cy="952500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03100" y="1460500"/>
            <a:ext cx="2209800" cy="2209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51000" y="4000500"/>
            <a:ext cx="952500" cy="952500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2200" y="3416300"/>
            <a:ext cx="5956300" cy="68707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60600" y="203200"/>
            <a:ext cx="19380200" cy="66802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58800" y="5003800"/>
            <a:ext cx="25146000" cy="6642100"/>
          </a:xfrm>
          <a:prstGeom prst="rect">
            <a:avLst/>
          </a:prstGeom>
        </p:spPr>
      </p:pic>
      <p:pic>
        <p:nvPicPr>
          <p:cNvPr id="18" name="10.하나님 아들 예수님">
            <a:hlinkClick r:id="" action="ppaction://media"/>
            <a:extLst>
              <a:ext uri="{FF2B5EF4-FFF2-40B4-BE49-F238E27FC236}">
                <a16:creationId xmlns:a16="http://schemas.microsoft.com/office/drawing/2014/main" id="{F7841745-B602-BA34-C3AB-67C3C13CF1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65200" y="945896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6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14208700" y="0"/>
            <a:ext cx="2147483647" cy="2147483647"/>
            <a:chOff x="0" y="0"/>
            <a:chExt cx="0" cy="0"/>
          </a:xfrm>
        </p:grpSpPr>
      </p:grpSp>
      <p:grpSp>
        <p:nvGrpSpPr>
          <p:cNvPr id="3" name="Group 3"/>
          <p:cNvGrpSpPr/>
          <p:nvPr/>
        </p:nvGrpSpPr>
        <p:grpSpPr>
          <a:xfrm>
            <a:off x="-1314208700" y="0"/>
            <a:ext cx="2147483647" cy="2147483647"/>
            <a:chOff x="0" y="0"/>
            <a:chExt cx="0" cy="0"/>
          </a:xfrm>
        </p:grpSpPr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" y="0"/>
            <a:ext cx="9194800" cy="53467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147483647" y="1576578000"/>
            <a:ext cx="2147483647" cy="2147483647"/>
            <a:chOff x="0" y="0"/>
            <a:chExt cx="0" cy="0"/>
          </a:xfrm>
        </p:grpSpPr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3200" y="114300"/>
            <a:ext cx="9194800" cy="5346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0500" y="-1079500"/>
            <a:ext cx="6172200" cy="617220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460500"/>
            <a:ext cx="2209800" cy="2209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4000500"/>
            <a:ext cx="952500" cy="952500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03100" y="1460500"/>
            <a:ext cx="2209800" cy="2209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51000" y="4000500"/>
            <a:ext cx="952500" cy="952500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2200" y="3416300"/>
            <a:ext cx="5956300" cy="68707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rcRect l="38126" t="32871" r="27191" b="26697"/>
          <a:stretch>
            <a:fillRect/>
          </a:stretch>
        </p:blipFill>
        <p:spPr>
          <a:xfrm>
            <a:off x="9093200" y="2400300"/>
            <a:ext cx="8699500" cy="33274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1100" y="5613400"/>
            <a:ext cx="21818600" cy="6146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147483647" cy="2147483647"/>
            <a:chOff x="0" y="0"/>
            <a:chExt cx="0" cy="0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6200" y="2108200"/>
            <a:ext cx="6731000" cy="61214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147483647" y="-2147483648"/>
            <a:ext cx="2147483647" cy="2147483647"/>
            <a:chOff x="0" y="0"/>
            <a:chExt cx="0" cy="0"/>
          </a:xfrm>
        </p:grpSpPr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27100" y="-279400"/>
            <a:ext cx="4114800" cy="3124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8100" y="-25400"/>
            <a:ext cx="18364200" cy="10325100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-635000000" y="-508000000"/>
            <a:ext cx="2147483647" cy="2147483647"/>
            <a:chOff x="0" y="0"/>
            <a:chExt cx="0" cy="0"/>
          </a:xfrm>
        </p:grpSpPr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0800" y="-38100"/>
            <a:ext cx="3467100" cy="3378200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6700" y="1282700"/>
            <a:ext cx="3975100" cy="22987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06500" y="3454400"/>
            <a:ext cx="9931400" cy="5867400"/>
          </a:xfrm>
          <a:prstGeom prst="rect">
            <a:avLst/>
          </a:prstGeom>
        </p:spPr>
      </p:pic>
      <p:pic>
        <p:nvPicPr>
          <p:cNvPr id="14" name="19.하나님 아들 예수님 MR">
            <a:hlinkClick r:id="" action="ppaction://media"/>
            <a:extLst>
              <a:ext uri="{FF2B5EF4-FFF2-40B4-BE49-F238E27FC236}">
                <a16:creationId xmlns:a16="http://schemas.microsoft.com/office/drawing/2014/main" id="{AE777DBA-DE4E-0873-9FE7-10B7F9C774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7635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147483647" cy="2147483647"/>
            <a:chOff x="0" y="0"/>
            <a:chExt cx="0" cy="0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147483647" y="-2147483648"/>
            <a:ext cx="2147483647" cy="2147483647"/>
            <a:chOff x="0" y="0"/>
            <a:chExt cx="0" cy="0"/>
          </a:xfrm>
        </p:grpSpPr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7100" y="-279400"/>
            <a:ext cx="4114800" cy="31242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-635000000" y="-508000000"/>
            <a:ext cx="2147483647" cy="2147483647"/>
            <a:chOff x="0" y="0"/>
            <a:chExt cx="0" cy="0"/>
          </a:xfrm>
        </p:grpSpPr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800" y="-38100"/>
            <a:ext cx="3467100" cy="337820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00" y="457200"/>
            <a:ext cx="3009900" cy="17399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7900" y="1447800"/>
            <a:ext cx="11455400" cy="75311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4100" y="1155700"/>
            <a:ext cx="22377400" cy="157734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22100" y="3251200"/>
            <a:ext cx="431800" cy="5207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63400" y="2743200"/>
            <a:ext cx="419100" cy="508000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-21600000">
            <a:off x="4737100" y="4838700"/>
            <a:ext cx="279400" cy="2159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-21600000">
            <a:off x="4635500" y="4838700"/>
            <a:ext cx="63500" cy="2159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70500" y="7416800"/>
            <a:ext cx="533400" cy="5080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-16200000">
            <a:off x="8813800" y="2006600"/>
            <a:ext cx="596900" cy="2413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3600000">
            <a:off x="6426200" y="2209800"/>
            <a:ext cx="457200" cy="2413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-15300000">
            <a:off x="11328400" y="2197100"/>
            <a:ext cx="457200" cy="2413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9000000">
            <a:off x="13144500" y="3098800"/>
            <a:ext cx="1574800" cy="2413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-10800000">
            <a:off x="14833600" y="5397500"/>
            <a:ext cx="584200" cy="2413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-21600000">
            <a:off x="2895600" y="5397500"/>
            <a:ext cx="584200" cy="2413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-1800000">
            <a:off x="4089400" y="7429500"/>
            <a:ext cx="1066800" cy="2413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800000">
            <a:off x="12763500" y="7581900"/>
            <a:ext cx="1320800" cy="2413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-8940000">
            <a:off x="4013200" y="3378200"/>
            <a:ext cx="1574800" cy="241300"/>
          </a:xfrm>
          <a:prstGeom prst="rect">
            <a:avLst/>
          </a:prstGeom>
        </p:spPr>
      </p:pic>
      <p:grpSp>
        <p:nvGrpSpPr>
          <p:cNvPr id="27" name="Group 2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-16200000">
            <a:off x="8407400" y="5003800"/>
            <a:ext cx="279400" cy="21590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-16200000">
            <a:off x="8509000" y="4787900"/>
            <a:ext cx="63500" cy="215900"/>
          </a:xfrm>
          <a:prstGeom prst="rect">
            <a:avLst/>
          </a:prstGeom>
        </p:spPr>
      </p:pic>
      <p:grpSp>
        <p:nvGrpSpPr>
          <p:cNvPr id="30" name="Group 3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-16200000">
            <a:off x="13182600" y="5016500"/>
            <a:ext cx="279400" cy="21590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-16200000">
            <a:off x="13296900" y="4800600"/>
            <a:ext cx="63500" cy="215900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8100" y="-25400"/>
            <a:ext cx="18364200" cy="10325100"/>
          </a:xfrm>
          <a:prstGeom prst="rect">
            <a:avLst/>
          </a:prstGeom>
        </p:spPr>
      </p:pic>
      <p:grpSp>
        <p:nvGrpSpPr>
          <p:cNvPr id="34" name="Group 3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861300" y="8712200"/>
            <a:ext cx="2552700" cy="8382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147483647" cy="2147483647"/>
            <a:chOff x="0" y="0"/>
            <a:chExt cx="0" cy="0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147483647" y="-2147483648"/>
            <a:ext cx="2147483647" cy="2147483647"/>
            <a:chOff x="0" y="0"/>
            <a:chExt cx="0" cy="0"/>
          </a:xfrm>
        </p:grpSpPr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7100" y="-279400"/>
            <a:ext cx="4114800" cy="31242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-635000000" y="-508000000"/>
            <a:ext cx="2147483647" cy="2147483647"/>
            <a:chOff x="0" y="0"/>
            <a:chExt cx="0" cy="0"/>
          </a:xfrm>
        </p:grpSpPr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800" y="-38100"/>
            <a:ext cx="3467100" cy="337820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00" y="457200"/>
            <a:ext cx="3009900" cy="17399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7900" y="1447800"/>
            <a:ext cx="11455400" cy="75311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82600" y="990600"/>
            <a:ext cx="25006300" cy="157861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22100" y="3251200"/>
            <a:ext cx="431800" cy="5207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63400" y="2743200"/>
            <a:ext cx="419100" cy="508000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-21600000">
            <a:off x="4165600" y="4635500"/>
            <a:ext cx="279400" cy="2159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-21600000">
            <a:off x="4051300" y="4635500"/>
            <a:ext cx="63500" cy="2159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70500" y="7416800"/>
            <a:ext cx="533400" cy="5080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-16200000">
            <a:off x="8686800" y="1714500"/>
            <a:ext cx="660400" cy="2794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3600000">
            <a:off x="6032500" y="1943100"/>
            <a:ext cx="508000" cy="2794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-15300000">
            <a:off x="11493500" y="1930400"/>
            <a:ext cx="508000" cy="2794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9000000">
            <a:off x="13525500" y="2946400"/>
            <a:ext cx="1752600" cy="2794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-10800000">
            <a:off x="15405100" y="5499100"/>
            <a:ext cx="647700" cy="2794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-21600000">
            <a:off x="2108200" y="5499100"/>
            <a:ext cx="647700" cy="2794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-1800000">
            <a:off x="3429000" y="7759700"/>
            <a:ext cx="1181100" cy="2794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800000">
            <a:off x="13093700" y="7924800"/>
            <a:ext cx="1473200" cy="2794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-8940000">
            <a:off x="3352800" y="3238500"/>
            <a:ext cx="1752600" cy="279400"/>
          </a:xfrm>
          <a:prstGeom prst="rect">
            <a:avLst/>
          </a:prstGeom>
        </p:spPr>
      </p:pic>
      <p:grpSp>
        <p:nvGrpSpPr>
          <p:cNvPr id="27" name="Group 2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-16200000">
            <a:off x="9474200" y="4851400"/>
            <a:ext cx="279400" cy="21590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-16200000">
            <a:off x="9575800" y="4622800"/>
            <a:ext cx="63500" cy="215900"/>
          </a:xfrm>
          <a:prstGeom prst="rect">
            <a:avLst/>
          </a:prstGeom>
        </p:spPr>
      </p:pic>
      <p:grpSp>
        <p:nvGrpSpPr>
          <p:cNvPr id="30" name="Group 3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-16200000">
            <a:off x="14401800" y="4813300"/>
            <a:ext cx="279400" cy="21590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-16200000">
            <a:off x="14503400" y="4597400"/>
            <a:ext cx="63500" cy="215900"/>
          </a:xfrm>
          <a:prstGeom prst="rect">
            <a:avLst/>
          </a:prstGeom>
        </p:spPr>
      </p:pic>
      <p:grpSp>
        <p:nvGrpSpPr>
          <p:cNvPr id="33" name="Group 3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4" name="Picture 3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61300" y="8712200"/>
            <a:ext cx="2552700" cy="8382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38100" y="-25400"/>
            <a:ext cx="18364200" cy="103251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147483647" cy="2147483647"/>
            <a:chOff x="0" y="0"/>
            <a:chExt cx="0" cy="0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147483647" y="-2147483648"/>
            <a:ext cx="2147483647" cy="2147483647"/>
            <a:chOff x="0" y="0"/>
            <a:chExt cx="0" cy="0"/>
          </a:xfrm>
        </p:grpSpPr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27100" y="-279400"/>
            <a:ext cx="4114800" cy="31242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-635000000" y="-508000000"/>
            <a:ext cx="2147483647" cy="2147483647"/>
            <a:chOff x="0" y="0"/>
            <a:chExt cx="0" cy="0"/>
          </a:xfrm>
        </p:grpSpPr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0800" y="-38100"/>
            <a:ext cx="3467100" cy="337820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100" y="457200"/>
            <a:ext cx="3009900" cy="17399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7900" y="1447800"/>
            <a:ext cx="11455400" cy="75311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33400" y="977900"/>
            <a:ext cx="25057100" cy="157861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22100" y="3251200"/>
            <a:ext cx="431800" cy="5207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963400" y="2743200"/>
            <a:ext cx="419100" cy="508000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-21600000">
            <a:off x="4470400" y="4635500"/>
            <a:ext cx="279400" cy="2159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-21600000">
            <a:off x="4356100" y="4635500"/>
            <a:ext cx="63500" cy="2159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70500" y="7416800"/>
            <a:ext cx="533400" cy="5080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-16200000">
            <a:off x="8686800" y="1714500"/>
            <a:ext cx="660400" cy="2794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3600000">
            <a:off x="6032500" y="1943100"/>
            <a:ext cx="508000" cy="2794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-15300000">
            <a:off x="11493500" y="1930400"/>
            <a:ext cx="508000" cy="2794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9000000">
            <a:off x="13525500" y="2946400"/>
            <a:ext cx="1752600" cy="2794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-10800000">
            <a:off x="15405100" y="5499100"/>
            <a:ext cx="647700" cy="2794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-21600000">
            <a:off x="2108200" y="5499100"/>
            <a:ext cx="647700" cy="2794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-1800000">
            <a:off x="3429000" y="7759700"/>
            <a:ext cx="1181100" cy="2794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800000">
            <a:off x="13093700" y="7924800"/>
            <a:ext cx="1473200" cy="2794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-8940000">
            <a:off x="3352800" y="3238500"/>
            <a:ext cx="1752600" cy="279400"/>
          </a:xfrm>
          <a:prstGeom prst="rect">
            <a:avLst/>
          </a:prstGeom>
        </p:spPr>
      </p:pic>
      <p:grpSp>
        <p:nvGrpSpPr>
          <p:cNvPr id="27" name="Group 2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-16200000">
            <a:off x="9474200" y="4851400"/>
            <a:ext cx="279400" cy="21590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-16200000">
            <a:off x="9575800" y="4622800"/>
            <a:ext cx="63500" cy="215900"/>
          </a:xfrm>
          <a:prstGeom prst="rect">
            <a:avLst/>
          </a:prstGeom>
        </p:spPr>
      </p:pic>
      <p:grpSp>
        <p:nvGrpSpPr>
          <p:cNvPr id="30" name="Group 3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-16200000">
            <a:off x="14401800" y="4813300"/>
            <a:ext cx="279400" cy="21590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-16200000">
            <a:off x="14503400" y="4597400"/>
            <a:ext cx="63500" cy="215900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38100" y="-25400"/>
            <a:ext cx="18364200" cy="10325100"/>
          </a:xfrm>
          <a:prstGeom prst="rect">
            <a:avLst/>
          </a:prstGeom>
        </p:spPr>
      </p:pic>
      <p:grpSp>
        <p:nvGrpSpPr>
          <p:cNvPr id="34" name="Group 3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1300" y="8712200"/>
            <a:ext cx="2552700" cy="838200"/>
          </a:xfrm>
          <a:prstGeom prst="rect">
            <a:avLst/>
          </a:prstGeom>
        </p:spPr>
      </p:pic>
      <p:pic>
        <p:nvPicPr>
          <p:cNvPr id="36" name="9. 왜 왜">
            <a:hlinkClick r:id="" action="ppaction://media"/>
            <a:extLst>
              <a:ext uri="{FF2B5EF4-FFF2-40B4-BE49-F238E27FC236}">
                <a16:creationId xmlns:a16="http://schemas.microsoft.com/office/drawing/2014/main" id="{7764C410-E82E-9130-EF30-D440764AB9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939800" y="96647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57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147483647" cy="2147483647"/>
            <a:chOff x="0" y="0"/>
            <a:chExt cx="0" cy="0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147483647" y="-2147483648"/>
            <a:ext cx="2147483647" cy="2147483647"/>
            <a:chOff x="0" y="0"/>
            <a:chExt cx="0" cy="0"/>
          </a:xfrm>
        </p:grpSpPr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7100" y="-279400"/>
            <a:ext cx="4114800" cy="31242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-635000000" y="-508000000"/>
            <a:ext cx="2147483647" cy="2147483647"/>
            <a:chOff x="0" y="0"/>
            <a:chExt cx="0" cy="0"/>
          </a:xfrm>
        </p:grpSpPr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800" y="-38100"/>
            <a:ext cx="3467100" cy="337820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00" y="457200"/>
            <a:ext cx="3009900" cy="17399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7900" y="1447800"/>
            <a:ext cx="11455400" cy="75311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17700" y="901700"/>
            <a:ext cx="26606500" cy="154051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22100" y="3251200"/>
            <a:ext cx="431800" cy="5207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63400" y="2743200"/>
            <a:ext cx="419100" cy="508000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-16200000">
            <a:off x="6591300" y="4813300"/>
            <a:ext cx="279400" cy="2159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-16200000">
            <a:off x="6692900" y="4597400"/>
            <a:ext cx="63500" cy="2159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70500" y="7416800"/>
            <a:ext cx="533400" cy="508000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-16200000">
            <a:off x="8775700" y="2159000"/>
            <a:ext cx="609600" cy="2540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3600000">
            <a:off x="6299200" y="2362200"/>
            <a:ext cx="469900" cy="2540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-15300000">
            <a:off x="11404600" y="2349500"/>
            <a:ext cx="469900" cy="2540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9000000">
            <a:off x="13296900" y="3302000"/>
            <a:ext cx="1638300" cy="2540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-10800000">
            <a:off x="15049500" y="5689600"/>
            <a:ext cx="609600" cy="2540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-21600000">
            <a:off x="2628900" y="5689600"/>
            <a:ext cx="609600" cy="2540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-1800000">
            <a:off x="3860800" y="7797800"/>
            <a:ext cx="1104900" cy="2540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800000">
            <a:off x="12890500" y="7950200"/>
            <a:ext cx="1371600" cy="25400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-8940000">
            <a:off x="3784600" y="3581400"/>
            <a:ext cx="1638300" cy="254000"/>
          </a:xfrm>
          <a:prstGeom prst="rect">
            <a:avLst/>
          </a:prstGeom>
        </p:spPr>
      </p:pic>
      <p:grpSp>
        <p:nvGrpSpPr>
          <p:cNvPr id="28" name="Group 2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-16200000">
            <a:off x="10756900" y="4826000"/>
            <a:ext cx="279400" cy="215900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-16200000">
            <a:off x="10871200" y="4610100"/>
            <a:ext cx="63500" cy="21590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38100" y="-25400"/>
            <a:ext cx="18364200" cy="10325100"/>
          </a:xfrm>
          <a:prstGeom prst="rect">
            <a:avLst/>
          </a:prstGeom>
        </p:spPr>
      </p:pic>
      <p:grpSp>
        <p:nvGrpSpPr>
          <p:cNvPr id="32" name="Group 3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3" name="Picture 3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61300" y="8712200"/>
            <a:ext cx="2552700" cy="8382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6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14208700" y="0"/>
            <a:ext cx="2147483647" cy="2147483647"/>
            <a:chOff x="0" y="0"/>
            <a:chExt cx="0" cy="0"/>
          </a:xfrm>
        </p:grpSpPr>
      </p:grpSp>
      <p:grpSp>
        <p:nvGrpSpPr>
          <p:cNvPr id="3" name="Group 3"/>
          <p:cNvGrpSpPr/>
          <p:nvPr/>
        </p:nvGrpSpPr>
        <p:grpSpPr>
          <a:xfrm>
            <a:off x="-1314208700" y="0"/>
            <a:ext cx="2147483647" cy="2147483647"/>
            <a:chOff x="0" y="0"/>
            <a:chExt cx="0" cy="0"/>
          </a:xfrm>
        </p:grpSpPr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0"/>
            <a:ext cx="9194800" cy="53467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147483647" y="1576578000"/>
            <a:ext cx="2147483647" cy="2147483647"/>
            <a:chOff x="0" y="0"/>
            <a:chExt cx="0" cy="0"/>
          </a:xfrm>
        </p:grpSpPr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3200" y="114300"/>
            <a:ext cx="9194800" cy="5346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0500" y="-1079500"/>
            <a:ext cx="6172200" cy="617220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1000" y="1460500"/>
            <a:ext cx="2209800" cy="2209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400" y="4000500"/>
            <a:ext cx="952500" cy="952500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03100" y="1460500"/>
            <a:ext cx="2209800" cy="2209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51000" y="4000500"/>
            <a:ext cx="952500" cy="952500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2200" y="3416300"/>
            <a:ext cx="5956300" cy="68707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/>
          <a:srcRect l="21363" t="12358" r="19856" b="29848"/>
          <a:stretch>
            <a:fillRect/>
          </a:stretch>
        </p:blipFill>
        <p:spPr>
          <a:xfrm>
            <a:off x="6400800" y="1028700"/>
            <a:ext cx="11391900" cy="3860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/>
          <a:srcRect l="38384" t="13767" r="27020" b="32926"/>
          <a:stretch>
            <a:fillRect/>
          </a:stretch>
        </p:blipFill>
        <p:spPr>
          <a:xfrm>
            <a:off x="9093200" y="5918200"/>
            <a:ext cx="8699500" cy="3540760"/>
          </a:xfrm>
          <a:prstGeom prst="rect">
            <a:avLst/>
          </a:prstGeom>
        </p:spPr>
      </p:pic>
      <p:pic>
        <p:nvPicPr>
          <p:cNvPr id="18" name="10.하나님 아들 예수님">
            <a:hlinkClick r:id="" action="ppaction://media"/>
            <a:extLst>
              <a:ext uri="{FF2B5EF4-FFF2-40B4-BE49-F238E27FC236}">
                <a16:creationId xmlns:a16="http://schemas.microsoft.com/office/drawing/2014/main" id="{AEE1132D-1B2D-9DD4-F164-AEE2860CBF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65200" y="945896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6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14208700" y="0"/>
            <a:ext cx="2147483647" cy="2147483647"/>
            <a:chOff x="0" y="0"/>
            <a:chExt cx="0" cy="0"/>
          </a:xfrm>
        </p:grpSpPr>
      </p:grpSp>
      <p:grpSp>
        <p:nvGrpSpPr>
          <p:cNvPr id="3" name="Group 3"/>
          <p:cNvGrpSpPr/>
          <p:nvPr/>
        </p:nvGrpSpPr>
        <p:grpSpPr>
          <a:xfrm>
            <a:off x="-1314208700" y="0"/>
            <a:ext cx="2147483647" cy="2147483647"/>
            <a:chOff x="0" y="0"/>
            <a:chExt cx="0" cy="0"/>
          </a:xfrm>
        </p:grpSpPr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" y="0"/>
            <a:ext cx="9194800" cy="53467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147483647" y="1576578000"/>
            <a:ext cx="2147483647" cy="2147483647"/>
            <a:chOff x="0" y="0"/>
            <a:chExt cx="0" cy="0"/>
          </a:xfrm>
        </p:grpSpPr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3200" y="114300"/>
            <a:ext cx="9194800" cy="5346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0500" y="-1079500"/>
            <a:ext cx="6172200" cy="617220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460500"/>
            <a:ext cx="2209800" cy="2209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4000500"/>
            <a:ext cx="952500" cy="952500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03100" y="1460500"/>
            <a:ext cx="2209800" cy="2209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51000" y="4000500"/>
            <a:ext cx="952500" cy="952500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2200" y="3416300"/>
            <a:ext cx="5956300" cy="68707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rcRect l="38355" t="33333" r="27316" b="25926"/>
          <a:stretch>
            <a:fillRect/>
          </a:stretch>
        </p:blipFill>
        <p:spPr>
          <a:xfrm>
            <a:off x="9182100" y="1257300"/>
            <a:ext cx="8610600" cy="3352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/>
          <a:srcRect l="30210" t="2273" r="23864" b="34504"/>
          <a:stretch>
            <a:fillRect/>
          </a:stretch>
        </p:blipFill>
        <p:spPr>
          <a:xfrm>
            <a:off x="7772400" y="5753100"/>
            <a:ext cx="10020300" cy="38862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147483647" cy="2147483647"/>
            <a:chOff x="0" y="0"/>
            <a:chExt cx="0" cy="0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-25400"/>
            <a:ext cx="18364200" cy="103251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147483647" y="-2147483648"/>
            <a:ext cx="2147483647" cy="2147483647"/>
            <a:chOff x="0" y="0"/>
            <a:chExt cx="0" cy="0"/>
          </a:xfrm>
        </p:grpSpPr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7100" y="-279400"/>
            <a:ext cx="4114800" cy="31242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-635000000" y="-508000000"/>
            <a:ext cx="2147483647" cy="2147483647"/>
            <a:chOff x="0" y="0"/>
            <a:chExt cx="0" cy="0"/>
          </a:xfrm>
        </p:grpSpPr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0800" y="-38100"/>
            <a:ext cx="3467100" cy="3378200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100" y="457200"/>
            <a:ext cx="3009900" cy="17399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2500" y="1320800"/>
            <a:ext cx="11455400" cy="75311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43100" y="647700"/>
            <a:ext cx="26568400" cy="15671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22100" y="3251200"/>
            <a:ext cx="431800" cy="5207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63400" y="2743200"/>
            <a:ext cx="419100" cy="50800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-16200000">
            <a:off x="6464300" y="4699000"/>
            <a:ext cx="279400" cy="2159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-16200000">
            <a:off x="6565900" y="4483100"/>
            <a:ext cx="63500" cy="2159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70500" y="7416800"/>
            <a:ext cx="533400" cy="5080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-16200000">
            <a:off x="8775700" y="2159000"/>
            <a:ext cx="609600" cy="2540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3600000">
            <a:off x="6299200" y="2362200"/>
            <a:ext cx="469900" cy="2540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-15300000">
            <a:off x="11404600" y="2349500"/>
            <a:ext cx="469900" cy="2540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9000000">
            <a:off x="13296900" y="3302000"/>
            <a:ext cx="1638300" cy="2540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-10800000">
            <a:off x="15049500" y="5689600"/>
            <a:ext cx="609600" cy="2540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-21600000">
            <a:off x="2628900" y="5689600"/>
            <a:ext cx="609600" cy="2540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-1800000">
            <a:off x="3860800" y="7797800"/>
            <a:ext cx="1104900" cy="2540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800000">
            <a:off x="12890500" y="7950200"/>
            <a:ext cx="1371600" cy="25400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-8940000">
            <a:off x="3784600" y="3581400"/>
            <a:ext cx="1638300" cy="254000"/>
          </a:xfrm>
          <a:prstGeom prst="rect">
            <a:avLst/>
          </a:prstGeom>
        </p:spPr>
      </p:pic>
      <p:grpSp>
        <p:nvGrpSpPr>
          <p:cNvPr id="28" name="Group 2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-16200000">
            <a:off x="10845800" y="4686300"/>
            <a:ext cx="279400" cy="215900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-16200000">
            <a:off x="10947400" y="4470400"/>
            <a:ext cx="63500" cy="21590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2" name="Picture 3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61300" y="8712200"/>
            <a:ext cx="2552700" cy="8382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C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47483648" y="0"/>
            <a:ext cx="2147483647" cy="2147483647"/>
            <a:chOff x="0" y="0"/>
            <a:chExt cx="0" cy="0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0" y="5143500"/>
            <a:ext cx="5715000" cy="5143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0" y="5143500"/>
            <a:ext cx="5715000" cy="51435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5143500"/>
            <a:ext cx="5715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0" y="5143500"/>
            <a:ext cx="5715000" cy="51435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0" y="0"/>
            <a:ext cx="5715000" cy="51435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715000" cy="51435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0"/>
            <a:ext cx="5715000" cy="51435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00" y="0"/>
            <a:ext cx="5715000" cy="5143500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7500" y="-3937000"/>
            <a:ext cx="34671000" cy="186690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" y="476250"/>
            <a:ext cx="17335500" cy="93345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2200" y="1010921"/>
            <a:ext cx="14814550" cy="496687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55" y="4213376"/>
            <a:ext cx="19706590" cy="652749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0</Words>
  <Application>Microsoft Office PowerPoint</Application>
  <PresentationFormat>사용자 지정</PresentationFormat>
  <Paragraphs>0</Paragraphs>
  <Slides>18</Slides>
  <Notes>0</Notes>
  <HiddenSlides>0</HiddenSlides>
  <MMClips>7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Sung Won Jang</cp:lastModifiedBy>
  <cp:revision>5</cp:revision>
  <dcterms:created xsi:type="dcterms:W3CDTF">2006-08-16T00:00:00Z</dcterms:created>
  <dcterms:modified xsi:type="dcterms:W3CDTF">2025-10-14T05:57:53Z</dcterms:modified>
</cp:coreProperties>
</file>