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true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x="24384000" cy="13716000"/>
  <p:notesSz cx="6858000" cy="9144000"/>
  <p:embeddedFontLst>
    <p:embeddedFont>
      <p:font typeface="GyeonggiBatang Bold"/>
      <p:bold r:id="rId21"/>
    </p:embeddedFont>
    <p:embeddedFont>
      <p:font typeface="210 OmniGothic 040"/>
      <p:regular r:id="rId22"/>
    </p:embeddedFont>
    <p:embeddedFont>
      <p:font typeface="210 OmniGothic 03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fonts/font1.fntdata" Type="http://schemas.openxmlformats.org/officeDocument/2006/relationships/font"/><Relationship Id="rId22" Target="fonts/font2.fntdata" Type="http://schemas.openxmlformats.org/officeDocument/2006/relationships/font"/><Relationship Id="rId23" Target="fonts/font3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png" Type="http://schemas.openxmlformats.org/officeDocument/2006/relationships/image"/><Relationship Id="rId12" Target="../media/image11.png" Type="http://schemas.openxmlformats.org/officeDocument/2006/relationships/image"/><Relationship Id="rId13" Target="../media/image12.png" Type="http://schemas.openxmlformats.org/officeDocument/2006/relationships/image"/><Relationship Id="rId14" Target="../media/image13.png" Type="http://schemas.openxmlformats.org/officeDocument/2006/relationships/image"/><Relationship Id="rId15" Target="../media/image14.png" Type="http://schemas.openxmlformats.org/officeDocument/2006/relationships/image"/><Relationship Id="rId16" Target="../media/image15.png" Type="http://schemas.openxmlformats.org/officeDocument/2006/relationships/image"/><Relationship Id="rId17" Target="../media/image16.png" Type="http://schemas.openxmlformats.org/officeDocument/2006/relationships/image"/><Relationship Id="rId18" Target="../media/image17.png" Type="http://schemas.openxmlformats.org/officeDocument/2006/relationships/image"/><Relationship Id="rId19" Target="../media/image18.png" Type="http://schemas.openxmlformats.org/officeDocument/2006/relationships/image"/><Relationship Id="rId2" Target="../media/image1.png" Type="http://schemas.openxmlformats.org/officeDocument/2006/relationships/image"/><Relationship Id="rId20" Target="../media/image19.png" Type="http://schemas.openxmlformats.org/officeDocument/2006/relationships/image"/><Relationship Id="rId21" Target="../media/image20.png" Type="http://schemas.openxmlformats.org/officeDocument/2006/relationships/image"/><Relationship Id="rId22" Target="../media/image21.png" Type="http://schemas.openxmlformats.org/officeDocument/2006/relationships/image"/><Relationship Id="rId23" Target="../media/image22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7.png" Type="http://schemas.openxmlformats.org/officeDocument/2006/relationships/image"/><Relationship Id="rId11" Target="../media/image118.png" Type="http://schemas.openxmlformats.org/officeDocument/2006/relationships/image"/><Relationship Id="rId12" Target="../media/image119.png" Type="http://schemas.openxmlformats.org/officeDocument/2006/relationships/image"/><Relationship Id="rId13" Target="../media/image120.png" Type="http://schemas.openxmlformats.org/officeDocument/2006/relationships/image"/><Relationship Id="rId14" Target="../media/image121.png" Type="http://schemas.openxmlformats.org/officeDocument/2006/relationships/image"/><Relationship Id="rId2" Target="../media/image45.png" Type="http://schemas.openxmlformats.org/officeDocument/2006/relationships/image"/><Relationship Id="rId3" Target="../media/image37.png" Type="http://schemas.openxmlformats.org/officeDocument/2006/relationships/image"/><Relationship Id="rId4" Target="../media/image112.png" Type="http://schemas.openxmlformats.org/officeDocument/2006/relationships/image"/><Relationship Id="rId5" Target="../media/image105.png" Type="http://schemas.openxmlformats.org/officeDocument/2006/relationships/image"/><Relationship Id="rId6" Target="../media/image113.png" Type="http://schemas.openxmlformats.org/officeDocument/2006/relationships/image"/><Relationship Id="rId7" Target="../media/image114.png" Type="http://schemas.openxmlformats.org/officeDocument/2006/relationships/image"/><Relationship Id="rId8" Target="../media/image115.png" Type="http://schemas.openxmlformats.org/officeDocument/2006/relationships/image"/><Relationship Id="rId9" Target="../media/image116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29.png" Type="http://schemas.openxmlformats.org/officeDocument/2006/relationships/image"/><Relationship Id="rId11" Target="../media/image130.png" Type="http://schemas.openxmlformats.org/officeDocument/2006/relationships/image"/><Relationship Id="rId12" Target="../media/image131.png" Type="http://schemas.openxmlformats.org/officeDocument/2006/relationships/image"/><Relationship Id="rId13" Target="../media/image132.png" Type="http://schemas.openxmlformats.org/officeDocument/2006/relationships/image"/><Relationship Id="rId14" Target="../media/image133.png" Type="http://schemas.openxmlformats.org/officeDocument/2006/relationships/image"/><Relationship Id="rId15" Target="../media/image134.png" Type="http://schemas.openxmlformats.org/officeDocument/2006/relationships/image"/><Relationship Id="rId16" Target="../media/image135.png" Type="http://schemas.openxmlformats.org/officeDocument/2006/relationships/image"/><Relationship Id="rId17" Target="../media/image136.png" Type="http://schemas.openxmlformats.org/officeDocument/2006/relationships/image"/><Relationship Id="rId18" Target="../media/image49.png" Type="http://schemas.openxmlformats.org/officeDocument/2006/relationships/image"/><Relationship Id="rId19" Target="../media/image137.png" Type="http://schemas.openxmlformats.org/officeDocument/2006/relationships/image"/><Relationship Id="rId2" Target="../media/image45.png" Type="http://schemas.openxmlformats.org/officeDocument/2006/relationships/image"/><Relationship Id="rId20" Target="../media/image138.png" Type="http://schemas.openxmlformats.org/officeDocument/2006/relationships/image"/><Relationship Id="rId21" Target="../media/image139.png" Type="http://schemas.openxmlformats.org/officeDocument/2006/relationships/image"/><Relationship Id="rId22" Target="../media/image140.png" Type="http://schemas.openxmlformats.org/officeDocument/2006/relationships/image"/><Relationship Id="rId23" Target="../media/image141.png" Type="http://schemas.openxmlformats.org/officeDocument/2006/relationships/image"/><Relationship Id="rId24" Target="../media/image142.png" Type="http://schemas.openxmlformats.org/officeDocument/2006/relationships/image"/><Relationship Id="rId25" Target="../media/image143.png" Type="http://schemas.openxmlformats.org/officeDocument/2006/relationships/image"/><Relationship Id="rId3" Target="../media/image122.png" Type="http://schemas.openxmlformats.org/officeDocument/2006/relationships/image"/><Relationship Id="rId4" Target="../media/image123.png" Type="http://schemas.openxmlformats.org/officeDocument/2006/relationships/image"/><Relationship Id="rId5" Target="../media/image124.png" Type="http://schemas.openxmlformats.org/officeDocument/2006/relationships/image"/><Relationship Id="rId6" Target="../media/image125.png" Type="http://schemas.openxmlformats.org/officeDocument/2006/relationships/image"/><Relationship Id="rId7" Target="../media/image126.png" Type="http://schemas.openxmlformats.org/officeDocument/2006/relationships/image"/><Relationship Id="rId8" Target="../media/image127.png" Type="http://schemas.openxmlformats.org/officeDocument/2006/relationships/image"/><Relationship Id="rId9" Target="../media/image128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49.png" Type="http://schemas.openxmlformats.org/officeDocument/2006/relationships/image"/><Relationship Id="rId11" Target="../media/image150.png" Type="http://schemas.openxmlformats.org/officeDocument/2006/relationships/image"/><Relationship Id="rId12" Target="../media/image151.png" Type="http://schemas.openxmlformats.org/officeDocument/2006/relationships/image"/><Relationship Id="rId13" Target="../media/image152.png" Type="http://schemas.openxmlformats.org/officeDocument/2006/relationships/image"/><Relationship Id="rId14" Target="../media/image153.png" Type="http://schemas.openxmlformats.org/officeDocument/2006/relationships/image"/><Relationship Id="rId2" Target="../media/image45.png" Type="http://schemas.openxmlformats.org/officeDocument/2006/relationships/image"/><Relationship Id="rId3" Target="../media/image144.png" Type="http://schemas.openxmlformats.org/officeDocument/2006/relationships/image"/><Relationship Id="rId4" Target="../media/image94.png" Type="http://schemas.openxmlformats.org/officeDocument/2006/relationships/image"/><Relationship Id="rId5" Target="../media/image145.png" Type="http://schemas.openxmlformats.org/officeDocument/2006/relationships/image"/><Relationship Id="rId6" Target="../media/image113.png" Type="http://schemas.openxmlformats.org/officeDocument/2006/relationships/image"/><Relationship Id="rId7" Target="../media/image146.png" Type="http://schemas.openxmlformats.org/officeDocument/2006/relationships/image"/><Relationship Id="rId8" Target="../media/image147.png" Type="http://schemas.openxmlformats.org/officeDocument/2006/relationships/image"/><Relationship Id="rId9" Target="../media/image148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60.png" Type="http://schemas.openxmlformats.org/officeDocument/2006/relationships/image"/><Relationship Id="rId11" Target="../media/image161.png" Type="http://schemas.openxmlformats.org/officeDocument/2006/relationships/image"/><Relationship Id="rId12" Target="../media/image162.png" Type="http://schemas.openxmlformats.org/officeDocument/2006/relationships/image"/><Relationship Id="rId13" Target="../media/image163.png" Type="http://schemas.openxmlformats.org/officeDocument/2006/relationships/image"/><Relationship Id="rId14" Target="../media/image164.png" Type="http://schemas.openxmlformats.org/officeDocument/2006/relationships/image"/><Relationship Id="rId15" Target="../media/image165.png" Type="http://schemas.openxmlformats.org/officeDocument/2006/relationships/image"/><Relationship Id="rId2" Target="../media/image45.png" Type="http://schemas.openxmlformats.org/officeDocument/2006/relationships/image"/><Relationship Id="rId3" Target="../media/image154.png" Type="http://schemas.openxmlformats.org/officeDocument/2006/relationships/image"/><Relationship Id="rId4" Target="../media/image155.png" Type="http://schemas.openxmlformats.org/officeDocument/2006/relationships/image"/><Relationship Id="rId5" Target="../media/image156.png" Type="http://schemas.openxmlformats.org/officeDocument/2006/relationships/image"/><Relationship Id="rId6" Target="../media/image49.png" Type="http://schemas.openxmlformats.org/officeDocument/2006/relationships/image"/><Relationship Id="rId7" Target="../media/image157.png" Type="http://schemas.openxmlformats.org/officeDocument/2006/relationships/image"/><Relationship Id="rId8" Target="../media/image158.png" Type="http://schemas.openxmlformats.org/officeDocument/2006/relationships/image"/><Relationship Id="rId9" Target="../media/image159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29.png" Type="http://schemas.openxmlformats.org/officeDocument/2006/relationships/image"/><Relationship Id="rId11" Target="../media/image170.png" Type="http://schemas.openxmlformats.org/officeDocument/2006/relationships/image"/><Relationship Id="rId12" Target="../media/image131.png" Type="http://schemas.openxmlformats.org/officeDocument/2006/relationships/image"/><Relationship Id="rId13" Target="../media/image132.png" Type="http://schemas.openxmlformats.org/officeDocument/2006/relationships/image"/><Relationship Id="rId14" Target="../media/image171.png" Type="http://schemas.openxmlformats.org/officeDocument/2006/relationships/image"/><Relationship Id="rId15" Target="../media/image134.png" Type="http://schemas.openxmlformats.org/officeDocument/2006/relationships/image"/><Relationship Id="rId16" Target="../media/image135.png" Type="http://schemas.openxmlformats.org/officeDocument/2006/relationships/image"/><Relationship Id="rId17" Target="../media/image172.png" Type="http://schemas.openxmlformats.org/officeDocument/2006/relationships/image"/><Relationship Id="rId18" Target="../media/image49.png" Type="http://schemas.openxmlformats.org/officeDocument/2006/relationships/image"/><Relationship Id="rId19" Target="../media/image173.png" Type="http://schemas.openxmlformats.org/officeDocument/2006/relationships/image"/><Relationship Id="rId2" Target="../media/image45.png" Type="http://schemas.openxmlformats.org/officeDocument/2006/relationships/image"/><Relationship Id="rId20" Target="../media/image174.png" Type="http://schemas.openxmlformats.org/officeDocument/2006/relationships/image"/><Relationship Id="rId21" Target="../media/image175.png" Type="http://schemas.openxmlformats.org/officeDocument/2006/relationships/image"/><Relationship Id="rId22" Target="../media/image176.png" Type="http://schemas.openxmlformats.org/officeDocument/2006/relationships/image"/><Relationship Id="rId23" Target="../media/image177.png" Type="http://schemas.openxmlformats.org/officeDocument/2006/relationships/image"/><Relationship Id="rId24" Target="../media/image178.png" Type="http://schemas.openxmlformats.org/officeDocument/2006/relationships/image"/><Relationship Id="rId25" Target="../media/image179.png" Type="http://schemas.openxmlformats.org/officeDocument/2006/relationships/image"/><Relationship Id="rId3" Target="../media/image37.png" Type="http://schemas.openxmlformats.org/officeDocument/2006/relationships/image"/><Relationship Id="rId4" Target="../media/image112.png" Type="http://schemas.openxmlformats.org/officeDocument/2006/relationships/image"/><Relationship Id="rId5" Target="../media/image166.png" Type="http://schemas.openxmlformats.org/officeDocument/2006/relationships/image"/><Relationship Id="rId6" Target="../media/image167.png" Type="http://schemas.openxmlformats.org/officeDocument/2006/relationships/image"/><Relationship Id="rId7" Target="../media/image168.png" Type="http://schemas.openxmlformats.org/officeDocument/2006/relationships/image"/><Relationship Id="rId8" Target="../media/image127.png" Type="http://schemas.openxmlformats.org/officeDocument/2006/relationships/image"/><Relationship Id="rId9" Target="../media/image169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5.png" Type="http://schemas.openxmlformats.org/officeDocument/2006/relationships/image"/><Relationship Id="rId3" Target="../media/image180.png" Type="http://schemas.openxmlformats.org/officeDocument/2006/relationships/image"/><Relationship Id="rId4" Target="../media/image181.png" Type="http://schemas.openxmlformats.org/officeDocument/2006/relationships/image"/><Relationship Id="rId5" Target="../media/image182.png" Type="http://schemas.openxmlformats.org/officeDocument/2006/relationships/image"/><Relationship Id="rId6" Target="../media/image49.png" Type="http://schemas.openxmlformats.org/officeDocument/2006/relationships/image"/><Relationship Id="rId7" Target="../media/image183.png" Type="http://schemas.openxmlformats.org/officeDocument/2006/relationships/image"/><Relationship Id="rId8" Target="../media/image184.png" Type="http://schemas.openxmlformats.org/officeDocument/2006/relationships/image"/><Relationship Id="rId9" Target="../media/image185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1.png" Type="http://schemas.openxmlformats.org/officeDocument/2006/relationships/image"/><Relationship Id="rId11" Target="../media/image32.png" Type="http://schemas.openxmlformats.org/officeDocument/2006/relationships/image"/><Relationship Id="rId12" Target="../media/image33.png" Type="http://schemas.openxmlformats.org/officeDocument/2006/relationships/image"/><Relationship Id="rId13" Target="../media/image34.png" Type="http://schemas.openxmlformats.org/officeDocument/2006/relationships/image"/><Relationship Id="rId14" Target="../media/image35.png" Type="http://schemas.openxmlformats.org/officeDocument/2006/relationships/image"/><Relationship Id="rId15" Target="../media/image36.png" Type="http://schemas.openxmlformats.org/officeDocument/2006/relationships/image"/><Relationship Id="rId16" Target="../media/image37.png" Type="http://schemas.openxmlformats.org/officeDocument/2006/relationships/image"/><Relationship Id="rId17" Target="../media/image38.png" Type="http://schemas.openxmlformats.org/officeDocument/2006/relationships/image"/><Relationship Id="rId18" Target="../media/image39.png" Type="http://schemas.openxmlformats.org/officeDocument/2006/relationships/image"/><Relationship Id="rId19" Target="../media/image40.png" Type="http://schemas.openxmlformats.org/officeDocument/2006/relationships/image"/><Relationship Id="rId2" Target="../media/image23.png" Type="http://schemas.openxmlformats.org/officeDocument/2006/relationships/image"/><Relationship Id="rId20" Target="../media/image41.png" Type="http://schemas.openxmlformats.org/officeDocument/2006/relationships/image"/><Relationship Id="rId21" Target="../media/image42.png" Type="http://schemas.openxmlformats.org/officeDocument/2006/relationships/image"/><Relationship Id="rId22" Target="../media/image43.png" Type="http://schemas.openxmlformats.org/officeDocument/2006/relationships/image"/><Relationship Id="rId23" Target="../media/image44.png" Type="http://schemas.openxmlformats.org/officeDocument/2006/relationships/image"/><Relationship Id="rId3" Target="../media/image24.png" Type="http://schemas.openxmlformats.org/officeDocument/2006/relationships/image"/><Relationship Id="rId4" Target="../media/image25.png" Type="http://schemas.openxmlformats.org/officeDocument/2006/relationships/image"/><Relationship Id="rId5" Target="../media/image26.png" Type="http://schemas.openxmlformats.org/officeDocument/2006/relationships/image"/><Relationship Id="rId6" Target="../media/image27.png" Type="http://schemas.openxmlformats.org/officeDocument/2006/relationships/image"/><Relationship Id="rId7" Target="../media/image28.png" Type="http://schemas.openxmlformats.org/officeDocument/2006/relationships/image"/><Relationship Id="rId8" Target="../media/image29.png" Type="http://schemas.openxmlformats.org/officeDocument/2006/relationships/image"/><Relationship Id="rId9" Target="../media/image30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3.png" Type="http://schemas.openxmlformats.org/officeDocument/2006/relationships/image"/><Relationship Id="rId11" Target="../media/image54.png" Type="http://schemas.openxmlformats.org/officeDocument/2006/relationships/image"/><Relationship Id="rId12" Target="../media/image55.png" Type="http://schemas.openxmlformats.org/officeDocument/2006/relationships/image"/><Relationship Id="rId13" Target="../media/image56.png" Type="http://schemas.openxmlformats.org/officeDocument/2006/relationships/image"/><Relationship Id="rId2" Target="../media/image45.png" Type="http://schemas.openxmlformats.org/officeDocument/2006/relationships/image"/><Relationship Id="rId3" Target="../media/image46.png" Type="http://schemas.openxmlformats.org/officeDocument/2006/relationships/image"/><Relationship Id="rId4" Target="../media/image47.png" Type="http://schemas.openxmlformats.org/officeDocument/2006/relationships/image"/><Relationship Id="rId5" Target="../media/image48.png" Type="http://schemas.openxmlformats.org/officeDocument/2006/relationships/image"/><Relationship Id="rId6" Target="../media/image49.png" Type="http://schemas.openxmlformats.org/officeDocument/2006/relationships/image"/><Relationship Id="rId7" Target="../media/image50.png" Type="http://schemas.openxmlformats.org/officeDocument/2006/relationships/image"/><Relationship Id="rId8" Target="../media/image51.png" Type="http://schemas.openxmlformats.org/officeDocument/2006/relationships/image"/><Relationship Id="rId9" Target="../media/image52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3.png" Type="http://schemas.openxmlformats.org/officeDocument/2006/relationships/image"/><Relationship Id="rId11" Target="../media/image64.png" Type="http://schemas.openxmlformats.org/officeDocument/2006/relationships/image"/><Relationship Id="rId12" Target="../media/image55.png" Type="http://schemas.openxmlformats.org/officeDocument/2006/relationships/image"/><Relationship Id="rId13" Target="../media/image65.png" Type="http://schemas.openxmlformats.org/officeDocument/2006/relationships/image"/><Relationship Id="rId14" Target="../media/image66.png" Type="http://schemas.openxmlformats.org/officeDocument/2006/relationships/image"/><Relationship Id="rId2" Target="../media/image45.png" Type="http://schemas.openxmlformats.org/officeDocument/2006/relationships/image"/><Relationship Id="rId3" Target="../media/image57.png" Type="http://schemas.openxmlformats.org/officeDocument/2006/relationships/image"/><Relationship Id="rId4" Target="../media/image58.png" Type="http://schemas.openxmlformats.org/officeDocument/2006/relationships/image"/><Relationship Id="rId5" Target="../media/image59.png" Type="http://schemas.openxmlformats.org/officeDocument/2006/relationships/image"/><Relationship Id="rId6" Target="../media/image49.png" Type="http://schemas.openxmlformats.org/officeDocument/2006/relationships/image"/><Relationship Id="rId7" Target="../media/image60.png" Type="http://schemas.openxmlformats.org/officeDocument/2006/relationships/image"/><Relationship Id="rId8" Target="../media/image61.png" Type="http://schemas.openxmlformats.org/officeDocument/2006/relationships/image"/><Relationship Id="rId9" Target="../media/image62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3.png" Type="http://schemas.openxmlformats.org/officeDocument/2006/relationships/image"/><Relationship Id="rId2" Target="../media/image67.png" Type="http://schemas.openxmlformats.org/officeDocument/2006/relationships/image"/><Relationship Id="rId3" Target="../media/image68.png" Type="http://schemas.openxmlformats.org/officeDocument/2006/relationships/image"/><Relationship Id="rId4" Target="../media/image69.png" Type="http://schemas.openxmlformats.org/officeDocument/2006/relationships/image"/><Relationship Id="rId5" Target="../media/image55.png" Type="http://schemas.openxmlformats.org/officeDocument/2006/relationships/image"/><Relationship Id="rId6" Target="../media/image49.png" Type="http://schemas.openxmlformats.org/officeDocument/2006/relationships/image"/><Relationship Id="rId7" Target="../media/image70.png" Type="http://schemas.openxmlformats.org/officeDocument/2006/relationships/image"/><Relationship Id="rId8" Target="../media/image71.png" Type="http://schemas.openxmlformats.org/officeDocument/2006/relationships/image"/><Relationship Id="rId9" Target="../media/image72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0.png" Type="http://schemas.openxmlformats.org/officeDocument/2006/relationships/image"/><Relationship Id="rId11" Target="../media/image81.png" Type="http://schemas.openxmlformats.org/officeDocument/2006/relationships/image"/><Relationship Id="rId12" Target="../media/image82.png" Type="http://schemas.openxmlformats.org/officeDocument/2006/relationships/image"/><Relationship Id="rId13" Target="../media/image83.png" Type="http://schemas.openxmlformats.org/officeDocument/2006/relationships/image"/><Relationship Id="rId2" Target="../media/image67.png" Type="http://schemas.openxmlformats.org/officeDocument/2006/relationships/image"/><Relationship Id="rId3" Target="../media/image74.png" Type="http://schemas.openxmlformats.org/officeDocument/2006/relationships/image"/><Relationship Id="rId4" Target="../media/image75.png" Type="http://schemas.openxmlformats.org/officeDocument/2006/relationships/image"/><Relationship Id="rId5" Target="../media/image76.png" Type="http://schemas.openxmlformats.org/officeDocument/2006/relationships/image"/><Relationship Id="rId6" Target="../media/image49.png" Type="http://schemas.openxmlformats.org/officeDocument/2006/relationships/image"/><Relationship Id="rId7" Target="../media/image77.png" Type="http://schemas.openxmlformats.org/officeDocument/2006/relationships/image"/><Relationship Id="rId8" Target="../media/image78.png" Type="http://schemas.openxmlformats.org/officeDocument/2006/relationships/image"/><Relationship Id="rId9" Target="../media/image79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0.png" Type="http://schemas.openxmlformats.org/officeDocument/2006/relationships/image"/><Relationship Id="rId11" Target="../media/image91.png" Type="http://schemas.openxmlformats.org/officeDocument/2006/relationships/image"/><Relationship Id="rId12" Target="../media/image92.png" Type="http://schemas.openxmlformats.org/officeDocument/2006/relationships/image"/><Relationship Id="rId2" Target="../media/image67.png" Type="http://schemas.openxmlformats.org/officeDocument/2006/relationships/image"/><Relationship Id="rId3" Target="../media/image84.png" Type="http://schemas.openxmlformats.org/officeDocument/2006/relationships/image"/><Relationship Id="rId4" Target="../media/image85.png" Type="http://schemas.openxmlformats.org/officeDocument/2006/relationships/image"/><Relationship Id="rId5" Target="../media/image49.png" Type="http://schemas.openxmlformats.org/officeDocument/2006/relationships/image"/><Relationship Id="rId6" Target="../media/image86.png" Type="http://schemas.openxmlformats.org/officeDocument/2006/relationships/image"/><Relationship Id="rId7" Target="../media/image87.png" Type="http://schemas.openxmlformats.org/officeDocument/2006/relationships/image"/><Relationship Id="rId8" Target="../media/image88.png" Type="http://schemas.openxmlformats.org/officeDocument/2006/relationships/image"/><Relationship Id="rId9" Target="../media/image89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9.png" Type="http://schemas.openxmlformats.org/officeDocument/2006/relationships/image"/><Relationship Id="rId11" Target="../media/image100.png" Type="http://schemas.openxmlformats.org/officeDocument/2006/relationships/image"/><Relationship Id="rId12" Target="../media/image101.png" Type="http://schemas.openxmlformats.org/officeDocument/2006/relationships/image"/><Relationship Id="rId13" Target="../media/image102.png" Type="http://schemas.openxmlformats.org/officeDocument/2006/relationships/image"/><Relationship Id="rId14" Target="../media/image103.png" Type="http://schemas.openxmlformats.org/officeDocument/2006/relationships/image"/><Relationship Id="rId15" Target="../media/image104.png" Type="http://schemas.openxmlformats.org/officeDocument/2006/relationships/image"/><Relationship Id="rId2" Target="../media/image45.png" Type="http://schemas.openxmlformats.org/officeDocument/2006/relationships/image"/><Relationship Id="rId3" Target="../media/image93.png" Type="http://schemas.openxmlformats.org/officeDocument/2006/relationships/image"/><Relationship Id="rId4" Target="../media/image94.png" Type="http://schemas.openxmlformats.org/officeDocument/2006/relationships/image"/><Relationship Id="rId5" Target="../media/image49.png" Type="http://schemas.openxmlformats.org/officeDocument/2006/relationships/image"/><Relationship Id="rId6" Target="../media/image95.png" Type="http://schemas.openxmlformats.org/officeDocument/2006/relationships/image"/><Relationship Id="rId7" Target="../media/image96.png" Type="http://schemas.openxmlformats.org/officeDocument/2006/relationships/image"/><Relationship Id="rId8" Target="../media/image97.png" Type="http://schemas.openxmlformats.org/officeDocument/2006/relationships/image"/><Relationship Id="rId9" Target="../media/image98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09.png" Type="http://schemas.openxmlformats.org/officeDocument/2006/relationships/image"/><Relationship Id="rId11" Target="../media/image110.png" Type="http://schemas.openxmlformats.org/officeDocument/2006/relationships/image"/><Relationship Id="rId12" Target="../media/image111.png" Type="http://schemas.openxmlformats.org/officeDocument/2006/relationships/image"/><Relationship Id="rId2" Target="../media/image45.png" Type="http://schemas.openxmlformats.org/officeDocument/2006/relationships/image"/><Relationship Id="rId3" Target="../media/image58.png" Type="http://schemas.openxmlformats.org/officeDocument/2006/relationships/image"/><Relationship Id="rId4" Target="../media/image37.png" Type="http://schemas.openxmlformats.org/officeDocument/2006/relationships/image"/><Relationship Id="rId5" Target="../media/image105.png" Type="http://schemas.openxmlformats.org/officeDocument/2006/relationships/image"/><Relationship Id="rId6" Target="../media/image49.png" Type="http://schemas.openxmlformats.org/officeDocument/2006/relationships/image"/><Relationship Id="rId7" Target="../media/image106.png" Type="http://schemas.openxmlformats.org/officeDocument/2006/relationships/image"/><Relationship Id="rId8" Target="../media/image107.png" Type="http://schemas.openxmlformats.org/officeDocument/2006/relationships/image"/><Relationship Id="rId9" Target="../media/image108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>
  <p:cSld>
    <p:bg xmlns:r="http://schemas.openxmlformats.org/officeDocument/2006/relationships">
      <p:bgPr>
        <a:solidFill>
          <a:srgbClr val="1B3233"/>
        </a:solidFill>
      </p:bgPr>
    </p:bg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-5400000">
            <a:off x="5194300" y="-5486400"/>
            <a:ext cx="13995400" cy="247015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>
            <a:alphaModFix amt="40000"/>
          </a:blip>
          <a:stretch>
            <a:fillRect/>
          </a:stretch>
        </p:blipFill>
        <p:spPr>
          <a:xfrm rot="0">
            <a:off x="15824200" y="6934200"/>
            <a:ext cx="3911600" cy="3429000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-10800000">
            <a:off x="5740400" y="7124700"/>
            <a:ext cx="12903200" cy="12903200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-1422400" y="10363200"/>
            <a:ext cx="9436100" cy="3670300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3149600" y="5600700"/>
            <a:ext cx="18097500" cy="876300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0">
            <a:off x="2463800" y="2997200"/>
            <a:ext cx="19481800" cy="2133600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8">
            <a:alphaModFix amt="65000"/>
          </a:blip>
          <a:stretch>
            <a:fillRect/>
          </a:stretch>
        </p:blipFill>
        <p:spPr>
          <a:xfrm rot="0">
            <a:off x="-1854200" y="8839200"/>
            <a:ext cx="3086100" cy="2540000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9"/>
          <a:stretch>
            <a:fillRect/>
          </a:stretch>
        </p:blipFill>
        <p:spPr>
          <a:xfrm rot="0">
            <a:off x="-508000" y="8420100"/>
            <a:ext cx="4559300" cy="3759200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 rot="0">
            <a:off x="20853400" y="7023100"/>
            <a:ext cx="4521200" cy="3721100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11"/>
          <a:stretch>
            <a:fillRect/>
          </a:stretch>
        </p:blipFill>
        <p:spPr>
          <a:xfrm rot="780000">
            <a:off x="23406100" y="8763000"/>
            <a:ext cx="3276600" cy="1473200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12">
            <a:alphaModFix amt="10000"/>
          </a:blip>
          <a:stretch>
            <a:fillRect/>
          </a:stretch>
        </p:blipFill>
        <p:spPr>
          <a:xfrm rot="0">
            <a:off x="6210300" y="7747000"/>
            <a:ext cx="2273300" cy="1003300"/>
          </a:xfrm>
          <a:prstGeom prst="rect">
            <a:avLst/>
          </a:prstGeom>
        </p:spPr>
      </p:pic>
      <p:pic>
        <p:nvPicPr>
          <p:cNvPr name="Picture 13" id="13"/>
          <p:cNvPicPr>
            <a:picLocks noChangeAspect="true"/>
          </p:cNvPicPr>
          <p:nvPr/>
        </p:nvPicPr>
        <p:blipFill>
          <a:blip r:embed="rId13">
            <a:alphaModFix amt="25000"/>
          </a:blip>
          <a:stretch>
            <a:fillRect/>
          </a:stretch>
        </p:blipFill>
        <p:spPr>
          <a:xfrm rot="0">
            <a:off x="-3175000" y="3632200"/>
            <a:ext cx="4559300" cy="2006600"/>
          </a:xfrm>
          <a:prstGeom prst="rect">
            <a:avLst/>
          </a:prstGeom>
        </p:spPr>
      </p:pic>
      <p:pic>
        <p:nvPicPr>
          <p:cNvPr name="Picture 14" id="14"/>
          <p:cNvPicPr>
            <a:picLocks noChangeAspect="true"/>
          </p:cNvPicPr>
          <p:nvPr/>
        </p:nvPicPr>
        <p:blipFill>
          <a:blip r:embed="rId14">
            <a:alphaModFix amt="15000"/>
          </a:blip>
          <a:stretch>
            <a:fillRect/>
          </a:stretch>
        </p:blipFill>
        <p:spPr>
          <a:xfrm rot="0">
            <a:off x="21551900" y="558800"/>
            <a:ext cx="3162300" cy="1397000"/>
          </a:xfrm>
          <a:prstGeom prst="rect">
            <a:avLst/>
          </a:prstGeom>
        </p:spPr>
      </p:pic>
      <p:pic>
        <p:nvPicPr>
          <p:cNvPr name="Picture 15" id="15"/>
          <p:cNvPicPr>
            <a:picLocks noChangeAspect="true"/>
          </p:cNvPicPr>
          <p:nvPr/>
        </p:nvPicPr>
        <p:blipFill>
          <a:blip r:embed="rId15"/>
          <a:stretch>
            <a:fillRect/>
          </a:stretch>
        </p:blipFill>
        <p:spPr>
          <a:xfrm rot="21060000">
            <a:off x="901700" y="1282700"/>
            <a:ext cx="393700" cy="393700"/>
          </a:xfrm>
          <a:prstGeom prst="rect">
            <a:avLst/>
          </a:prstGeom>
        </p:spPr>
      </p:pic>
      <p:pic>
        <p:nvPicPr>
          <p:cNvPr name="Picture 16" id="16"/>
          <p:cNvPicPr>
            <a:picLocks noChangeAspect="true"/>
          </p:cNvPicPr>
          <p:nvPr/>
        </p:nvPicPr>
        <p:blipFill>
          <a:blip r:embed="rId16"/>
          <a:stretch>
            <a:fillRect/>
          </a:stretch>
        </p:blipFill>
        <p:spPr>
          <a:xfrm rot="540000">
            <a:off x="18465800" y="8255000"/>
            <a:ext cx="292100" cy="292100"/>
          </a:xfrm>
          <a:prstGeom prst="rect">
            <a:avLst/>
          </a:prstGeom>
        </p:spPr>
      </p:pic>
      <p:pic>
        <p:nvPicPr>
          <p:cNvPr name="Picture 17" id="17"/>
          <p:cNvPicPr>
            <a:picLocks noChangeAspect="true"/>
          </p:cNvPicPr>
          <p:nvPr/>
        </p:nvPicPr>
        <p:blipFill>
          <a:blip r:embed="rId17"/>
          <a:stretch>
            <a:fillRect/>
          </a:stretch>
        </p:blipFill>
        <p:spPr>
          <a:xfrm rot="540000">
            <a:off x="19558000" y="711200"/>
            <a:ext cx="355600" cy="355600"/>
          </a:xfrm>
          <a:prstGeom prst="rect">
            <a:avLst/>
          </a:prstGeom>
        </p:spPr>
      </p:pic>
      <p:pic>
        <p:nvPicPr>
          <p:cNvPr name="Picture 18" id="18"/>
          <p:cNvPicPr>
            <a:picLocks noChangeAspect="true"/>
          </p:cNvPicPr>
          <p:nvPr/>
        </p:nvPicPr>
        <p:blipFill>
          <a:blip r:embed="rId18"/>
          <a:stretch>
            <a:fillRect/>
          </a:stretch>
        </p:blipFill>
        <p:spPr>
          <a:xfrm rot="360000">
            <a:off x="4902200" y="7886700"/>
            <a:ext cx="355600" cy="355600"/>
          </a:xfrm>
          <a:prstGeom prst="rect">
            <a:avLst/>
          </a:prstGeom>
        </p:spPr>
      </p:pic>
      <p:pic>
        <p:nvPicPr>
          <p:cNvPr name="Picture 19" id="19"/>
          <p:cNvPicPr>
            <a:picLocks noChangeAspect="true"/>
          </p:cNvPicPr>
          <p:nvPr/>
        </p:nvPicPr>
        <p:blipFill>
          <a:blip r:embed="rId19"/>
          <a:stretch>
            <a:fillRect/>
          </a:stretch>
        </p:blipFill>
        <p:spPr>
          <a:xfrm rot="0">
            <a:off x="16116300" y="10363200"/>
            <a:ext cx="9436100" cy="3670300"/>
          </a:xfrm>
          <a:prstGeom prst="rect">
            <a:avLst/>
          </a:prstGeom>
        </p:spPr>
      </p:pic>
      <p:pic>
        <p:nvPicPr>
          <p:cNvPr name="Picture 20" id="20"/>
          <p:cNvPicPr>
            <a:picLocks noChangeAspect="true"/>
          </p:cNvPicPr>
          <p:nvPr/>
        </p:nvPicPr>
        <p:blipFill>
          <a:blip r:embed="rId20"/>
          <a:stretch>
            <a:fillRect/>
          </a:stretch>
        </p:blipFill>
        <p:spPr>
          <a:xfrm rot="0">
            <a:off x="6502400" y="8712200"/>
            <a:ext cx="11379200" cy="5067300"/>
          </a:xfrm>
          <a:prstGeom prst="rect">
            <a:avLst/>
          </a:prstGeom>
        </p:spPr>
      </p:pic>
      <p:pic>
        <p:nvPicPr>
          <p:cNvPr name="Picture 21" id="21"/>
          <p:cNvPicPr>
            <a:picLocks noChangeAspect="true"/>
          </p:cNvPicPr>
          <p:nvPr/>
        </p:nvPicPr>
        <p:blipFill>
          <a:blip r:embed="rId21"/>
          <a:stretch>
            <a:fillRect/>
          </a:stretch>
        </p:blipFill>
        <p:spPr>
          <a:xfrm rot="0">
            <a:off x="469900" y="7023100"/>
            <a:ext cx="635000" cy="660400"/>
          </a:xfrm>
          <a:prstGeom prst="rect">
            <a:avLst/>
          </a:prstGeom>
        </p:spPr>
      </p:pic>
      <p:pic>
        <p:nvPicPr>
          <p:cNvPr name="Picture 22" id="22"/>
          <p:cNvPicPr>
            <a:picLocks noChangeAspect="true"/>
          </p:cNvPicPr>
          <p:nvPr/>
        </p:nvPicPr>
        <p:blipFill>
          <a:blip r:embed="rId22"/>
          <a:stretch>
            <a:fillRect/>
          </a:stretch>
        </p:blipFill>
        <p:spPr>
          <a:xfrm rot="0">
            <a:off x="3924300" y="457200"/>
            <a:ext cx="812800" cy="863600"/>
          </a:xfrm>
          <a:prstGeom prst="rect">
            <a:avLst/>
          </a:prstGeom>
        </p:spPr>
      </p:pic>
      <p:pic>
        <p:nvPicPr>
          <p:cNvPr name="Picture 23" id="23"/>
          <p:cNvPicPr>
            <a:picLocks noChangeAspect="true"/>
          </p:cNvPicPr>
          <p:nvPr/>
        </p:nvPicPr>
        <p:blipFill>
          <a:blip r:embed="rId23"/>
          <a:stretch>
            <a:fillRect/>
          </a:stretch>
        </p:blipFill>
        <p:spPr>
          <a:xfrm rot="0">
            <a:off x="22275800" y="5613400"/>
            <a:ext cx="571500" cy="5969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>
  <p:cSld>
    <p:bg xmlns:r="http://schemas.openxmlformats.org/officeDocument/2006/relationships">
      <p:bgPr>
        <a:solidFill>
          <a:srgbClr val="1B3233"/>
        </a:solidFill>
      </p:bgPr>
    </p:bg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660400" y="546100"/>
            <a:ext cx="23075900" cy="127381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-38100" y="0"/>
            <a:ext cx="12242800" cy="1612900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12141200" y="0"/>
            <a:ext cx="12242800" cy="1612900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2159000" y="2768600"/>
            <a:ext cx="20066000" cy="1422400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11125200" y="2336800"/>
            <a:ext cx="2133600" cy="101600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0">
            <a:off x="2400300" y="4686300"/>
            <a:ext cx="5892800" cy="4991100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8"/>
          <a:stretch>
            <a:fillRect/>
          </a:stretch>
        </p:blipFill>
        <p:spPr>
          <a:xfrm rot="0">
            <a:off x="8801100" y="4508500"/>
            <a:ext cx="4114800" cy="5486400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9"/>
          <a:stretch>
            <a:fillRect/>
          </a:stretch>
        </p:blipFill>
        <p:spPr>
          <a:xfrm rot="0">
            <a:off x="18313400" y="4533900"/>
            <a:ext cx="3289300" cy="5486400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 rot="0">
            <a:off x="3009900" y="11201400"/>
            <a:ext cx="4800600" cy="711200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11"/>
          <a:stretch>
            <a:fillRect/>
          </a:stretch>
        </p:blipFill>
        <p:spPr>
          <a:xfrm rot="0">
            <a:off x="8382000" y="11163300"/>
            <a:ext cx="4800600" cy="711200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12"/>
          <a:stretch>
            <a:fillRect/>
          </a:stretch>
        </p:blipFill>
        <p:spPr>
          <a:xfrm rot="0">
            <a:off x="17678400" y="11201400"/>
            <a:ext cx="4800600" cy="711200"/>
          </a:xfrm>
          <a:prstGeom prst="rect">
            <a:avLst/>
          </a:prstGeom>
        </p:spPr>
      </p:pic>
      <p:pic>
        <p:nvPicPr>
          <p:cNvPr name="Picture 13" id="13"/>
          <p:cNvPicPr>
            <a:picLocks noChangeAspect="true"/>
          </p:cNvPicPr>
          <p:nvPr/>
        </p:nvPicPr>
        <p:blipFill>
          <a:blip r:embed="rId13"/>
          <a:stretch>
            <a:fillRect/>
          </a:stretch>
        </p:blipFill>
        <p:spPr>
          <a:xfrm rot="0">
            <a:off x="13144500" y="11201400"/>
            <a:ext cx="4800600" cy="711200"/>
          </a:xfrm>
          <a:prstGeom prst="rect">
            <a:avLst/>
          </a:prstGeom>
        </p:spPr>
      </p:pic>
      <p:pic>
        <p:nvPicPr>
          <p:cNvPr name="Picture 14" id="14"/>
          <p:cNvPicPr>
            <a:picLocks noChangeAspect="true"/>
          </p:cNvPicPr>
          <p:nvPr/>
        </p:nvPicPr>
        <p:blipFill>
          <a:blip r:embed="rId14"/>
          <a:stretch>
            <a:fillRect/>
          </a:stretch>
        </p:blipFill>
        <p:spPr>
          <a:xfrm rot="0">
            <a:off x="13385800" y="4584700"/>
            <a:ext cx="4114800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>
  <p:cSld>
    <p:bg xmlns:r="http://schemas.openxmlformats.org/officeDocument/2006/relationships">
      <p:bgPr>
        <a:solidFill>
          <a:srgbClr val="1B3233"/>
        </a:solidFill>
      </p:bgPr>
    </p:bg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660400" y="546100"/>
            <a:ext cx="23075900" cy="127381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-38100" y="0"/>
            <a:ext cx="12242800" cy="1612900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12141200" y="0"/>
            <a:ext cx="12242800" cy="1612900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2247900" y="4610100"/>
            <a:ext cx="19888200" cy="7353300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7128">
            <a:off x="5867400" y="6680200"/>
            <a:ext cx="12890500" cy="50800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0">
            <a:off x="12039600" y="6400800"/>
            <a:ext cx="584200" cy="584200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8"/>
          <a:stretch>
            <a:fillRect/>
          </a:stretch>
        </p:blipFill>
        <p:spPr>
          <a:xfrm rot="0">
            <a:off x="12153900" y="6527800"/>
            <a:ext cx="368300" cy="355600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9"/>
          <a:stretch>
            <a:fillRect/>
          </a:stretch>
        </p:blipFill>
        <p:spPr>
          <a:xfrm rot="0">
            <a:off x="11493500" y="5207000"/>
            <a:ext cx="1625600" cy="673100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 rot="0">
            <a:off x="11582400" y="5384800"/>
            <a:ext cx="1460500" cy="355600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11"/>
          <a:stretch>
            <a:fillRect/>
          </a:stretch>
        </p:blipFill>
        <p:spPr>
          <a:xfrm rot="0">
            <a:off x="5676900" y="6400800"/>
            <a:ext cx="584200" cy="584200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12"/>
          <a:stretch>
            <a:fillRect/>
          </a:stretch>
        </p:blipFill>
        <p:spPr>
          <a:xfrm rot="0">
            <a:off x="5727700" y="6527800"/>
            <a:ext cx="482600" cy="355600"/>
          </a:xfrm>
          <a:prstGeom prst="rect">
            <a:avLst/>
          </a:prstGeom>
        </p:spPr>
      </p:pic>
      <p:pic>
        <p:nvPicPr>
          <p:cNvPr name="Picture 13" id="13"/>
          <p:cNvPicPr>
            <a:picLocks noChangeAspect="true"/>
          </p:cNvPicPr>
          <p:nvPr/>
        </p:nvPicPr>
        <p:blipFill>
          <a:blip r:embed="rId13"/>
          <a:stretch>
            <a:fillRect/>
          </a:stretch>
        </p:blipFill>
        <p:spPr>
          <a:xfrm rot="0">
            <a:off x="5499100" y="5194300"/>
            <a:ext cx="952500" cy="698500"/>
          </a:xfrm>
          <a:prstGeom prst="rect">
            <a:avLst/>
          </a:prstGeom>
        </p:spPr>
      </p:pic>
      <p:pic>
        <p:nvPicPr>
          <p:cNvPr name="Picture 14" id="14"/>
          <p:cNvPicPr>
            <a:picLocks noChangeAspect="true"/>
          </p:cNvPicPr>
          <p:nvPr/>
        </p:nvPicPr>
        <p:blipFill>
          <a:blip r:embed="rId14"/>
          <a:stretch>
            <a:fillRect/>
          </a:stretch>
        </p:blipFill>
        <p:spPr>
          <a:xfrm rot="0">
            <a:off x="18224500" y="6400800"/>
            <a:ext cx="584200" cy="584200"/>
          </a:xfrm>
          <a:prstGeom prst="rect">
            <a:avLst/>
          </a:prstGeom>
        </p:spPr>
      </p:pic>
      <p:pic>
        <p:nvPicPr>
          <p:cNvPr name="Picture 15" id="15"/>
          <p:cNvPicPr>
            <a:picLocks noChangeAspect="true"/>
          </p:cNvPicPr>
          <p:nvPr/>
        </p:nvPicPr>
        <p:blipFill>
          <a:blip r:embed="rId15"/>
          <a:stretch>
            <a:fillRect/>
          </a:stretch>
        </p:blipFill>
        <p:spPr>
          <a:xfrm rot="0">
            <a:off x="18275300" y="6540500"/>
            <a:ext cx="482600" cy="355600"/>
          </a:xfrm>
          <a:prstGeom prst="rect">
            <a:avLst/>
          </a:prstGeom>
        </p:spPr>
      </p:pic>
      <p:pic>
        <p:nvPicPr>
          <p:cNvPr name="Picture 16" id="16"/>
          <p:cNvPicPr>
            <a:picLocks noChangeAspect="true"/>
          </p:cNvPicPr>
          <p:nvPr/>
        </p:nvPicPr>
        <p:blipFill>
          <a:blip r:embed="rId16"/>
          <a:stretch>
            <a:fillRect/>
          </a:stretch>
        </p:blipFill>
        <p:spPr>
          <a:xfrm rot="0">
            <a:off x="18161000" y="5041900"/>
            <a:ext cx="723900" cy="914400"/>
          </a:xfrm>
          <a:prstGeom prst="rect">
            <a:avLst/>
          </a:prstGeom>
        </p:spPr>
      </p:pic>
      <p:pic>
        <p:nvPicPr>
          <p:cNvPr name="Picture 17" id="17"/>
          <p:cNvPicPr>
            <a:picLocks noChangeAspect="true"/>
          </p:cNvPicPr>
          <p:nvPr/>
        </p:nvPicPr>
        <p:blipFill>
          <a:blip r:embed="rId17"/>
          <a:stretch>
            <a:fillRect/>
          </a:stretch>
        </p:blipFill>
        <p:spPr>
          <a:xfrm rot="0">
            <a:off x="18402300" y="5130800"/>
            <a:ext cx="228600" cy="381000"/>
          </a:xfrm>
          <a:prstGeom prst="rect">
            <a:avLst/>
          </a:prstGeom>
        </p:spPr>
      </p:pic>
      <p:pic>
        <p:nvPicPr>
          <p:cNvPr name="Picture 18" id="18"/>
          <p:cNvPicPr>
            <a:picLocks noChangeAspect="true"/>
          </p:cNvPicPr>
          <p:nvPr/>
        </p:nvPicPr>
        <p:blipFill>
          <a:blip r:embed="rId18"/>
          <a:stretch>
            <a:fillRect/>
          </a:stretch>
        </p:blipFill>
        <p:spPr>
          <a:xfrm rot="0">
            <a:off x="11125200" y="2336800"/>
            <a:ext cx="2133600" cy="101600"/>
          </a:xfrm>
          <a:prstGeom prst="rect">
            <a:avLst/>
          </a:prstGeom>
        </p:spPr>
      </p:pic>
      <p:pic>
        <p:nvPicPr>
          <p:cNvPr name="Picture 19" id="19"/>
          <p:cNvPicPr>
            <a:picLocks noChangeAspect="true"/>
          </p:cNvPicPr>
          <p:nvPr/>
        </p:nvPicPr>
        <p:blipFill>
          <a:blip r:embed="rId19"/>
          <a:stretch>
            <a:fillRect/>
          </a:stretch>
        </p:blipFill>
        <p:spPr>
          <a:xfrm rot="0">
            <a:off x="2692400" y="7632700"/>
            <a:ext cx="5689600" cy="711200"/>
          </a:xfrm>
          <a:prstGeom prst="rect">
            <a:avLst/>
          </a:prstGeom>
        </p:spPr>
      </p:pic>
      <p:pic>
        <p:nvPicPr>
          <p:cNvPr name="Picture 20" id="20"/>
          <p:cNvPicPr>
            <a:picLocks noChangeAspect="true"/>
          </p:cNvPicPr>
          <p:nvPr/>
        </p:nvPicPr>
        <p:blipFill>
          <a:blip r:embed="rId20"/>
          <a:stretch>
            <a:fillRect/>
          </a:stretch>
        </p:blipFill>
        <p:spPr>
          <a:xfrm rot="0">
            <a:off x="3263900" y="8636000"/>
            <a:ext cx="5118100" cy="2082800"/>
          </a:xfrm>
          <a:prstGeom prst="rect">
            <a:avLst/>
          </a:prstGeom>
        </p:spPr>
      </p:pic>
      <p:pic>
        <p:nvPicPr>
          <p:cNvPr name="Picture 21" id="21"/>
          <p:cNvPicPr>
            <a:picLocks noChangeAspect="true"/>
          </p:cNvPicPr>
          <p:nvPr/>
        </p:nvPicPr>
        <p:blipFill>
          <a:blip r:embed="rId21"/>
          <a:stretch>
            <a:fillRect/>
          </a:stretch>
        </p:blipFill>
        <p:spPr>
          <a:xfrm rot="0">
            <a:off x="9906000" y="7632700"/>
            <a:ext cx="4800600" cy="711200"/>
          </a:xfrm>
          <a:prstGeom prst="rect">
            <a:avLst/>
          </a:prstGeom>
        </p:spPr>
      </p:pic>
      <p:pic>
        <p:nvPicPr>
          <p:cNvPr name="Picture 22" id="22"/>
          <p:cNvPicPr>
            <a:picLocks noChangeAspect="true"/>
          </p:cNvPicPr>
          <p:nvPr/>
        </p:nvPicPr>
        <p:blipFill>
          <a:blip r:embed="rId22"/>
          <a:stretch>
            <a:fillRect/>
          </a:stretch>
        </p:blipFill>
        <p:spPr>
          <a:xfrm rot="0">
            <a:off x="9486900" y="8636000"/>
            <a:ext cx="6451600" cy="2794000"/>
          </a:xfrm>
          <a:prstGeom prst="rect">
            <a:avLst/>
          </a:prstGeom>
        </p:spPr>
      </p:pic>
      <p:pic>
        <p:nvPicPr>
          <p:cNvPr name="Picture 23" id="23"/>
          <p:cNvPicPr>
            <a:picLocks noChangeAspect="true"/>
          </p:cNvPicPr>
          <p:nvPr/>
        </p:nvPicPr>
        <p:blipFill>
          <a:blip r:embed="rId23"/>
          <a:stretch>
            <a:fillRect/>
          </a:stretch>
        </p:blipFill>
        <p:spPr>
          <a:xfrm rot="0">
            <a:off x="16116300" y="7632700"/>
            <a:ext cx="4800600" cy="711200"/>
          </a:xfrm>
          <a:prstGeom prst="rect">
            <a:avLst/>
          </a:prstGeom>
        </p:spPr>
      </p:pic>
      <p:pic>
        <p:nvPicPr>
          <p:cNvPr name="Picture 24" id="24"/>
          <p:cNvPicPr>
            <a:picLocks noChangeAspect="true"/>
          </p:cNvPicPr>
          <p:nvPr/>
        </p:nvPicPr>
        <p:blipFill>
          <a:blip r:embed="rId24"/>
          <a:stretch>
            <a:fillRect/>
          </a:stretch>
        </p:blipFill>
        <p:spPr>
          <a:xfrm rot="0">
            <a:off x="16179800" y="8674100"/>
            <a:ext cx="4800600" cy="2082800"/>
          </a:xfrm>
          <a:prstGeom prst="rect">
            <a:avLst/>
          </a:prstGeom>
        </p:spPr>
      </p:pic>
      <p:pic>
        <p:nvPicPr>
          <p:cNvPr name="Picture 25" id="25"/>
          <p:cNvPicPr>
            <a:picLocks noChangeAspect="true"/>
          </p:cNvPicPr>
          <p:nvPr/>
        </p:nvPicPr>
        <p:blipFill>
          <a:blip r:embed="rId25"/>
          <a:stretch>
            <a:fillRect/>
          </a:stretch>
        </p:blipFill>
        <p:spPr>
          <a:xfrm rot="0">
            <a:off x="2159000" y="2768600"/>
            <a:ext cx="20066000" cy="14224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>
  <p:cSld>
    <p:bg xmlns:r="http://schemas.openxmlformats.org/officeDocument/2006/relationships">
      <p:bgPr>
        <a:solidFill>
          <a:srgbClr val="1B3233"/>
        </a:solidFill>
      </p:bgPr>
    </p:bg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660400" y="546100"/>
            <a:ext cx="23075900" cy="127381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-38100" y="0"/>
            <a:ext cx="12242800" cy="1612900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12141200" y="0"/>
            <a:ext cx="12242800" cy="1612900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8699500" y="4787900"/>
            <a:ext cx="12992100" cy="3403600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11125200" y="2336800"/>
            <a:ext cx="2133600" cy="101600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0">
            <a:off x="2692400" y="4787900"/>
            <a:ext cx="5575300" cy="3403600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8"/>
          <a:stretch>
            <a:fillRect/>
          </a:stretch>
        </p:blipFill>
        <p:spPr>
          <a:xfrm rot="0">
            <a:off x="2692400" y="8636000"/>
            <a:ext cx="5575300" cy="3403600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9"/>
          <a:stretch>
            <a:fillRect/>
          </a:stretch>
        </p:blipFill>
        <p:spPr>
          <a:xfrm rot="0">
            <a:off x="8699500" y="8636000"/>
            <a:ext cx="12992100" cy="3403600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 rot="0">
            <a:off x="9245600" y="5461000"/>
            <a:ext cx="11912600" cy="685800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11"/>
          <a:stretch>
            <a:fillRect/>
          </a:stretch>
        </p:blipFill>
        <p:spPr>
          <a:xfrm rot="0">
            <a:off x="9245600" y="6464300"/>
            <a:ext cx="12446000" cy="1282700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12"/>
          <a:stretch>
            <a:fillRect/>
          </a:stretch>
        </p:blipFill>
        <p:spPr>
          <a:xfrm rot="0">
            <a:off x="9245600" y="9372600"/>
            <a:ext cx="11912600" cy="685800"/>
          </a:xfrm>
          <a:prstGeom prst="rect">
            <a:avLst/>
          </a:prstGeom>
        </p:spPr>
      </p:pic>
      <p:pic>
        <p:nvPicPr>
          <p:cNvPr name="Picture 13" id="13"/>
          <p:cNvPicPr>
            <a:picLocks noChangeAspect="true"/>
          </p:cNvPicPr>
          <p:nvPr/>
        </p:nvPicPr>
        <p:blipFill>
          <a:blip r:embed="rId13"/>
          <a:stretch>
            <a:fillRect/>
          </a:stretch>
        </p:blipFill>
        <p:spPr>
          <a:xfrm rot="0">
            <a:off x="9245600" y="10401300"/>
            <a:ext cx="11912600" cy="1282700"/>
          </a:xfrm>
          <a:prstGeom prst="rect">
            <a:avLst/>
          </a:prstGeom>
        </p:spPr>
      </p:pic>
      <p:pic>
        <p:nvPicPr>
          <p:cNvPr name="Picture 14" id="14"/>
          <p:cNvPicPr>
            <a:picLocks noChangeAspect="true"/>
          </p:cNvPicPr>
          <p:nvPr/>
        </p:nvPicPr>
        <p:blipFill>
          <a:blip r:embed="rId14"/>
          <a:stretch>
            <a:fillRect/>
          </a:stretch>
        </p:blipFill>
        <p:spPr>
          <a:xfrm rot="0">
            <a:off x="2159000" y="2768600"/>
            <a:ext cx="20066000" cy="14224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>
  <p:cSld>
    <p:bg xmlns:r="http://schemas.openxmlformats.org/officeDocument/2006/relationships">
      <p:bgPr>
        <a:solidFill>
          <a:srgbClr val="1B3233"/>
        </a:solidFill>
      </p:bgPr>
    </p:bg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660400" y="546100"/>
            <a:ext cx="23075900" cy="127381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-38100" y="0"/>
            <a:ext cx="12242800" cy="1612900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12141200" y="0"/>
            <a:ext cx="12242800" cy="1612900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2159000" y="2768600"/>
            <a:ext cx="20066000" cy="1422400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11125200" y="2336800"/>
            <a:ext cx="2133600" cy="101600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0">
            <a:off x="2159000" y="4762500"/>
            <a:ext cx="6172200" cy="3251200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8"/>
          <a:stretch>
            <a:fillRect/>
          </a:stretch>
        </p:blipFill>
        <p:spPr>
          <a:xfrm rot="0">
            <a:off x="1828800" y="8826500"/>
            <a:ext cx="6591300" cy="685800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9"/>
          <a:stretch>
            <a:fillRect/>
          </a:stretch>
        </p:blipFill>
        <p:spPr>
          <a:xfrm rot="0">
            <a:off x="2159000" y="9715500"/>
            <a:ext cx="6172200" cy="2794000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 rot="0">
            <a:off x="9080500" y="4762500"/>
            <a:ext cx="6172200" cy="3251200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11"/>
          <a:stretch>
            <a:fillRect/>
          </a:stretch>
        </p:blipFill>
        <p:spPr>
          <a:xfrm rot="0">
            <a:off x="9080500" y="8826500"/>
            <a:ext cx="6172200" cy="685800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12"/>
          <a:stretch>
            <a:fillRect/>
          </a:stretch>
        </p:blipFill>
        <p:spPr>
          <a:xfrm rot="0">
            <a:off x="9080500" y="9804400"/>
            <a:ext cx="6172200" cy="1371600"/>
          </a:xfrm>
          <a:prstGeom prst="rect">
            <a:avLst/>
          </a:prstGeom>
        </p:spPr>
      </p:pic>
      <p:pic>
        <p:nvPicPr>
          <p:cNvPr name="Picture 13" id="13"/>
          <p:cNvPicPr>
            <a:picLocks noChangeAspect="true"/>
          </p:cNvPicPr>
          <p:nvPr/>
        </p:nvPicPr>
        <p:blipFill>
          <a:blip r:embed="rId13"/>
          <a:stretch>
            <a:fillRect/>
          </a:stretch>
        </p:blipFill>
        <p:spPr>
          <a:xfrm rot="0">
            <a:off x="16052800" y="4762500"/>
            <a:ext cx="6172200" cy="3251200"/>
          </a:xfrm>
          <a:prstGeom prst="rect">
            <a:avLst/>
          </a:prstGeom>
        </p:spPr>
      </p:pic>
      <p:pic>
        <p:nvPicPr>
          <p:cNvPr name="Picture 14" id="14"/>
          <p:cNvPicPr>
            <a:picLocks noChangeAspect="true"/>
          </p:cNvPicPr>
          <p:nvPr/>
        </p:nvPicPr>
        <p:blipFill>
          <a:blip r:embed="rId14"/>
          <a:stretch>
            <a:fillRect/>
          </a:stretch>
        </p:blipFill>
        <p:spPr>
          <a:xfrm rot="0">
            <a:off x="16052800" y="8826500"/>
            <a:ext cx="6172200" cy="685800"/>
          </a:xfrm>
          <a:prstGeom prst="rect">
            <a:avLst/>
          </a:prstGeom>
        </p:spPr>
      </p:pic>
      <p:pic>
        <p:nvPicPr>
          <p:cNvPr name="Picture 15" id="15"/>
          <p:cNvPicPr>
            <a:picLocks noChangeAspect="true"/>
          </p:cNvPicPr>
          <p:nvPr/>
        </p:nvPicPr>
        <p:blipFill>
          <a:blip r:embed="rId15"/>
          <a:stretch>
            <a:fillRect/>
          </a:stretch>
        </p:blipFill>
        <p:spPr>
          <a:xfrm rot="0">
            <a:off x="16052800" y="9804400"/>
            <a:ext cx="6172200" cy="20828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>
  <p:cSld>
    <p:bg xmlns:r="http://schemas.openxmlformats.org/officeDocument/2006/relationships">
      <p:bgPr>
        <a:solidFill>
          <a:srgbClr val="1B3233"/>
        </a:solidFill>
      </p:bgPr>
    </p:bg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660400" y="546100"/>
            <a:ext cx="23075900" cy="127381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-38100" y="0"/>
            <a:ext cx="12242800" cy="1612900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12141200" y="0"/>
            <a:ext cx="12242800" cy="1612900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2247900" y="4610100"/>
            <a:ext cx="19888200" cy="7353300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7128">
            <a:off x="5867400" y="6680200"/>
            <a:ext cx="12890500" cy="50800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0">
            <a:off x="12039600" y="6400800"/>
            <a:ext cx="584200" cy="584200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8"/>
          <a:stretch>
            <a:fillRect/>
          </a:stretch>
        </p:blipFill>
        <p:spPr>
          <a:xfrm rot="0">
            <a:off x="12153900" y="6527800"/>
            <a:ext cx="368300" cy="355600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9"/>
          <a:stretch>
            <a:fillRect/>
          </a:stretch>
        </p:blipFill>
        <p:spPr>
          <a:xfrm rot="0">
            <a:off x="11493500" y="5207000"/>
            <a:ext cx="1625600" cy="673100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 rot="0">
            <a:off x="11582400" y="5384800"/>
            <a:ext cx="1460500" cy="355600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11"/>
          <a:stretch>
            <a:fillRect/>
          </a:stretch>
        </p:blipFill>
        <p:spPr>
          <a:xfrm rot="0">
            <a:off x="5676900" y="6400800"/>
            <a:ext cx="584200" cy="584200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12"/>
          <a:stretch>
            <a:fillRect/>
          </a:stretch>
        </p:blipFill>
        <p:spPr>
          <a:xfrm rot="0">
            <a:off x="5727700" y="6527800"/>
            <a:ext cx="482600" cy="355600"/>
          </a:xfrm>
          <a:prstGeom prst="rect">
            <a:avLst/>
          </a:prstGeom>
        </p:spPr>
      </p:pic>
      <p:pic>
        <p:nvPicPr>
          <p:cNvPr name="Picture 13" id="13"/>
          <p:cNvPicPr>
            <a:picLocks noChangeAspect="true"/>
          </p:cNvPicPr>
          <p:nvPr/>
        </p:nvPicPr>
        <p:blipFill>
          <a:blip r:embed="rId13"/>
          <a:stretch>
            <a:fillRect/>
          </a:stretch>
        </p:blipFill>
        <p:spPr>
          <a:xfrm rot="0">
            <a:off x="5499100" y="5194300"/>
            <a:ext cx="952500" cy="698500"/>
          </a:xfrm>
          <a:prstGeom prst="rect">
            <a:avLst/>
          </a:prstGeom>
        </p:spPr>
      </p:pic>
      <p:pic>
        <p:nvPicPr>
          <p:cNvPr name="Picture 14" id="14"/>
          <p:cNvPicPr>
            <a:picLocks noChangeAspect="true"/>
          </p:cNvPicPr>
          <p:nvPr/>
        </p:nvPicPr>
        <p:blipFill>
          <a:blip r:embed="rId14"/>
          <a:stretch>
            <a:fillRect/>
          </a:stretch>
        </p:blipFill>
        <p:spPr>
          <a:xfrm rot="0">
            <a:off x="18224500" y="6400800"/>
            <a:ext cx="584200" cy="584200"/>
          </a:xfrm>
          <a:prstGeom prst="rect">
            <a:avLst/>
          </a:prstGeom>
        </p:spPr>
      </p:pic>
      <p:pic>
        <p:nvPicPr>
          <p:cNvPr name="Picture 15" id="15"/>
          <p:cNvPicPr>
            <a:picLocks noChangeAspect="true"/>
          </p:cNvPicPr>
          <p:nvPr/>
        </p:nvPicPr>
        <p:blipFill>
          <a:blip r:embed="rId15"/>
          <a:stretch>
            <a:fillRect/>
          </a:stretch>
        </p:blipFill>
        <p:spPr>
          <a:xfrm rot="0">
            <a:off x="18275300" y="6540500"/>
            <a:ext cx="482600" cy="355600"/>
          </a:xfrm>
          <a:prstGeom prst="rect">
            <a:avLst/>
          </a:prstGeom>
        </p:spPr>
      </p:pic>
      <p:pic>
        <p:nvPicPr>
          <p:cNvPr name="Picture 16" id="16"/>
          <p:cNvPicPr>
            <a:picLocks noChangeAspect="true"/>
          </p:cNvPicPr>
          <p:nvPr/>
        </p:nvPicPr>
        <p:blipFill>
          <a:blip r:embed="rId16"/>
          <a:stretch>
            <a:fillRect/>
          </a:stretch>
        </p:blipFill>
        <p:spPr>
          <a:xfrm rot="0">
            <a:off x="18161000" y="5041900"/>
            <a:ext cx="723900" cy="914400"/>
          </a:xfrm>
          <a:prstGeom prst="rect">
            <a:avLst/>
          </a:prstGeom>
        </p:spPr>
      </p:pic>
      <p:pic>
        <p:nvPicPr>
          <p:cNvPr name="Picture 17" id="17"/>
          <p:cNvPicPr>
            <a:picLocks noChangeAspect="true"/>
          </p:cNvPicPr>
          <p:nvPr/>
        </p:nvPicPr>
        <p:blipFill>
          <a:blip r:embed="rId17"/>
          <a:stretch>
            <a:fillRect/>
          </a:stretch>
        </p:blipFill>
        <p:spPr>
          <a:xfrm rot="0">
            <a:off x="18402300" y="5130800"/>
            <a:ext cx="228600" cy="381000"/>
          </a:xfrm>
          <a:prstGeom prst="rect">
            <a:avLst/>
          </a:prstGeom>
        </p:spPr>
      </p:pic>
      <p:pic>
        <p:nvPicPr>
          <p:cNvPr name="Picture 18" id="18"/>
          <p:cNvPicPr>
            <a:picLocks noChangeAspect="true"/>
          </p:cNvPicPr>
          <p:nvPr/>
        </p:nvPicPr>
        <p:blipFill>
          <a:blip r:embed="rId18"/>
          <a:stretch>
            <a:fillRect/>
          </a:stretch>
        </p:blipFill>
        <p:spPr>
          <a:xfrm rot="0">
            <a:off x="11125200" y="2336800"/>
            <a:ext cx="2133600" cy="101600"/>
          </a:xfrm>
          <a:prstGeom prst="rect">
            <a:avLst/>
          </a:prstGeom>
        </p:spPr>
      </p:pic>
      <p:pic>
        <p:nvPicPr>
          <p:cNvPr name="Picture 19" id="19"/>
          <p:cNvPicPr>
            <a:picLocks noChangeAspect="true"/>
          </p:cNvPicPr>
          <p:nvPr/>
        </p:nvPicPr>
        <p:blipFill>
          <a:blip r:embed="rId19"/>
          <a:stretch>
            <a:fillRect/>
          </a:stretch>
        </p:blipFill>
        <p:spPr>
          <a:xfrm rot="0">
            <a:off x="3568700" y="7759700"/>
            <a:ext cx="4800600" cy="685800"/>
          </a:xfrm>
          <a:prstGeom prst="rect">
            <a:avLst/>
          </a:prstGeom>
        </p:spPr>
      </p:pic>
      <p:pic>
        <p:nvPicPr>
          <p:cNvPr name="Picture 20" id="20"/>
          <p:cNvPicPr>
            <a:picLocks noChangeAspect="true"/>
          </p:cNvPicPr>
          <p:nvPr/>
        </p:nvPicPr>
        <p:blipFill>
          <a:blip r:embed="rId20"/>
          <a:stretch>
            <a:fillRect/>
          </a:stretch>
        </p:blipFill>
        <p:spPr>
          <a:xfrm rot="0">
            <a:off x="3568700" y="8788400"/>
            <a:ext cx="5118100" cy="2794000"/>
          </a:xfrm>
          <a:prstGeom prst="rect">
            <a:avLst/>
          </a:prstGeom>
        </p:spPr>
      </p:pic>
      <p:pic>
        <p:nvPicPr>
          <p:cNvPr name="Picture 21" id="21"/>
          <p:cNvPicPr>
            <a:picLocks noChangeAspect="true"/>
          </p:cNvPicPr>
          <p:nvPr/>
        </p:nvPicPr>
        <p:blipFill>
          <a:blip r:embed="rId21"/>
          <a:stretch>
            <a:fillRect/>
          </a:stretch>
        </p:blipFill>
        <p:spPr>
          <a:xfrm rot="0">
            <a:off x="9804400" y="7785100"/>
            <a:ext cx="5740400" cy="660400"/>
          </a:xfrm>
          <a:prstGeom prst="rect">
            <a:avLst/>
          </a:prstGeom>
        </p:spPr>
      </p:pic>
      <p:pic>
        <p:nvPicPr>
          <p:cNvPr name="Picture 22" id="22"/>
          <p:cNvPicPr>
            <a:picLocks noChangeAspect="true"/>
          </p:cNvPicPr>
          <p:nvPr/>
        </p:nvPicPr>
        <p:blipFill>
          <a:blip r:embed="rId22"/>
          <a:stretch>
            <a:fillRect/>
          </a:stretch>
        </p:blipFill>
        <p:spPr>
          <a:xfrm rot="0">
            <a:off x="9702800" y="8788400"/>
            <a:ext cx="5626100" cy="2082800"/>
          </a:xfrm>
          <a:prstGeom prst="rect">
            <a:avLst/>
          </a:prstGeom>
        </p:spPr>
      </p:pic>
      <p:pic>
        <p:nvPicPr>
          <p:cNvPr name="Picture 23" id="23"/>
          <p:cNvPicPr>
            <a:picLocks noChangeAspect="true"/>
          </p:cNvPicPr>
          <p:nvPr/>
        </p:nvPicPr>
        <p:blipFill>
          <a:blip r:embed="rId23"/>
          <a:stretch>
            <a:fillRect/>
          </a:stretch>
        </p:blipFill>
        <p:spPr>
          <a:xfrm rot="0">
            <a:off x="16116300" y="7759700"/>
            <a:ext cx="4800600" cy="685800"/>
          </a:xfrm>
          <a:prstGeom prst="rect">
            <a:avLst/>
          </a:prstGeom>
        </p:spPr>
      </p:pic>
      <p:pic>
        <p:nvPicPr>
          <p:cNvPr name="Picture 24" id="24"/>
          <p:cNvPicPr>
            <a:picLocks noChangeAspect="true"/>
          </p:cNvPicPr>
          <p:nvPr/>
        </p:nvPicPr>
        <p:blipFill>
          <a:blip r:embed="rId24"/>
          <a:stretch>
            <a:fillRect/>
          </a:stretch>
        </p:blipFill>
        <p:spPr>
          <a:xfrm rot="0">
            <a:off x="16116300" y="8813800"/>
            <a:ext cx="4800600" cy="2082800"/>
          </a:xfrm>
          <a:prstGeom prst="rect">
            <a:avLst/>
          </a:prstGeom>
        </p:spPr>
      </p:pic>
      <p:pic>
        <p:nvPicPr>
          <p:cNvPr name="Picture 25" id="25"/>
          <p:cNvPicPr>
            <a:picLocks noChangeAspect="true"/>
          </p:cNvPicPr>
          <p:nvPr/>
        </p:nvPicPr>
        <p:blipFill>
          <a:blip r:embed="rId25"/>
          <a:stretch>
            <a:fillRect/>
          </a:stretch>
        </p:blipFill>
        <p:spPr>
          <a:xfrm rot="0">
            <a:off x="2159000" y="2768600"/>
            <a:ext cx="20066000" cy="14224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>
  <p:cSld>
    <p:bg xmlns:r="http://schemas.openxmlformats.org/officeDocument/2006/relationships">
      <p:bgPr>
        <a:solidFill>
          <a:srgbClr val="1B3233"/>
        </a:solidFill>
      </p:bgPr>
    </p:bg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660400" y="546100"/>
            <a:ext cx="23075900" cy="127381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-38100" y="0"/>
            <a:ext cx="12242800" cy="1612900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12141200" y="0"/>
            <a:ext cx="12242800" cy="1612900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2159000" y="4610100"/>
            <a:ext cx="8686800" cy="7378700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11125200" y="2336800"/>
            <a:ext cx="2133600" cy="101600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0">
            <a:off x="11493500" y="5016500"/>
            <a:ext cx="10731500" cy="711200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8"/>
          <a:stretch>
            <a:fillRect/>
          </a:stretch>
        </p:blipFill>
        <p:spPr>
          <a:xfrm rot="0">
            <a:off x="11036300" y="6362700"/>
            <a:ext cx="12598400" cy="5981700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9"/>
          <a:stretch>
            <a:fillRect/>
          </a:stretch>
        </p:blipFill>
        <p:spPr>
          <a:xfrm rot="0">
            <a:off x="2159000" y="2768600"/>
            <a:ext cx="20066000" cy="14224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>
  <p:cSld>
    <p:bg xmlns:r="http://schemas.openxmlformats.org/officeDocument/2006/relationships">
      <p:bgPr>
        <a:solidFill>
          <a:srgbClr val="1B3233"/>
        </a:solidFill>
      </p:bgPr>
    </p:bg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alphaModFix amt="36000"/>
          </a:blip>
          <a:stretch>
            <a:fillRect/>
          </a:stretch>
        </p:blipFill>
        <p:spPr>
          <a:xfrm rot="0">
            <a:off x="-482600" y="-812800"/>
            <a:ext cx="3911600" cy="3429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-21600000">
            <a:off x="6477000" y="-10528300"/>
            <a:ext cx="11430000" cy="11430000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540000">
            <a:off x="18542000" y="927100"/>
            <a:ext cx="393700" cy="393700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 rot="21060000">
            <a:off x="609600" y="2870200"/>
            <a:ext cx="292100" cy="292100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 rot="21240000">
            <a:off x="22860000" y="5969000"/>
            <a:ext cx="355600" cy="355600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 rot="540000">
            <a:off x="2476500" y="7721600"/>
            <a:ext cx="292100" cy="292100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7">
            <a:alphaModFix amt="5000"/>
          </a:blip>
          <a:stretch>
            <a:fillRect/>
          </a:stretch>
        </p:blipFill>
        <p:spPr>
          <a:xfrm rot="0">
            <a:off x="7950200" y="8547100"/>
            <a:ext cx="2273300" cy="1003300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8">
            <a:alphaModFix amt="15000"/>
          </a:blip>
          <a:stretch>
            <a:fillRect/>
          </a:stretch>
        </p:blipFill>
        <p:spPr>
          <a:xfrm rot="0">
            <a:off x="21539200" y="3937000"/>
            <a:ext cx="3416300" cy="1498600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9">
            <a:alphaModFix amt="10000"/>
          </a:blip>
          <a:stretch>
            <a:fillRect/>
          </a:stretch>
        </p:blipFill>
        <p:spPr>
          <a:xfrm rot="0">
            <a:off x="-825500" y="4445000"/>
            <a:ext cx="3162300" cy="1397000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10">
            <a:alphaModFix amt="65000"/>
          </a:blip>
          <a:stretch>
            <a:fillRect/>
          </a:stretch>
        </p:blipFill>
        <p:spPr>
          <a:xfrm rot="0">
            <a:off x="23444200" y="7213600"/>
            <a:ext cx="2819400" cy="2311400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11"/>
          <a:stretch>
            <a:fillRect/>
          </a:stretch>
        </p:blipFill>
        <p:spPr>
          <a:xfrm rot="0">
            <a:off x="20866100" y="6832600"/>
            <a:ext cx="4152900" cy="3416300"/>
          </a:xfrm>
          <a:prstGeom prst="rect">
            <a:avLst/>
          </a:prstGeom>
        </p:spPr>
      </p:pic>
      <p:pic>
        <p:nvPicPr>
          <p:cNvPr name="Picture 13" id="13"/>
          <p:cNvPicPr>
            <a:picLocks noChangeAspect="true"/>
          </p:cNvPicPr>
          <p:nvPr/>
        </p:nvPicPr>
        <p:blipFill>
          <a:blip r:embed="rId12"/>
          <a:stretch>
            <a:fillRect/>
          </a:stretch>
        </p:blipFill>
        <p:spPr>
          <a:xfrm rot="0">
            <a:off x="-482600" y="8712200"/>
            <a:ext cx="3873500" cy="3187700"/>
          </a:xfrm>
          <a:prstGeom prst="rect">
            <a:avLst/>
          </a:prstGeom>
        </p:spPr>
      </p:pic>
      <p:pic>
        <p:nvPicPr>
          <p:cNvPr name="Picture 14" id="14"/>
          <p:cNvPicPr>
            <a:picLocks noChangeAspect="true"/>
          </p:cNvPicPr>
          <p:nvPr/>
        </p:nvPicPr>
        <p:blipFill>
          <a:blip r:embed="rId13"/>
          <a:stretch>
            <a:fillRect/>
          </a:stretch>
        </p:blipFill>
        <p:spPr>
          <a:xfrm rot="20820000">
            <a:off x="-1612900" y="10198100"/>
            <a:ext cx="2819400" cy="1257300"/>
          </a:xfrm>
          <a:prstGeom prst="rect">
            <a:avLst/>
          </a:prstGeom>
        </p:spPr>
      </p:pic>
      <p:pic>
        <p:nvPicPr>
          <p:cNvPr name="Picture 15" id="15"/>
          <p:cNvPicPr>
            <a:picLocks noChangeAspect="true"/>
          </p:cNvPicPr>
          <p:nvPr/>
        </p:nvPicPr>
        <p:blipFill>
          <a:blip r:embed="rId14"/>
          <a:stretch>
            <a:fillRect/>
          </a:stretch>
        </p:blipFill>
        <p:spPr>
          <a:xfrm rot="0">
            <a:off x="1409700" y="1346200"/>
            <a:ext cx="21564600" cy="1663700"/>
          </a:xfrm>
          <a:prstGeom prst="rect">
            <a:avLst/>
          </a:prstGeom>
        </p:spPr>
      </p:pic>
      <p:pic>
        <p:nvPicPr>
          <p:cNvPr name="Picture 16" id="16"/>
          <p:cNvPicPr>
            <a:picLocks noChangeAspect="true"/>
          </p:cNvPicPr>
          <p:nvPr/>
        </p:nvPicPr>
        <p:blipFill>
          <a:blip r:embed="rId5">
            <a:alphaModFix amt="50000"/>
          </a:blip>
          <a:stretch>
            <a:fillRect/>
          </a:stretch>
        </p:blipFill>
        <p:spPr>
          <a:xfrm rot="21060000">
            <a:off x="21539200" y="10947400"/>
            <a:ext cx="292100" cy="292100"/>
          </a:xfrm>
          <a:prstGeom prst="rect">
            <a:avLst/>
          </a:prstGeom>
        </p:spPr>
      </p:pic>
      <p:pic>
        <p:nvPicPr>
          <p:cNvPr name="Picture 17" id="17"/>
          <p:cNvPicPr>
            <a:picLocks noChangeAspect="true"/>
          </p:cNvPicPr>
          <p:nvPr/>
        </p:nvPicPr>
        <p:blipFill>
          <a:blip r:embed="rId15"/>
          <a:stretch>
            <a:fillRect/>
          </a:stretch>
        </p:blipFill>
        <p:spPr>
          <a:xfrm rot="0">
            <a:off x="-38100" y="12382500"/>
            <a:ext cx="12242800" cy="1612900"/>
          </a:xfrm>
          <a:prstGeom prst="rect">
            <a:avLst/>
          </a:prstGeom>
        </p:spPr>
      </p:pic>
      <p:pic>
        <p:nvPicPr>
          <p:cNvPr name="Picture 18" id="18"/>
          <p:cNvPicPr>
            <a:picLocks noChangeAspect="true"/>
          </p:cNvPicPr>
          <p:nvPr/>
        </p:nvPicPr>
        <p:blipFill>
          <a:blip r:embed="rId16"/>
          <a:stretch>
            <a:fillRect/>
          </a:stretch>
        </p:blipFill>
        <p:spPr>
          <a:xfrm rot="0">
            <a:off x="12141200" y="12382500"/>
            <a:ext cx="12242800" cy="1612900"/>
          </a:xfrm>
          <a:prstGeom prst="rect">
            <a:avLst/>
          </a:prstGeom>
        </p:spPr>
      </p:pic>
      <p:pic>
        <p:nvPicPr>
          <p:cNvPr name="Picture 19" id="19"/>
          <p:cNvPicPr>
            <a:picLocks noChangeAspect="true"/>
          </p:cNvPicPr>
          <p:nvPr/>
        </p:nvPicPr>
        <p:blipFill>
          <a:blip r:embed="rId17"/>
          <a:stretch>
            <a:fillRect/>
          </a:stretch>
        </p:blipFill>
        <p:spPr>
          <a:xfrm rot="0">
            <a:off x="1409700" y="3581400"/>
            <a:ext cx="6794500" cy="3911600"/>
          </a:xfrm>
          <a:prstGeom prst="rect">
            <a:avLst/>
          </a:prstGeom>
        </p:spPr>
      </p:pic>
      <p:pic>
        <p:nvPicPr>
          <p:cNvPr name="Picture 20" id="20"/>
          <p:cNvPicPr>
            <a:picLocks noChangeAspect="true"/>
          </p:cNvPicPr>
          <p:nvPr/>
        </p:nvPicPr>
        <p:blipFill>
          <a:blip r:embed="rId18"/>
          <a:stretch>
            <a:fillRect/>
          </a:stretch>
        </p:blipFill>
        <p:spPr>
          <a:xfrm rot="0">
            <a:off x="2095500" y="5067300"/>
            <a:ext cx="5448300" cy="736600"/>
          </a:xfrm>
          <a:prstGeom prst="rect">
            <a:avLst/>
          </a:prstGeom>
        </p:spPr>
      </p:pic>
      <p:pic>
        <p:nvPicPr>
          <p:cNvPr name="Picture 21" id="21"/>
          <p:cNvPicPr>
            <a:picLocks noChangeAspect="true"/>
          </p:cNvPicPr>
          <p:nvPr/>
        </p:nvPicPr>
        <p:blipFill>
          <a:blip r:embed="rId17"/>
          <a:stretch>
            <a:fillRect/>
          </a:stretch>
        </p:blipFill>
        <p:spPr>
          <a:xfrm rot="0">
            <a:off x="8737600" y="3581400"/>
            <a:ext cx="6794500" cy="3911600"/>
          </a:xfrm>
          <a:prstGeom prst="rect">
            <a:avLst/>
          </a:prstGeom>
        </p:spPr>
      </p:pic>
      <p:pic>
        <p:nvPicPr>
          <p:cNvPr name="Picture 22" id="22"/>
          <p:cNvPicPr>
            <a:picLocks noChangeAspect="true"/>
          </p:cNvPicPr>
          <p:nvPr/>
        </p:nvPicPr>
        <p:blipFill>
          <a:blip r:embed="rId17"/>
          <a:stretch>
            <a:fillRect/>
          </a:stretch>
        </p:blipFill>
        <p:spPr>
          <a:xfrm rot="0">
            <a:off x="16052800" y="3581400"/>
            <a:ext cx="6794500" cy="3911600"/>
          </a:xfrm>
          <a:prstGeom prst="rect">
            <a:avLst/>
          </a:prstGeom>
        </p:spPr>
      </p:pic>
      <p:pic>
        <p:nvPicPr>
          <p:cNvPr name="Picture 23" id="23"/>
          <p:cNvPicPr>
            <a:picLocks noChangeAspect="true"/>
          </p:cNvPicPr>
          <p:nvPr/>
        </p:nvPicPr>
        <p:blipFill>
          <a:blip r:embed="rId19"/>
          <a:stretch>
            <a:fillRect/>
          </a:stretch>
        </p:blipFill>
        <p:spPr>
          <a:xfrm rot="0">
            <a:off x="9410700" y="5067300"/>
            <a:ext cx="5448300" cy="736600"/>
          </a:xfrm>
          <a:prstGeom prst="rect">
            <a:avLst/>
          </a:prstGeom>
        </p:spPr>
      </p:pic>
      <p:pic>
        <p:nvPicPr>
          <p:cNvPr name="Picture 24" id="24"/>
          <p:cNvPicPr>
            <a:picLocks noChangeAspect="true"/>
          </p:cNvPicPr>
          <p:nvPr/>
        </p:nvPicPr>
        <p:blipFill>
          <a:blip r:embed="rId20"/>
          <a:stretch>
            <a:fillRect/>
          </a:stretch>
        </p:blipFill>
        <p:spPr>
          <a:xfrm rot="0">
            <a:off x="16738600" y="5067300"/>
            <a:ext cx="5448300" cy="736600"/>
          </a:xfrm>
          <a:prstGeom prst="rect">
            <a:avLst/>
          </a:prstGeom>
        </p:spPr>
      </p:pic>
      <p:pic>
        <p:nvPicPr>
          <p:cNvPr name="Picture 25" id="25"/>
          <p:cNvPicPr>
            <a:picLocks noChangeAspect="true"/>
          </p:cNvPicPr>
          <p:nvPr/>
        </p:nvPicPr>
        <p:blipFill>
          <a:blip r:embed="rId17"/>
          <a:stretch>
            <a:fillRect/>
          </a:stretch>
        </p:blipFill>
        <p:spPr>
          <a:xfrm rot="0">
            <a:off x="1409700" y="7924800"/>
            <a:ext cx="6794500" cy="3911600"/>
          </a:xfrm>
          <a:prstGeom prst="rect">
            <a:avLst/>
          </a:prstGeom>
        </p:spPr>
      </p:pic>
      <p:pic>
        <p:nvPicPr>
          <p:cNvPr name="Picture 26" id="26"/>
          <p:cNvPicPr>
            <a:picLocks noChangeAspect="true"/>
          </p:cNvPicPr>
          <p:nvPr/>
        </p:nvPicPr>
        <p:blipFill>
          <a:blip r:embed="rId21"/>
          <a:stretch>
            <a:fillRect/>
          </a:stretch>
        </p:blipFill>
        <p:spPr>
          <a:xfrm rot="0">
            <a:off x="2095500" y="9207500"/>
            <a:ext cx="5448300" cy="736600"/>
          </a:xfrm>
          <a:prstGeom prst="rect">
            <a:avLst/>
          </a:prstGeom>
        </p:spPr>
      </p:pic>
      <p:pic>
        <p:nvPicPr>
          <p:cNvPr name="Picture 27" id="27"/>
          <p:cNvPicPr>
            <a:picLocks noChangeAspect="true"/>
          </p:cNvPicPr>
          <p:nvPr/>
        </p:nvPicPr>
        <p:blipFill>
          <a:blip r:embed="rId17"/>
          <a:stretch>
            <a:fillRect/>
          </a:stretch>
        </p:blipFill>
        <p:spPr>
          <a:xfrm rot="0">
            <a:off x="8737600" y="7924800"/>
            <a:ext cx="6794500" cy="3911600"/>
          </a:xfrm>
          <a:prstGeom prst="rect">
            <a:avLst/>
          </a:prstGeom>
        </p:spPr>
      </p:pic>
      <p:pic>
        <p:nvPicPr>
          <p:cNvPr name="Picture 28" id="28"/>
          <p:cNvPicPr>
            <a:picLocks noChangeAspect="true"/>
          </p:cNvPicPr>
          <p:nvPr/>
        </p:nvPicPr>
        <p:blipFill>
          <a:blip r:embed="rId17"/>
          <a:stretch>
            <a:fillRect/>
          </a:stretch>
        </p:blipFill>
        <p:spPr>
          <a:xfrm rot="0">
            <a:off x="16052800" y="7924800"/>
            <a:ext cx="6794500" cy="3911600"/>
          </a:xfrm>
          <a:prstGeom prst="rect">
            <a:avLst/>
          </a:prstGeom>
        </p:spPr>
      </p:pic>
      <p:pic>
        <p:nvPicPr>
          <p:cNvPr name="Picture 29" id="29"/>
          <p:cNvPicPr>
            <a:picLocks noChangeAspect="true"/>
          </p:cNvPicPr>
          <p:nvPr/>
        </p:nvPicPr>
        <p:blipFill>
          <a:blip r:embed="rId22"/>
          <a:stretch>
            <a:fillRect/>
          </a:stretch>
        </p:blipFill>
        <p:spPr>
          <a:xfrm rot="0">
            <a:off x="9410700" y="9207500"/>
            <a:ext cx="5448300" cy="736600"/>
          </a:xfrm>
          <a:prstGeom prst="rect">
            <a:avLst/>
          </a:prstGeom>
        </p:spPr>
      </p:pic>
      <p:pic>
        <p:nvPicPr>
          <p:cNvPr name="Picture 30" id="30"/>
          <p:cNvPicPr>
            <a:picLocks noChangeAspect="true"/>
          </p:cNvPicPr>
          <p:nvPr/>
        </p:nvPicPr>
        <p:blipFill>
          <a:blip r:embed="rId23"/>
          <a:stretch>
            <a:fillRect/>
          </a:stretch>
        </p:blipFill>
        <p:spPr>
          <a:xfrm rot="0">
            <a:off x="16738600" y="9207500"/>
            <a:ext cx="5448300" cy="7366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>
  <p:cSld>
    <p:bg xmlns:r="http://schemas.openxmlformats.org/officeDocument/2006/relationships">
      <p:bgPr>
        <a:solidFill>
          <a:srgbClr val="1B3233"/>
        </a:solidFill>
      </p:bgPr>
    </p:bg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673100" y="546100"/>
            <a:ext cx="23075900" cy="127381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-38100" y="0"/>
            <a:ext cx="12242800" cy="1612900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12141200" y="0"/>
            <a:ext cx="12242800" cy="1612900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9652000" y="4686300"/>
            <a:ext cx="12992100" cy="3302000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11125200" y="2336800"/>
            <a:ext cx="2133600" cy="101600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0">
            <a:off x="9652000" y="8382000"/>
            <a:ext cx="12992100" cy="3949700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8"/>
          <a:stretch>
            <a:fillRect/>
          </a:stretch>
        </p:blipFill>
        <p:spPr>
          <a:xfrm rot="0">
            <a:off x="10198100" y="5194300"/>
            <a:ext cx="11912600" cy="711200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9"/>
          <a:stretch>
            <a:fillRect/>
          </a:stretch>
        </p:blipFill>
        <p:spPr>
          <a:xfrm rot="0">
            <a:off x="10198100" y="6273800"/>
            <a:ext cx="11912600" cy="1371600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 rot="0">
            <a:off x="10299700" y="8610600"/>
            <a:ext cx="11912600" cy="711200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11"/>
          <a:stretch>
            <a:fillRect/>
          </a:stretch>
        </p:blipFill>
        <p:spPr>
          <a:xfrm rot="0">
            <a:off x="9982200" y="9398000"/>
            <a:ext cx="12915900" cy="4216400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12"/>
          <a:stretch>
            <a:fillRect/>
          </a:stretch>
        </p:blipFill>
        <p:spPr>
          <a:xfrm rot="0">
            <a:off x="2159000" y="2654300"/>
            <a:ext cx="20066000" cy="1663700"/>
          </a:xfrm>
          <a:prstGeom prst="rect">
            <a:avLst/>
          </a:prstGeom>
        </p:spPr>
      </p:pic>
      <p:pic>
        <p:nvPicPr>
          <p:cNvPr name="Picture 13" id="13"/>
          <p:cNvPicPr>
            <a:picLocks noChangeAspect="true"/>
          </p:cNvPicPr>
          <p:nvPr/>
        </p:nvPicPr>
        <p:blipFill>
          <a:blip r:embed="rId13"/>
          <a:stretch>
            <a:fillRect/>
          </a:stretch>
        </p:blipFill>
        <p:spPr>
          <a:xfrm rot="0">
            <a:off x="1701800" y="4533900"/>
            <a:ext cx="7493000" cy="78232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>
  <p:cSld>
    <p:bg xmlns:r="http://schemas.openxmlformats.org/officeDocument/2006/relationships">
      <p:bgPr>
        <a:solidFill>
          <a:srgbClr val="1B3233"/>
        </a:solidFill>
      </p:bgPr>
    </p:bg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673100" y="546100"/>
            <a:ext cx="23075900" cy="127381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-38100" y="0"/>
            <a:ext cx="12242800" cy="1612900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12141200" y="0"/>
            <a:ext cx="12242800" cy="1612900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9652000" y="4686300"/>
            <a:ext cx="12992100" cy="3302000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11125200" y="2336800"/>
            <a:ext cx="2133600" cy="101600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0">
            <a:off x="9652000" y="8382000"/>
            <a:ext cx="12992100" cy="3949700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8"/>
          <a:stretch>
            <a:fillRect/>
          </a:stretch>
        </p:blipFill>
        <p:spPr>
          <a:xfrm rot="0">
            <a:off x="10248900" y="5003800"/>
            <a:ext cx="11912600" cy="711200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9"/>
          <a:stretch>
            <a:fillRect/>
          </a:stretch>
        </p:blipFill>
        <p:spPr>
          <a:xfrm rot="0">
            <a:off x="10299700" y="5880100"/>
            <a:ext cx="11912600" cy="2794000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 rot="0">
            <a:off x="10248900" y="8686800"/>
            <a:ext cx="11912600" cy="711200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11"/>
          <a:stretch>
            <a:fillRect/>
          </a:stretch>
        </p:blipFill>
        <p:spPr>
          <a:xfrm rot="0">
            <a:off x="10223500" y="9486900"/>
            <a:ext cx="12814300" cy="4216400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12"/>
          <a:stretch>
            <a:fillRect/>
          </a:stretch>
        </p:blipFill>
        <p:spPr>
          <a:xfrm rot="0">
            <a:off x="2159000" y="2654300"/>
            <a:ext cx="20066000" cy="1663700"/>
          </a:xfrm>
          <a:prstGeom prst="rect">
            <a:avLst/>
          </a:prstGeom>
        </p:spPr>
      </p:pic>
      <p:pic>
        <p:nvPicPr>
          <p:cNvPr name="Picture 13" id="13"/>
          <p:cNvPicPr>
            <a:picLocks noChangeAspect="true"/>
          </p:cNvPicPr>
          <p:nvPr/>
        </p:nvPicPr>
        <p:blipFill>
          <a:blip r:embed="rId13"/>
          <a:stretch>
            <a:fillRect/>
          </a:stretch>
        </p:blipFill>
        <p:spPr>
          <a:xfrm rot="0">
            <a:off x="1701800" y="4533900"/>
            <a:ext cx="7493000" cy="7823200"/>
          </a:xfrm>
          <a:prstGeom prst="rect">
            <a:avLst/>
          </a:prstGeom>
        </p:spPr>
      </p:pic>
      <p:pic>
        <p:nvPicPr>
          <p:cNvPr name="Picture 14" id="14"/>
          <p:cNvPicPr>
            <a:picLocks noChangeAspect="true"/>
          </p:cNvPicPr>
          <p:nvPr/>
        </p:nvPicPr>
        <p:blipFill>
          <a:blip r:embed="rId14"/>
          <a:stretch>
            <a:fillRect/>
          </a:stretch>
        </p:blipFill>
        <p:spPr>
          <a:xfrm rot="0">
            <a:off x="1701800" y="4292600"/>
            <a:ext cx="7531100" cy="82677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>
  <p:cSld>
    <p:bg xmlns:r="http://schemas.openxmlformats.org/officeDocument/2006/relationships">
      <p:bgPr>
        <a:solidFill>
          <a:srgbClr val="1B3233"/>
        </a:solidFill>
      </p:bgPr>
    </p:bg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444500" y="546100"/>
            <a:ext cx="23533100" cy="131699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-38100" y="0"/>
            <a:ext cx="12242800" cy="1612900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12141200" y="0"/>
            <a:ext cx="12242800" cy="1612900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2159000" y="2705100"/>
            <a:ext cx="20066000" cy="1663700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11125200" y="2336800"/>
            <a:ext cx="2133600" cy="101600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0">
            <a:off x="1117600" y="5346700"/>
            <a:ext cx="10668000" cy="5613400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8"/>
          <a:stretch>
            <a:fillRect/>
          </a:stretch>
        </p:blipFill>
        <p:spPr>
          <a:xfrm rot="0">
            <a:off x="11938000" y="5422900"/>
            <a:ext cx="11607800" cy="2730500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9"/>
          <a:stretch>
            <a:fillRect/>
          </a:stretch>
        </p:blipFill>
        <p:spPr>
          <a:xfrm rot="0">
            <a:off x="11887200" y="8394700"/>
            <a:ext cx="11226800" cy="2463800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 rot="0">
            <a:off x="6311900" y="11595100"/>
            <a:ext cx="15443200" cy="8255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>
  <p:cSld>
    <p:bg xmlns:r="http://schemas.openxmlformats.org/officeDocument/2006/relationships">
      <p:bgPr>
        <a:solidFill>
          <a:srgbClr val="1B3233"/>
        </a:solidFill>
      </p:bgPr>
    </p:bg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444500" y="546100"/>
            <a:ext cx="23533100" cy="131699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-38100" y="0"/>
            <a:ext cx="12242800" cy="1612900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12141200" y="0"/>
            <a:ext cx="12242800" cy="1612900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2159000" y="2654300"/>
            <a:ext cx="20066000" cy="1663700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11125200" y="2336800"/>
            <a:ext cx="2133600" cy="101600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0">
            <a:off x="2159000" y="4762500"/>
            <a:ext cx="6172200" cy="3251200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8"/>
          <a:stretch>
            <a:fillRect/>
          </a:stretch>
        </p:blipFill>
        <p:spPr>
          <a:xfrm rot="0">
            <a:off x="2413000" y="8661400"/>
            <a:ext cx="6172200" cy="711200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9"/>
          <a:stretch>
            <a:fillRect/>
          </a:stretch>
        </p:blipFill>
        <p:spPr>
          <a:xfrm rot="0">
            <a:off x="2095500" y="9715500"/>
            <a:ext cx="6172200" cy="2082800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 rot="0">
            <a:off x="8991600" y="8661400"/>
            <a:ext cx="6172200" cy="711200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11"/>
          <a:stretch>
            <a:fillRect/>
          </a:stretch>
        </p:blipFill>
        <p:spPr>
          <a:xfrm rot="0">
            <a:off x="8394700" y="9537700"/>
            <a:ext cx="16408400" cy="4064000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12"/>
          <a:stretch>
            <a:fillRect/>
          </a:stretch>
        </p:blipFill>
        <p:spPr>
          <a:xfrm rot="0">
            <a:off x="9182100" y="4762500"/>
            <a:ext cx="6172200" cy="3251200"/>
          </a:xfrm>
          <a:prstGeom prst="rect">
            <a:avLst/>
          </a:prstGeom>
        </p:spPr>
      </p:pic>
      <p:pic>
        <p:nvPicPr>
          <p:cNvPr name="Picture 13" id="13"/>
          <p:cNvPicPr>
            <a:picLocks noChangeAspect="true"/>
          </p:cNvPicPr>
          <p:nvPr/>
        </p:nvPicPr>
        <p:blipFill>
          <a:blip r:embed="rId13"/>
          <a:stretch>
            <a:fillRect/>
          </a:stretch>
        </p:blipFill>
        <p:spPr>
          <a:xfrm rot="0">
            <a:off x="16167100" y="4813300"/>
            <a:ext cx="6172200" cy="32512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>
  <p:cSld>
    <p:bg xmlns:r="http://schemas.openxmlformats.org/officeDocument/2006/relationships">
      <p:bgPr>
        <a:solidFill>
          <a:srgbClr val="1B3233"/>
        </a:solidFill>
      </p:bgPr>
    </p:bg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444500" y="546100"/>
            <a:ext cx="23533100" cy="131699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-38100" y="0"/>
            <a:ext cx="12242800" cy="1612900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12141200" y="0"/>
            <a:ext cx="12242800" cy="1612900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11125200" y="2336800"/>
            <a:ext cx="2133600" cy="101600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1943100" y="10642600"/>
            <a:ext cx="6794500" cy="1346200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0">
            <a:off x="1143000" y="4648200"/>
            <a:ext cx="7277100" cy="5461000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8"/>
          <a:stretch>
            <a:fillRect/>
          </a:stretch>
        </p:blipFill>
        <p:spPr>
          <a:xfrm rot="0">
            <a:off x="8597900" y="4660900"/>
            <a:ext cx="7251700" cy="5435600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9"/>
          <a:stretch>
            <a:fillRect/>
          </a:stretch>
        </p:blipFill>
        <p:spPr>
          <a:xfrm rot="0">
            <a:off x="16027400" y="4660900"/>
            <a:ext cx="7251700" cy="5435600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 rot="0">
            <a:off x="2159000" y="2654300"/>
            <a:ext cx="20066000" cy="1663700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11"/>
          <a:stretch>
            <a:fillRect/>
          </a:stretch>
        </p:blipFill>
        <p:spPr>
          <a:xfrm rot="0">
            <a:off x="9334500" y="10668000"/>
            <a:ext cx="6172200" cy="1346200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12"/>
          <a:stretch>
            <a:fillRect/>
          </a:stretch>
        </p:blipFill>
        <p:spPr>
          <a:xfrm rot="0">
            <a:off x="16281400" y="10579100"/>
            <a:ext cx="6680200" cy="19812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>
  <p:cSld>
    <p:bg xmlns:r="http://schemas.openxmlformats.org/officeDocument/2006/relationships">
      <p:bgPr>
        <a:solidFill>
          <a:srgbClr val="1B3233"/>
        </a:solidFill>
      </p:bgPr>
    </p:bg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660400" y="558800"/>
            <a:ext cx="23075900" cy="127381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-38100" y="0"/>
            <a:ext cx="12242800" cy="1612900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12141200" y="0"/>
            <a:ext cx="12242800" cy="1612900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11125200" y="2336800"/>
            <a:ext cx="2133600" cy="101600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3124200" y="9029700"/>
            <a:ext cx="4800600" cy="711200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0">
            <a:off x="2692400" y="10007600"/>
            <a:ext cx="6578600" cy="2082800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8"/>
          <a:stretch>
            <a:fillRect/>
          </a:stretch>
        </p:blipFill>
        <p:spPr>
          <a:xfrm rot="0">
            <a:off x="9525000" y="8940800"/>
            <a:ext cx="4800600" cy="711200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9"/>
          <a:stretch>
            <a:fillRect/>
          </a:stretch>
        </p:blipFill>
        <p:spPr>
          <a:xfrm rot="0">
            <a:off x="9271000" y="9728200"/>
            <a:ext cx="6972300" cy="2794000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 rot="0">
            <a:off x="16738600" y="8928100"/>
            <a:ext cx="4800600" cy="711200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11"/>
          <a:stretch>
            <a:fillRect/>
          </a:stretch>
        </p:blipFill>
        <p:spPr>
          <a:xfrm rot="0">
            <a:off x="16687800" y="9829800"/>
            <a:ext cx="5422900" cy="2794000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12"/>
          <a:stretch>
            <a:fillRect/>
          </a:stretch>
        </p:blipFill>
        <p:spPr>
          <a:xfrm rot="0">
            <a:off x="2159000" y="2387600"/>
            <a:ext cx="20066000" cy="1663700"/>
          </a:xfrm>
          <a:prstGeom prst="rect">
            <a:avLst/>
          </a:prstGeom>
        </p:spPr>
      </p:pic>
      <p:pic>
        <p:nvPicPr>
          <p:cNvPr name="Picture 13" id="13"/>
          <p:cNvPicPr>
            <a:picLocks noChangeAspect="true"/>
          </p:cNvPicPr>
          <p:nvPr/>
        </p:nvPicPr>
        <p:blipFill>
          <a:blip r:embed="rId13"/>
          <a:stretch>
            <a:fillRect/>
          </a:stretch>
        </p:blipFill>
        <p:spPr>
          <a:xfrm rot="0">
            <a:off x="15798800" y="4508500"/>
            <a:ext cx="7023100" cy="3949700"/>
          </a:xfrm>
          <a:prstGeom prst="rect">
            <a:avLst/>
          </a:prstGeom>
        </p:spPr>
      </p:pic>
      <p:pic>
        <p:nvPicPr>
          <p:cNvPr name="Picture 14" id="14"/>
          <p:cNvPicPr>
            <a:picLocks noChangeAspect="true"/>
          </p:cNvPicPr>
          <p:nvPr/>
        </p:nvPicPr>
        <p:blipFill>
          <a:blip r:embed="rId14"/>
          <a:stretch>
            <a:fillRect/>
          </a:stretch>
        </p:blipFill>
        <p:spPr>
          <a:xfrm rot="0">
            <a:off x="10236200" y="4114800"/>
            <a:ext cx="3416300" cy="4660900"/>
          </a:xfrm>
          <a:prstGeom prst="rect">
            <a:avLst/>
          </a:prstGeom>
        </p:spPr>
      </p:pic>
      <p:pic>
        <p:nvPicPr>
          <p:cNvPr name="Picture 15" id="15"/>
          <p:cNvPicPr>
            <a:picLocks noChangeAspect="true"/>
          </p:cNvPicPr>
          <p:nvPr/>
        </p:nvPicPr>
        <p:blipFill>
          <a:blip r:embed="rId15"/>
          <a:stretch>
            <a:fillRect/>
          </a:stretch>
        </p:blipFill>
        <p:spPr>
          <a:xfrm rot="0">
            <a:off x="2857500" y="4419600"/>
            <a:ext cx="5613400" cy="42164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>
  <p:cSld>
    <p:bg xmlns:r="http://schemas.openxmlformats.org/officeDocument/2006/relationships">
      <p:bgPr>
        <a:solidFill>
          <a:srgbClr val="1B3233"/>
        </a:solidFill>
      </p:bgPr>
    </p:bg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660400" y="546100"/>
            <a:ext cx="23075900" cy="127381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-38100" y="0"/>
            <a:ext cx="12242800" cy="1612900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12141200" y="0"/>
            <a:ext cx="12242800" cy="1612900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2159000" y="2768600"/>
            <a:ext cx="20066000" cy="1422400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11125200" y="2336800"/>
            <a:ext cx="2133600" cy="101600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0">
            <a:off x="2730500" y="9283700"/>
            <a:ext cx="11582400" cy="3886200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8"/>
          <a:stretch>
            <a:fillRect/>
          </a:stretch>
        </p:blipFill>
        <p:spPr>
          <a:xfrm rot="0">
            <a:off x="1270000" y="4343400"/>
            <a:ext cx="5486400" cy="4165600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9"/>
          <a:stretch>
            <a:fillRect/>
          </a:stretch>
        </p:blipFill>
        <p:spPr>
          <a:xfrm rot="0">
            <a:off x="6819900" y="4394200"/>
            <a:ext cx="6553200" cy="4114800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 rot="0">
            <a:off x="13423900" y="4394200"/>
            <a:ext cx="5486400" cy="4114800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11"/>
          <a:stretch>
            <a:fillRect/>
          </a:stretch>
        </p:blipFill>
        <p:spPr>
          <a:xfrm rot="0">
            <a:off x="18973800" y="4394200"/>
            <a:ext cx="4114800" cy="5486400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12"/>
          <a:stretch>
            <a:fillRect/>
          </a:stretch>
        </p:blipFill>
        <p:spPr>
          <a:xfrm rot="0">
            <a:off x="16459200" y="10744200"/>
            <a:ext cx="4800600" cy="9525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terms:modified xsi:type="dcterms:W3CDTF">2011-08-01T06:04:30Z</dcterms:modified>
  <cp:revision>1</cp:revision>
</cp:coreProperties>
</file>