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4" r:id="rId6"/>
    <p:sldId id="263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9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99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5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14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91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10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47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7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20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67C93-A558-4B0B-91E4-E2EA794FB818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455046-4376-4FE7-9A44-ABE259D6D09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21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DCE26B-5FD4-4E84-BF95-679EDBACA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/>
              <a:t>             빛의 굴절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BD2770-D499-47C0-8A8B-9AD3C1ACB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82254"/>
            <a:ext cx="10058400" cy="1143000"/>
          </a:xfrm>
        </p:spPr>
        <p:txBody>
          <a:bodyPr/>
          <a:lstStyle/>
          <a:p>
            <a:r>
              <a:rPr lang="ko-KR" altLang="en-US"/>
              <a:t>                                  노벨반</a:t>
            </a:r>
            <a:r>
              <a:rPr lang="ko-KR" altLang="en-US" dirty="0"/>
              <a:t> </a:t>
            </a:r>
            <a:r>
              <a:rPr lang="en-US" altLang="ko-KR" dirty="0"/>
              <a:t>21-67</a:t>
            </a:r>
            <a:r>
              <a:rPr lang="ko-KR" altLang="en-US" dirty="0"/>
              <a:t>허준우</a:t>
            </a:r>
          </a:p>
        </p:txBody>
      </p:sp>
    </p:spTree>
    <p:extLst>
      <p:ext uri="{BB962C8B-B14F-4D97-AF65-F5344CB8AC3E}">
        <p14:creationId xmlns:p14="http://schemas.microsoft.com/office/powerpoint/2010/main" val="15902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2FADC9-DB90-48CC-B8A9-CFF6BDBF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이론적 배경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6393DD-F2AE-4816-849E-CE876E596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○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백색광은 여러가지 빛으로 이루어져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.</a:t>
            </a:r>
          </a:p>
          <a:p>
            <a:endParaRPr lang="en-US" altLang="ko-KR" dirty="0">
              <a:solidFill>
                <a:srgbClr val="333333"/>
              </a:solidFill>
              <a:latin typeface="AppleSDGothicNeo-Regular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○  빛의 분해는 빛이 프리즘 등에 의해 여러가지 색의 빛으로 나누어지는 현상이다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.</a:t>
            </a:r>
          </a:p>
          <a:p>
            <a:endParaRPr lang="en-US" altLang="ko-KR" dirty="0">
              <a:solidFill>
                <a:srgbClr val="333333"/>
              </a:solidFill>
              <a:latin typeface="AppleSDGothicNeo-Regular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○  빛의 합성은 여러가지 색의 빛을 합하는 것을 말한다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.</a:t>
            </a:r>
          </a:p>
          <a:p>
            <a:endParaRPr lang="en-US" altLang="ko-KR" dirty="0">
              <a:solidFill>
                <a:srgbClr val="333333"/>
              </a:solidFill>
              <a:latin typeface="AppleSDGothicNeo-Regular"/>
            </a:endParaRPr>
          </a:p>
          <a:p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○</a:t>
            </a:r>
            <a:r>
              <a:rPr lang="ko-KR" altLang="en-US" dirty="0"/>
              <a:t> 빛이 어느 한 물질에서 다른 물질로 진행할 때 경계면에서 진행 방향이 꺾이는 현상을 </a:t>
            </a:r>
            <a:r>
              <a:rPr lang="ko-KR" altLang="en-US" b="1" dirty="0"/>
              <a:t>빛의 굴절</a:t>
            </a:r>
            <a:r>
              <a:rPr lang="ko-KR" altLang="en-US" dirty="0"/>
              <a:t>이라고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8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28F431-AEFB-45AA-BA2D-BF6485A2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실험방법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0C764E-F7AA-41E1-AF53-18654A69C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1. 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창문에 신문지를 붙이거나 커튼을 쳐서 빛을 차단해 주변을 어둡게 만든다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2. 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손전등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,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슬릿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,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프리즘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,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스크린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흰색종이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을 차례로 놓고 슬릿을 통과한 손전등 빛이 프리즘을 통과하도록 방향을 조절하여 스크린에 나타난 스펙트럼을 관찰한다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</a:p>
          <a:p>
            <a:pPr marL="0" indent="0">
              <a:buNone/>
            </a:pPr>
            <a:br>
              <a:rPr lang="en-US" altLang="ko-KR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US" altLang="ko-KR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3. 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프리즘을 통과한 빛이 물을 담은 비커를 통과하게 하고 스크린에 비치는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    스펙트럼을 다시 관찰한다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</a:p>
          <a:p>
            <a:pPr marL="0" indent="0"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 4. 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위의 실험결과를 정리하여 분석한다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  <a:endParaRPr lang="en-US" altLang="ko-KR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42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A42D5B-E67F-42B5-A360-DDCBA2AB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탐구내용 </a:t>
            </a:r>
            <a:r>
              <a:rPr lang="en-US" altLang="ko-KR" dirty="0"/>
              <a:t>(</a:t>
            </a:r>
            <a:r>
              <a:rPr lang="ko-KR" altLang="en-US" dirty="0"/>
              <a:t>실험</a:t>
            </a:r>
            <a:r>
              <a:rPr lang="en-US" altLang="ko-KR" dirty="0"/>
              <a:t>1)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C360F7-F506-4DA6-B6B2-7CCDF2DF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○ 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(1) </a:t>
            </a:r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빛의 삼원색이란 </a:t>
            </a:r>
            <a:r>
              <a:rPr lang="ko-KR" altLang="en-US" dirty="0"/>
              <a:t>빨강</a:t>
            </a:r>
            <a:r>
              <a:rPr lang="en-US" altLang="ko-KR" dirty="0"/>
              <a:t>, </a:t>
            </a:r>
            <a:r>
              <a:rPr lang="ko-KR" altLang="en-US" dirty="0"/>
              <a:t>초록</a:t>
            </a:r>
            <a:r>
              <a:rPr lang="en-US" altLang="ko-KR" dirty="0"/>
              <a:t>, </a:t>
            </a:r>
            <a:r>
              <a:rPr lang="ko-KR" altLang="en-US" dirty="0"/>
              <a:t>파란색이며 적절히 합성하면 어떤 색의 빛도 만들 수 있고</a:t>
            </a:r>
            <a:r>
              <a:rPr lang="en-US" altLang="ko-KR" dirty="0"/>
              <a:t>, </a:t>
            </a:r>
            <a:r>
              <a:rPr lang="ko-KR" altLang="en-US" dirty="0"/>
              <a:t>빛은 합성될수록 밝아지며 빛의 삼원색을 고르게 섞으면 백색광이 된다</a:t>
            </a:r>
            <a:r>
              <a:rPr lang="en-US" altLang="ko-KR" dirty="0"/>
              <a:t>.</a:t>
            </a:r>
            <a:endParaRPr lang="en-US" altLang="ko-KR" dirty="0">
              <a:solidFill>
                <a:srgbClr val="333333"/>
              </a:solidFill>
              <a:latin typeface="AppleSDGothicNeo-Regular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AppleSDGothicNeo-Regular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○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(2)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 프리즘을 통과한 빛이 여러 가지 색의 스펙트럼으로 나타난 것을 보아 빛의 분해되었음을 알 수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.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 분해된 빛의 색깔은 빨강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,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노랑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,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연두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파랑 등 여러가지 색깔이 보여서 프리즘 하면 떠오르는 그 무지개 빛깔이 되었다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.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또한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그 빛을 다시 비커의 물에 통과 시켰을 때는 다시 한빛이 되는 걸 보아 빛이 합성되었음을 알 수 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이때는 분해되었던 빛이 다시 굴절하면서 백색광의 형태로 나타난다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다시 합성되었을 때의 빛은 원래 빛보다 밝다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.</a:t>
            </a:r>
          </a:p>
          <a:p>
            <a:r>
              <a:rPr lang="en-US" altLang="ko-KR" sz="1400" dirty="0">
                <a:solidFill>
                  <a:srgbClr val="333333"/>
                </a:solidFill>
                <a:latin typeface="AppleSDGothicNeo-Regular"/>
              </a:rPr>
              <a:t>                                          &lt;-</a:t>
            </a:r>
            <a:r>
              <a:rPr lang="ko-KR" altLang="en-US" sz="1400" dirty="0">
                <a:solidFill>
                  <a:srgbClr val="333333"/>
                </a:solidFill>
                <a:latin typeface="AppleSDGothicNeo-Regular"/>
              </a:rPr>
              <a:t>프리즘을 통과한 빛이 여러 가지 색의 스펙트럼으로 나타난다</a:t>
            </a:r>
            <a:r>
              <a:rPr lang="en-US" altLang="ko-KR" sz="1400" dirty="0">
                <a:solidFill>
                  <a:srgbClr val="333333"/>
                </a:solidFill>
                <a:latin typeface="AppleSDGothicNeo-Regular"/>
              </a:rPr>
              <a:t>.                                                       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A181E3-87DF-4E74-AFB8-273987B7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39" y="4505979"/>
            <a:ext cx="1363115" cy="13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5E7CFC-43DA-4774-94AB-9CB1DC6D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탐구내용</a:t>
            </a:r>
            <a:r>
              <a:rPr lang="en-US" altLang="ko-KR" dirty="0"/>
              <a:t>(</a:t>
            </a:r>
            <a:r>
              <a:rPr lang="ko-KR" altLang="en-US" dirty="0"/>
              <a:t>사진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FB543DB-2063-4868-A293-283F17E0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0" y="2246049"/>
            <a:ext cx="4855237" cy="364069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D6E99BE-AE10-44D7-A2D3-251C3C116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94" y="2450203"/>
            <a:ext cx="5807869" cy="32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DD28A2-F7A2-4F85-8E48-994506D6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탐구내용</a:t>
            </a:r>
            <a:r>
              <a:rPr lang="en-US" altLang="ko-KR" dirty="0"/>
              <a:t>(</a:t>
            </a:r>
            <a:r>
              <a:rPr lang="ko-KR" altLang="en-US" dirty="0"/>
              <a:t>실험</a:t>
            </a:r>
            <a:r>
              <a:rPr lang="en-US" altLang="ko-KR" dirty="0"/>
              <a:t>2)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77116F-8EA4-4FCF-882B-849A67BD9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○두 번째 실험은 다른 색깔의 빛을 합쳐보는 실험이다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.</a:t>
            </a:r>
          </a:p>
          <a:p>
            <a:endParaRPr lang="en-US" altLang="ko-KR" dirty="0">
              <a:solidFill>
                <a:srgbClr val="333333"/>
              </a:solidFill>
              <a:latin typeface="AppleSDGothicNeo-Regular"/>
            </a:endParaRPr>
          </a:p>
          <a:p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○빨강과 청록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,</a:t>
            </a:r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파랑과 노랑 빛을 합치면 백색광과 거의 비슷한 색깔이 나왔다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.</a:t>
            </a:r>
          </a:p>
          <a:p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노란색의 경우는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빨강과 초록빛을 합성했을 때 나왔는데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이 노란색을 파랑과 합성하면 빛의 삼원색이기에 백색광과 거의 비슷한 빛이 되었다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.</a:t>
            </a:r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또한 실험을 하고나서 책으로 조사해봤더니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이렇게 두가지 빛을 합쳐서 백색광이 되는 것을 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‘</a:t>
            </a:r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빛의 보색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’</a:t>
            </a:r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이라 한다고 한다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.</a:t>
            </a:r>
          </a:p>
          <a:p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                                              </a:t>
            </a:r>
            <a:r>
              <a:rPr lang="en-US" altLang="ko-KR" sz="1400" dirty="0">
                <a:solidFill>
                  <a:srgbClr val="333333"/>
                </a:solidFill>
                <a:latin typeface="AppleSDGothicNeo-Regular"/>
              </a:rPr>
              <a:t>&lt;- </a:t>
            </a:r>
            <a:r>
              <a:rPr lang="ko-KR" altLang="en-US" sz="1400" dirty="0">
                <a:solidFill>
                  <a:srgbClr val="333333"/>
                </a:solidFill>
                <a:latin typeface="AppleSDGothicNeo-Regular"/>
              </a:rPr>
              <a:t>빛의 삼원색</a:t>
            </a:r>
            <a:endParaRPr lang="en-US" altLang="ko-KR" sz="1400" dirty="0">
              <a:solidFill>
                <a:srgbClr val="333333"/>
              </a:solidFill>
              <a:latin typeface="AppleSDGothicNeo-Regular"/>
            </a:endParaRPr>
          </a:p>
          <a:p>
            <a:endParaRPr lang="ko-KR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0C7AE5-DA3B-4F49-9F38-0E533DF5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32" y="4148622"/>
            <a:ext cx="1811024" cy="17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0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E5F3D7-624F-40BA-9E70-7E9A18DB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탐구내용</a:t>
            </a:r>
            <a:r>
              <a:rPr lang="en-US" altLang="ko-KR" dirty="0"/>
              <a:t>(</a:t>
            </a:r>
            <a:r>
              <a:rPr lang="ko-KR" altLang="en-US" sz="3600" dirty="0"/>
              <a:t>질문 및 보안방법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8EC277-B192-433B-B319-9430D8D2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○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 스크린의 가운데 부분은 밝은 백색광으로 합성된 것이 나타나고 주변부에는 백색광이 아닌 다른 색의 스펙트럼이 관찰되는 등 약간 아쉬운 결과를 얻었다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 </a:t>
            </a: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○그래서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오차를 줄일 순 없을까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? / 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왜 이런 오차가 발생했을까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?’ </a:t>
            </a:r>
            <a:r>
              <a:rPr lang="ko-KR" altLang="en-US" dirty="0">
                <a:solidFill>
                  <a:srgbClr val="333333"/>
                </a:solidFill>
                <a:latin typeface="AppleSDGothicNeo-Regular"/>
              </a:rPr>
              <a:t>라는 질문이 생겨났다</a:t>
            </a:r>
            <a:r>
              <a:rPr lang="en-US" altLang="ko-KR" dirty="0">
                <a:solidFill>
                  <a:srgbClr val="333333"/>
                </a:solidFill>
                <a:latin typeface="AppleSDGothicNeo-Regular"/>
              </a:rPr>
              <a:t>.</a:t>
            </a:r>
          </a:p>
          <a:p>
            <a:endParaRPr lang="en-US" altLang="ko-KR" dirty="0">
              <a:solidFill>
                <a:srgbClr val="333333"/>
              </a:solidFill>
              <a:latin typeface="AppleSDGothicNeo-Regular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○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 빛이 스크린에 뚜렷하게 나타나지 않은 것은 먼저 실험공간에 문제가 있었던 것 같다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 </a:t>
            </a:r>
            <a:r>
              <a:rPr lang="ko-KR" altLang="en-US" dirty="0">
                <a:solidFill>
                  <a:srgbClr val="000000"/>
                </a:solidFill>
                <a:latin typeface="Helvetica Neue"/>
              </a:rPr>
              <a:t>방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에서 실행하는 실험이다 보니 과학실보다 빛을 완벽히 차단하지 못하였고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 그 결과 주변의 빛이 들어와 스크린에 비춰지는 스펙트럼이 비교적 선명하게 나타나지 않은 것이다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67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32340-2B06-44F4-8DFD-B4C6BDE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2C4614-FFA5-4F94-83B1-EF23A837F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○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 손전등의 백색광이 프리즘을 통과했을 때 여러 가지 색이 나타나는 연속 스펙트럼이 나타난 것이다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다음으로 프리즘을 통과한 빛이 다시 비커를 통과하였을 때는 분해되었던 빛이 다시 굴절하면서 백색광의 형태로 나타난다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이때의 백색광은 빛의 합성과정을 거쳤기 때문에 더 밝은 백색광을 갖는다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또한 실험도중 오차가 있었는데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 Neue"/>
              </a:rPr>
              <a:t>이는 주변이 밝고 손전등의 끝이 둥글어서 그렇다는 결과가 나왔다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</a:p>
          <a:p>
            <a:endParaRPr lang="en-US" altLang="ko-KR" dirty="0">
              <a:solidFill>
                <a:srgbClr val="000000"/>
              </a:solidFill>
              <a:latin typeface="Helvetica Neue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○여러가지 빛을 합쳤을 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-Regular"/>
              </a:rPr>
              <a:t>노랑과 파랑같이 합치면 빛의 삼원색이 되는 두 빛은 백색광이 된다는 결과가 나왔다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AppleSDGothicNeo-Regular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4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64C395-6F03-4D1E-8A18-3F51B988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느낀점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8233C4-7D3A-4EB9-BCAD-A988AF4FC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/>
              <a:t>이 실험을 통해 빛의 분해와 합성에 대한 지식을 더 많이 얻었고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다음에도 과학 지식을 올릴 수 있는 실험을 하고 싶다는 생각이 들었다</a:t>
            </a:r>
            <a:r>
              <a:rPr lang="en-US" altLang="ko-KR" sz="2800" b="1" dirty="0"/>
              <a:t>.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79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추억">
  <a:themeElements>
    <a:clrScheme name="추억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</TotalTime>
  <Words>524</Words>
  <Application>Microsoft Office PowerPoint</Application>
  <PresentationFormat>와이드스크린</PresentationFormat>
  <Paragraphs>39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AppleSDGothicNeo-Regular</vt:lpstr>
      <vt:lpstr>Helvetica Neue</vt:lpstr>
      <vt:lpstr>Calibri</vt:lpstr>
      <vt:lpstr>Calibri Light</vt:lpstr>
      <vt:lpstr>추억</vt:lpstr>
      <vt:lpstr>             빛의 굴절</vt:lpstr>
      <vt:lpstr>이론적 배경</vt:lpstr>
      <vt:lpstr>실험방법</vt:lpstr>
      <vt:lpstr>탐구내용 (실험1)</vt:lpstr>
      <vt:lpstr>탐구내용(사진)</vt:lpstr>
      <vt:lpstr>탐구내용(실험2)</vt:lpstr>
      <vt:lpstr>탐구내용(질문 및 보안방법)</vt:lpstr>
      <vt:lpstr>결과</vt:lpstr>
      <vt:lpstr>느낀점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빛의 분해와 합성</dc:title>
  <dc:creator>준우</dc:creator>
  <cp:lastModifiedBy>준우</cp:lastModifiedBy>
  <cp:revision>14</cp:revision>
  <dcterms:created xsi:type="dcterms:W3CDTF">2021-06-26T05:00:48Z</dcterms:created>
  <dcterms:modified xsi:type="dcterms:W3CDTF">2021-07-15T15:08:50Z</dcterms:modified>
</cp:coreProperties>
</file>