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BAF8D3-191D-4032-9371-4E536278F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2A08595-E599-4241-8FC0-F5F4067087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2CC78A9-2C04-4F4E-AABC-5A35A3A60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3625B8-2D40-448D-BDF7-BED0C43FC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D9E6F8-57BA-470C-8D3E-AC0EE8CE2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321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D6B949-DCD1-4317-981D-3BFC42B4F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F72D293-7A14-4C79-9CE4-D07DEF0AD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4286105-1CA4-45B4-B8BA-52A37D6D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3E5EE7-BA52-419B-8D67-F3BEDD281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41F3CF8-FD88-4ADE-8C54-8BA49EAD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815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DBBE392-8C4C-4304-91A5-8F206B1A28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F4C10FB-3D31-4552-A5FA-6F1F6E1C72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0B7DF2-A9EF-4700-8075-1B6D9FE6F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E6FEA02-A4FD-4FD4-A6CF-FEE49526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073AF6-60E8-4C88-B2D2-BE0666E7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2132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0E36C5-10DD-4531-8CFE-5BD0734EE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B7754CA-04EE-41C5-AD78-299F4DCBA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B23E1E6-2561-405E-A34F-695968E5E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0C4CBD8-4AA2-4AE3-8F7A-8A4C59FD0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EFC16-0E4A-4656-9911-2FF69A9E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8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EBDB50-565F-4F6B-B816-30E1C5F83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10272BA-46C1-4255-99F3-08C23BE96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194D513-26A8-4829-A4E8-B78B1BA06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1F77CA-8D34-4303-9FA0-E9AF588A5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45FB91-CA6E-4802-8E07-DE8E21CF0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88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9B8B8F-1756-4115-8D09-9EDAD7412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4AAF6C-C987-4591-B8B1-38F9C8D6EA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F35D3F2-A2CC-4BA7-8FCC-89B5EC3D4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9DE811A-8567-4372-BD45-0CA902E98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BDF08B3-849D-4E5E-B29E-C52A4DFE4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BA709F-1A42-48F6-B46C-3832B86A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379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058161-C0D3-4290-8C16-6CC43A52B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31B6BA4-9311-4755-A653-13393AC98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0F634B8-3F8D-454A-B0A9-58232DF0E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F9F9156-EFAD-4C31-96B2-EB8E71DFD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A682EDB-4D38-4687-8556-41E2B743D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D5DF141-D36D-4613-8741-7EFC2FDF9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AC0ED61-CA26-4381-B35F-A5117E82A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9E89839-F318-4B0E-BBF2-239A27BBF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194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E85BE3-D8D7-45D5-BC2D-C12825BDE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813D3CE-104D-42ED-BF14-7F36153C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263FD3B-2343-4978-8B89-67B3C193E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3F7C3C0-C2A2-4F4E-B684-A7FD1D587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1120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96366C7-DC64-4DAA-A841-78D160623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05342E2-E275-40E7-B10B-38BAB9D61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4BFEC13-EA05-42EF-924F-04B75B87B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69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DD488C-2B56-4CFE-B7EA-CBE9CDE55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0ED15F-984C-480E-A368-56110E617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5157BCD-B5C9-4082-9917-114FBC9C5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F43AC2-E034-449A-9132-E75A6EB32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E7C9DE7-02C5-4656-A89B-50A0FF05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0C747E1-7A41-4CBA-BD1D-27205C0AD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937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879E95-71B4-4A17-9A63-B65074B64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A055D81-F7A8-4995-9BB1-500C9C3401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9C43429-2196-48D4-826B-A9ACF4783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D856C24-0C34-4E53-A31E-55C2F72B9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E68E0D0-F84E-4934-B53D-31817981A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C48BC0-1D74-4452-9ED9-FA587E774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1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6D17F53-9F14-4141-8823-89557DDEA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7AEFCFF-BBD8-4E40-9FAB-024E512B7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BE36EE-B40C-4DF0-9631-DE59DA7E3C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6B31A-313D-4AA9-A72A-3451724BAFB3}" type="datetimeFigureOut">
              <a:rPr lang="ko-KR" altLang="en-US" smtClean="0"/>
              <a:t>2025-06-25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A7800C-0F61-43FE-8969-0FB64E2B5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C467D4-D796-4B2F-894E-90AE710C1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8717E-3C84-4643-9BCC-88E09C15AA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237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08C9B6-D90C-4FF7-A26A-D9C92A0209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AA75ADE-8B0C-4D14-94C8-3E474EB003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62009CB-E0B8-4FB3-A6CB-1A4F444B8C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22362"/>
            <a:ext cx="9143999" cy="413543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</p:pic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1317DD0B-B9FA-42A4-B42E-D3639434EC37}"/>
              </a:ext>
            </a:extLst>
          </p:cNvPr>
          <p:cNvSpPr/>
          <p:nvPr/>
        </p:nvSpPr>
        <p:spPr>
          <a:xfrm>
            <a:off x="4110606" y="2298583"/>
            <a:ext cx="3984770" cy="671120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>
                <a:solidFill>
                  <a:schemeClr val="bg1"/>
                </a:solidFill>
              </a:rPr>
              <a:t>2026</a:t>
            </a:r>
            <a:r>
              <a:rPr lang="ko-KR" altLang="en-US" sz="2800" dirty="0">
                <a:solidFill>
                  <a:schemeClr val="bg1"/>
                </a:solidFill>
              </a:rPr>
              <a:t>년 공무원 대비</a:t>
            </a:r>
          </a:p>
        </p:txBody>
      </p:sp>
    </p:spTree>
    <p:extLst>
      <p:ext uri="{BB962C8B-B14F-4D97-AF65-F5344CB8AC3E}">
        <p14:creationId xmlns:p14="http://schemas.microsoft.com/office/powerpoint/2010/main" val="1832169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2024-06-19T02:31:19Z</dcterms:created>
  <dcterms:modified xsi:type="dcterms:W3CDTF">2025-06-25T02:07:03Z</dcterms:modified>
</cp:coreProperties>
</file>