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902" r:id="rId3"/>
    <p:sldMasterId id="2147484099" r:id="rId4"/>
    <p:sldMasterId id="2147484111" r:id="rId5"/>
  </p:sldMasterIdLst>
  <p:notesMasterIdLst>
    <p:notesMasterId r:id="rId36"/>
  </p:notesMasterIdLst>
  <p:handoutMasterIdLst>
    <p:handoutMasterId r:id="rId37"/>
  </p:handoutMasterIdLst>
  <p:sldIdLst>
    <p:sldId id="779" r:id="rId6"/>
    <p:sldId id="1057" r:id="rId7"/>
    <p:sldId id="1058" r:id="rId8"/>
    <p:sldId id="11811" r:id="rId9"/>
    <p:sldId id="11812" r:id="rId10"/>
    <p:sldId id="11813" r:id="rId11"/>
    <p:sldId id="11814" r:id="rId12"/>
    <p:sldId id="11815" r:id="rId13"/>
    <p:sldId id="789" r:id="rId14"/>
    <p:sldId id="790" r:id="rId15"/>
    <p:sldId id="11443" r:id="rId16"/>
    <p:sldId id="11816" r:id="rId17"/>
    <p:sldId id="1072" r:id="rId18"/>
    <p:sldId id="792" r:id="rId19"/>
    <p:sldId id="1074" r:id="rId20"/>
    <p:sldId id="11827" r:id="rId21"/>
    <p:sldId id="11828" r:id="rId22"/>
    <p:sldId id="11829" r:id="rId23"/>
    <p:sldId id="11830" r:id="rId24"/>
    <p:sldId id="11831" r:id="rId25"/>
    <p:sldId id="11832" r:id="rId26"/>
    <p:sldId id="11833" r:id="rId27"/>
    <p:sldId id="11834" r:id="rId28"/>
    <p:sldId id="11835" r:id="rId29"/>
    <p:sldId id="11836" r:id="rId30"/>
    <p:sldId id="11837" r:id="rId31"/>
    <p:sldId id="11838" r:id="rId32"/>
    <p:sldId id="802" r:id="rId33"/>
    <p:sldId id="803" r:id="rId34"/>
    <p:sldId id="584" r:id="rId35"/>
  </p:sldIdLst>
  <p:sldSz cx="18291175" cy="10287000"/>
  <p:notesSz cx="6858000" cy="9144000"/>
  <p:defaultTextStyle>
    <a:defPPr>
      <a:defRPr lang="ko-KR"/>
    </a:defPPr>
    <a:lvl1pPr marL="0" algn="l" defTabSz="1632753" rtl="0" eaLnBrk="1" latinLnBrk="1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1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1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1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1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1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1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1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1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63">
          <p15:clr>
            <a:srgbClr val="A4A3A4"/>
          </p15:clr>
        </p15:guide>
        <p15:guide id="2" orient="horz" pos="6166">
          <p15:clr>
            <a:srgbClr val="A4A3A4"/>
          </p15:clr>
        </p15:guide>
        <p15:guide id="3" orient="horz" pos="314">
          <p15:clr>
            <a:srgbClr val="A4A3A4"/>
          </p15:clr>
        </p15:guide>
        <p15:guide id="4" orient="horz" pos="632">
          <p15:clr>
            <a:srgbClr val="A4A3A4"/>
          </p15:clr>
        </p15:guide>
        <p15:guide id="5" orient="horz" pos="2741">
          <p15:clr>
            <a:srgbClr val="A4A3A4"/>
          </p15:clr>
        </p15:guide>
        <p15:guide id="6" orient="horz" pos="5848">
          <p15:clr>
            <a:srgbClr val="A4A3A4"/>
          </p15:clr>
        </p15:guide>
        <p15:guide id="7" orient="horz">
          <p15:clr>
            <a:srgbClr val="A4A3A4"/>
          </p15:clr>
        </p15:guide>
        <p15:guide id="8" orient="horz" pos="2514">
          <p15:clr>
            <a:srgbClr val="A4A3A4"/>
          </p15:clr>
        </p15:guide>
        <p15:guide id="9" orient="horz" pos="4351">
          <p15:clr>
            <a:srgbClr val="A4A3A4"/>
          </p15:clr>
        </p15:guide>
        <p15:guide id="10" orient="horz" pos="1312">
          <p15:clr>
            <a:srgbClr val="A4A3A4"/>
          </p15:clr>
        </p15:guide>
        <p15:guide id="11" pos="5761">
          <p15:clr>
            <a:srgbClr val="A4A3A4"/>
          </p15:clr>
        </p15:guide>
        <p15:guide id="12" pos="2087">
          <p15:clr>
            <a:srgbClr val="A4A3A4"/>
          </p15:clr>
        </p15:guide>
        <p15:guide id="13" pos="10955">
          <p15:clr>
            <a:srgbClr val="A4A3A4"/>
          </p15:clr>
        </p15:guide>
        <p15:guide id="14" pos="10365">
          <p15:clr>
            <a:srgbClr val="A4A3A4"/>
          </p15:clr>
        </p15:guide>
        <p15:guide id="15" pos="1769">
          <p15:clr>
            <a:srgbClr val="A4A3A4"/>
          </p15:clr>
        </p15:guide>
        <p15:guide id="16" pos="9753">
          <p15:clr>
            <a:srgbClr val="A4A3A4"/>
          </p15:clr>
        </p15:guide>
        <p15:guide id="17" pos="930">
          <p15:clr>
            <a:srgbClr val="A4A3A4"/>
          </p15:clr>
        </p15:guide>
        <p15:guide id="18" pos="11521">
          <p15:clr>
            <a:srgbClr val="A4A3A4"/>
          </p15:clr>
        </p15:guide>
        <p15:guide id="19" pos="6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8F4"/>
    <a:srgbClr val="C4E7E9"/>
    <a:srgbClr val="244E65"/>
    <a:srgbClr val="F6FAFD"/>
    <a:srgbClr val="FBFCFE"/>
    <a:srgbClr val="F8FCFF"/>
    <a:srgbClr val="E6E9D6"/>
    <a:srgbClr val="559EC8"/>
    <a:srgbClr val="A2DBCD"/>
    <a:srgbClr val="3949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599" autoAdjust="0"/>
    <p:restoredTop sz="83138" autoAdjust="0"/>
  </p:normalViewPr>
  <p:slideViewPr>
    <p:cSldViewPr snapToObjects="1">
      <p:cViewPr varScale="1">
        <p:scale>
          <a:sx n="56" d="100"/>
          <a:sy n="56" d="100"/>
        </p:scale>
        <p:origin x="816" y="84"/>
      </p:cViewPr>
      <p:guideLst>
        <p:guide orient="horz" pos="3263"/>
        <p:guide orient="horz" pos="6166"/>
        <p:guide orient="horz" pos="314"/>
        <p:guide orient="horz" pos="632"/>
        <p:guide orient="horz" pos="2741"/>
        <p:guide orient="horz" pos="5848"/>
        <p:guide orient="horz"/>
        <p:guide orient="horz" pos="2514"/>
        <p:guide orient="horz" pos="4351"/>
        <p:guide orient="horz" pos="1312"/>
        <p:guide pos="5761"/>
        <p:guide pos="2087"/>
        <p:guide pos="10955"/>
        <p:guide pos="10365"/>
        <p:guide pos="1769"/>
        <p:guide pos="9753"/>
        <p:guide pos="930"/>
        <p:guide pos="11521"/>
        <p:guide pos="63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2594"/>
    </p:cViewPr>
  </p:sorterViewPr>
  <p:notesViewPr>
    <p:cSldViewPr snapToObjects="1" showGuides="1">
      <p:cViewPr varScale="1">
        <p:scale>
          <a:sx n="88" d="100"/>
          <a:sy n="88" d="100"/>
        </p:scale>
        <p:origin x="-3870" y="-10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F1585-0CBC-438A-8D02-1C0E3C9A8A8D}" type="datetimeFigureOut">
              <a:rPr lang="ko-KR" altLang="en-US" smtClean="0"/>
              <a:t>2026-06-12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6E324-36C2-4A17-BDAC-ABD7F2A7AA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6807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4C0F6-DFFD-4847-94F9-389A8ACE7818}" type="datetimeFigureOut">
              <a:rPr lang="ko-KR" altLang="en-US" smtClean="0"/>
              <a:t>2026-06-12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2E7FE-BB9B-41E3-80FC-C9BE1E2023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5805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티웨이하늘체</a:t>
            </a:r>
            <a:r>
              <a:rPr lang="ko-KR" altLang="en-US" dirty="0"/>
              <a:t> </a:t>
            </a:r>
            <a:r>
              <a:rPr lang="en-US" altLang="ko-KR" dirty="0"/>
              <a:t>https://viva-choi.tistory.com/entry/%ED%8B%B0%EC%9B%A8%EC%9D%B4-%ED%95%98%EB%8A%98%EC%B2%B4</a:t>
            </a:r>
          </a:p>
          <a:p>
            <a:r>
              <a:rPr lang="en-US" altLang="ko-KR" dirty="0"/>
              <a:t>Noto Sans KR https://viva-choi.tistory.com/entry/%EB%85%B8%ED%86%A0%EC%82%B0%EC%8A%A4-Noto-Sans-KR</a:t>
            </a:r>
          </a:p>
          <a:p>
            <a:r>
              <a:rPr lang="en-US" altLang="ko-KR" dirty="0"/>
              <a:t>G</a:t>
            </a:r>
            <a:r>
              <a:rPr lang="ko-KR" altLang="en-US" dirty="0"/>
              <a:t>마켓 </a:t>
            </a:r>
            <a:r>
              <a:rPr lang="en-US" altLang="ko-KR" dirty="0"/>
              <a:t>https://viva-choi.tistory.com/entry/%EC%A7%80%EB%A7%88%EC%BC%93-%EC%82%B0%EC%8A%A4-Gmarket-Sans</a:t>
            </a:r>
          </a:p>
          <a:p>
            <a:r>
              <a:rPr lang="ko-KR" altLang="en-US" dirty="0" err="1"/>
              <a:t>새찬송가</a:t>
            </a:r>
            <a:r>
              <a:rPr lang="ko-KR" altLang="en-US" dirty="0"/>
              <a:t> </a:t>
            </a:r>
            <a:r>
              <a:rPr lang="en-US" altLang="ko-KR" dirty="0"/>
              <a:t>PNG :  https://blog.naver.com/PostList.naver?blogId=viva-choi&amp;from=postList&amp;categoryNo=29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2E7FE-BB9B-41E3-80FC-C9BE1E2023CA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5090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2E7FE-BB9B-41E3-80FC-C9BE1E2023CA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9193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예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2">
            <a:extLst>
              <a:ext uri="{FF2B5EF4-FFF2-40B4-BE49-F238E27FC236}">
                <a16:creationId xmlns:a16="http://schemas.microsoft.com/office/drawing/2014/main" id="{FDD01B4D-2298-4875-ADDB-A08A1A93341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45587" y="2662131"/>
            <a:ext cx="10800000" cy="2056287"/>
          </a:xfrm>
          <a:prstGeom prst="rect">
            <a:avLst/>
          </a:prstGeom>
          <a:ln>
            <a:noFill/>
          </a:ln>
        </p:spPr>
        <p:txBody>
          <a:bodyPr wrap="square" lIns="0" tIns="324000" rIns="0" bIns="0" anchor="ctr" anchorCtr="1">
            <a:spAutoFit/>
          </a:bodyPr>
          <a:lstStyle>
            <a:lvl1pPr marL="0" indent="0" algn="ctr">
              <a:buNone/>
              <a:defRPr sz="11000" b="0" spc="0">
                <a:ln w="1270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티웨이_하늘" panose="02000300000000000000" pitchFamily="2" charset="-127"/>
                <a:ea typeface="티웨이_하늘" panose="02000300000000000000" pitchFamily="2" charset="-127"/>
              </a:defRPr>
            </a:lvl1pPr>
            <a:lvl2pPr marL="81637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75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12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50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188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25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63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011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/>
              <a:t>예배</a:t>
            </a:r>
          </a:p>
        </p:txBody>
      </p:sp>
      <p:sp>
        <p:nvSpPr>
          <p:cNvPr id="7" name="텍스트 개체 틀 11">
            <a:extLst>
              <a:ext uri="{FF2B5EF4-FFF2-40B4-BE49-F238E27FC236}">
                <a16:creationId xmlns:a16="http://schemas.microsoft.com/office/drawing/2014/main" id="{C1EA62F2-C9B9-4AC0-833D-08C8E0EFC2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45587" y="4747456"/>
            <a:ext cx="10800000" cy="576293"/>
          </a:xfrm>
          <a:prstGeom prst="rect">
            <a:avLst/>
          </a:prstGeom>
          <a:ln>
            <a:noFill/>
          </a:ln>
        </p:spPr>
        <p:txBody>
          <a:bodyPr wrap="square" lIns="0" tIns="72000" rIns="0" bIns="72000" anchor="t" anchorCtr="1">
            <a:sp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800" spc="-150">
                <a:ln w="1270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oto Serif KR Black" panose="02020900000000000000" pitchFamily="18" charset="-127"/>
                <a:ea typeface="Noto Serif KR Black" panose="02020900000000000000" pitchFamily="18" charset="-127"/>
              </a:defRPr>
            </a:lvl1pPr>
          </a:lstStyle>
          <a:p>
            <a:pPr lvl="0"/>
            <a:r>
              <a:rPr lang="ko-KR" altLang="en-US" dirty="0"/>
              <a:t>텍스트 입력</a:t>
            </a:r>
          </a:p>
        </p:txBody>
      </p:sp>
    </p:spTree>
    <p:extLst>
      <p:ext uri="{BB962C8B-B14F-4D97-AF65-F5344CB8AC3E}">
        <p14:creationId xmlns:p14="http://schemas.microsoft.com/office/powerpoint/2010/main" val="645058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3E67-E745-43B5-A5DC-63583B30C9AE}" type="datetimeFigureOut">
              <a:rPr lang="ko-KR" altLang="en-US" smtClean="0"/>
              <a:t>2026-06-12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F8332-AE1D-4841-9CDE-87DA77E7AF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653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992" y="2568635"/>
            <a:ext cx="15776138" cy="4276812"/>
          </a:xfrm>
        </p:spPr>
        <p:txBody>
          <a:bodyPr anchor="b">
            <a:normAutofit/>
          </a:bodyPr>
          <a:lstStyle>
            <a:lvl1pPr>
              <a:defRPr sz="9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992" y="6828950"/>
            <a:ext cx="15776138" cy="2250281"/>
          </a:xfrm>
        </p:spPr>
        <p:txBody>
          <a:bodyPr anchor="t">
            <a:normAutofit/>
          </a:bodyPr>
          <a:lstStyle>
            <a:lvl1pPr marL="0" indent="0"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3E67-E745-43B5-A5DC-63583B30C9AE}" type="datetimeFigureOut">
              <a:rPr lang="ko-KR" altLang="en-US" smtClean="0"/>
              <a:t>2026-06-12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F8332-AE1D-4841-9CDE-87DA77E7AF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6267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7911" y="2743201"/>
            <a:ext cx="7773749" cy="652700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9908" y="2743201"/>
            <a:ext cx="7773749" cy="652700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3E67-E745-43B5-A5DC-63583B30C9AE}" type="datetimeFigureOut">
              <a:rPr lang="ko-KR" altLang="en-US" smtClean="0"/>
              <a:t>2026-06-12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F8332-AE1D-4841-9CDE-87DA77E7AF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3515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7910" y="2522776"/>
            <a:ext cx="7735643" cy="123854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7910" y="3761326"/>
            <a:ext cx="7735643" cy="55207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9908" y="2522777"/>
            <a:ext cx="7773751" cy="123854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9908" y="3761326"/>
            <a:ext cx="7773751" cy="55207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3E67-E745-43B5-A5DC-63583B30C9AE}" type="datetimeFigureOut">
              <a:rPr lang="ko-KR" altLang="en-US" smtClean="0"/>
              <a:t>2026-06-12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F8332-AE1D-4841-9CDE-87DA77E7AF5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665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3E67-E745-43B5-A5DC-63583B30C9AE}" type="datetimeFigureOut">
              <a:rPr lang="ko-KR" altLang="en-US" smtClean="0"/>
              <a:t>2026-06-12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F8332-AE1D-4841-9CDE-87DA77E7AF5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70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3E67-E745-43B5-A5DC-63583B30C9AE}" type="datetimeFigureOut">
              <a:rPr lang="ko-KR" altLang="en-US" smtClean="0"/>
              <a:t>2026-06-12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F8332-AE1D-4841-9CDE-87DA77E7AF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1669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2091" y="685801"/>
            <a:ext cx="5898904" cy="2400296"/>
          </a:xfrm>
        </p:spPr>
        <p:txBody>
          <a:bodyPr anchor="b">
            <a:normAutofit/>
          </a:bodyPr>
          <a:lstStyle>
            <a:lvl1pPr>
              <a:defRPr sz="48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3750" y="1485900"/>
            <a:ext cx="9259907" cy="731520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2091" y="3086099"/>
            <a:ext cx="5898904" cy="571500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4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3E67-E745-43B5-A5DC-63583B30C9AE}" type="datetimeFigureOut">
              <a:rPr lang="ko-KR" altLang="en-US" smtClean="0"/>
              <a:t>2026-06-12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F8332-AE1D-4841-9CDE-87DA77E7AF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3078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2091" y="685800"/>
            <a:ext cx="5898904" cy="2400300"/>
          </a:xfrm>
        </p:spPr>
        <p:txBody>
          <a:bodyPr anchor="b">
            <a:normAutofit/>
          </a:bodyPr>
          <a:lstStyle>
            <a:lvl1pPr>
              <a:defRPr sz="48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3750" y="1485900"/>
            <a:ext cx="9259907" cy="7315200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2091" y="3086100"/>
            <a:ext cx="5898904" cy="5715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4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3E67-E745-43B5-A5DC-63583B30C9AE}" type="datetimeFigureOut">
              <a:rPr lang="ko-KR" altLang="en-US" smtClean="0"/>
              <a:t>2026-06-12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F8332-AE1D-4841-9CDE-87DA77E7AF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29267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3E67-E745-43B5-A5DC-63583B30C9AE}" type="datetimeFigureOut">
              <a:rPr lang="ko-KR" altLang="en-US" smtClean="0"/>
              <a:t>2026-06-12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F8332-AE1D-4841-9CDE-87DA77E7AF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26005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9622" y="540543"/>
            <a:ext cx="3944035" cy="871775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518" y="540544"/>
            <a:ext cx="11603464" cy="8717756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3E67-E745-43B5-A5DC-63583B30C9AE}" type="datetimeFigureOut">
              <a:rPr lang="ko-KR" altLang="en-US" smtClean="0"/>
              <a:t>2026-06-12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F8332-AE1D-4841-9CDE-87DA77E7AF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9757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예배준비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39488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371838" y="3195639"/>
            <a:ext cx="15547499" cy="2205038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743676" y="5829300"/>
            <a:ext cx="12803823" cy="2628900"/>
          </a:xfrm>
        </p:spPr>
        <p:txBody>
          <a:bodyPr/>
          <a:lstStyle>
            <a:lvl1pPr marL="0" indent="0" algn="ctr">
              <a:buNone/>
              <a:defRPr/>
            </a:lvl1pPr>
            <a:lvl2pPr marL="914400" indent="0" algn="ctr">
              <a:buNone/>
              <a:defRPr/>
            </a:lvl2pPr>
            <a:lvl3pPr marL="1828800" indent="0" algn="ctr">
              <a:buNone/>
              <a:defRPr/>
            </a:lvl3pPr>
            <a:lvl4pPr marL="2743200" indent="0" algn="ctr">
              <a:buNone/>
              <a:defRPr/>
            </a:lvl4pPr>
            <a:lvl5pPr marL="3657600" indent="0" algn="ctr">
              <a:buNone/>
              <a:defRPr/>
            </a:lvl5pPr>
            <a:lvl6pPr marL="4572000" indent="0" algn="ctr">
              <a:buNone/>
              <a:defRPr/>
            </a:lvl6pPr>
            <a:lvl7pPr marL="5486400" indent="0" algn="ctr">
              <a:buNone/>
              <a:defRPr/>
            </a:lvl7pPr>
            <a:lvl8pPr marL="6400800" indent="0" algn="ctr">
              <a:buNone/>
              <a:defRPr/>
            </a:lvl8pPr>
            <a:lvl9pPr marL="73152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146A9D-63A1-B95F-A438-3AEEC50E9C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18AFAD-B626-430F-798B-B5CC2899B0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F3DFCF-D664-F17E-6F6A-9E6E76078A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78573A-D74C-4548-A84F-6F4FC80E816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020304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B4E045-2D58-3A2A-7753-FD7FF194A6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00BC80-CD15-DD6A-0253-C18F2DAE12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3CA615-BECD-90D5-FEA5-43D5B3B0D2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81F26D-B01F-4245-A1E2-2A2CE0B4EEA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301779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44877" y="6610352"/>
            <a:ext cx="15547499" cy="2043112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444877" y="4360070"/>
            <a:ext cx="15547499" cy="2250280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400" indent="0">
              <a:buNone/>
              <a:defRPr sz="3600"/>
            </a:lvl2pPr>
            <a:lvl3pPr marL="1828800" indent="0">
              <a:buNone/>
              <a:defRPr sz="3200"/>
            </a:lvl3pPr>
            <a:lvl4pPr marL="2743200" indent="0">
              <a:buNone/>
              <a:defRPr sz="2800"/>
            </a:lvl4pPr>
            <a:lvl5pPr marL="3657600" indent="0">
              <a:buNone/>
              <a:defRPr sz="2800"/>
            </a:lvl5pPr>
            <a:lvl6pPr marL="4572000" indent="0">
              <a:buNone/>
              <a:defRPr sz="2800"/>
            </a:lvl6pPr>
            <a:lvl7pPr marL="5486400" indent="0">
              <a:buNone/>
              <a:defRPr sz="2800"/>
            </a:lvl7pPr>
            <a:lvl8pPr marL="6400800" indent="0">
              <a:buNone/>
              <a:defRPr sz="2800"/>
            </a:lvl8pPr>
            <a:lvl9pPr marL="7315200" indent="0">
              <a:buNone/>
              <a:defRPr sz="2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3A856E-9538-A8F8-9498-A972F5265F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10D357-799F-FD45-6BE9-915F65ADFF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E6CDDB-7A03-F66B-7C37-4F296D8C4A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1CB1F8-7DD3-4C66-934E-88931C73EA3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665025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914559" y="2400302"/>
            <a:ext cx="8078602" cy="6788944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9298014" y="2400302"/>
            <a:ext cx="8078602" cy="6788944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B32B42-08CD-05A7-E969-24541C5998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0CA18F-1DA0-FCB1-7891-885B65CD6B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79FCE6-4825-7DED-B025-E91C0BDDC5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C64A35-855E-4ACE-B72C-42C1A596D9C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038600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14559" y="2302670"/>
            <a:ext cx="8081779" cy="95964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914559" y="3262312"/>
            <a:ext cx="8081779" cy="5926932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9291666" y="2302670"/>
            <a:ext cx="8084953" cy="95964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9291666" y="3262312"/>
            <a:ext cx="8084953" cy="5926932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113B774-7533-75AD-D4E8-EFD00D6539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86B8536-B384-1D64-A3A5-1BC3D7A398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8FE4BC9-26CA-99F6-8690-8914566254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46052E-F26D-425B-8ED4-34892F64587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814682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63F27DC-4AEE-CEB7-D584-13BBFB8806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953405D-81DD-3FA1-B7B3-D35A5720F1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5EF4C95-5087-FCDF-5455-4D18A92DAD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285944-7D4E-4FD7-94E9-72B825F6A3C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439754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CB9E2F8-1BD6-13A5-781C-8F3272B91D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DEC0CBC-9267-C870-98F0-6656442B78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E52192F-4C38-87F8-B804-B8D5AF6E3F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174505-E91C-4DFB-A483-54C23BBC164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517843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562" y="409574"/>
            <a:ext cx="6017671" cy="1743076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151341" y="409577"/>
            <a:ext cx="10225275" cy="877967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914562" y="2152653"/>
            <a:ext cx="6017671" cy="703659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DAC945-E8B0-DF79-0A5B-3183111447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8D7CF1-76C7-5689-2B1F-B51F94CE56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E64BE4-2793-E1A6-8D11-E4118C3055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7C03C4-9570-4D56-BE91-DF77BB8BE93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774969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585198" y="7200900"/>
            <a:ext cx="10974705" cy="850108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585198" y="919162"/>
            <a:ext cx="10974705" cy="617220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585198" y="8051007"/>
            <a:ext cx="10974705" cy="120729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322F61-F41F-1D54-EF27-9B1F6E1D54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2D5D5A-6193-6FD5-9A21-0A442B61E9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8264F0-A393-141C-37DC-490ECECCF6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5521CF-D5F0-4BD5-A083-682E7E2179F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094871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D5A3DA-9D43-B6DF-18B1-FCA75AD7BF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8DD078-0644-FA7A-009A-6D3DC3C171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303960-A9CA-CDD4-3822-3C740975C6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FA819-D4BA-4EA5-9A9B-4535DF19F91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07801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예배순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3745587" y="2662131"/>
            <a:ext cx="10800000" cy="2056287"/>
          </a:xfrm>
          <a:prstGeom prst="rect">
            <a:avLst/>
          </a:prstGeom>
          <a:ln>
            <a:noFill/>
          </a:ln>
        </p:spPr>
        <p:txBody>
          <a:bodyPr wrap="square" lIns="0" tIns="324000" rIns="0" bIns="0" anchor="ctr" anchorCtr="1">
            <a:spAutoFit/>
          </a:bodyPr>
          <a:lstStyle>
            <a:lvl1pPr marL="0" indent="0" algn="ctr">
              <a:buNone/>
              <a:defRPr sz="11000" b="0" spc="0">
                <a:ln w="1270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티웨이_하늘" panose="02000300000000000000" pitchFamily="2" charset="-127"/>
                <a:ea typeface="티웨이_하늘" panose="02000300000000000000" pitchFamily="2" charset="-127"/>
              </a:defRPr>
            </a:lvl1pPr>
            <a:lvl2pPr marL="81637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75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12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50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188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25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63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011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/>
              <a:t>예배순서</a:t>
            </a:r>
          </a:p>
        </p:txBody>
      </p:sp>
      <p:sp>
        <p:nvSpPr>
          <p:cNvPr id="7" name="텍스트 개체 틀 11"/>
          <p:cNvSpPr>
            <a:spLocks noGrp="1"/>
          </p:cNvSpPr>
          <p:nvPr>
            <p:ph type="body" sz="quarter" idx="12" hasCustomPrompt="1"/>
          </p:nvPr>
        </p:nvSpPr>
        <p:spPr>
          <a:xfrm>
            <a:off x="3745587" y="4730389"/>
            <a:ext cx="10800000" cy="884070"/>
          </a:xfrm>
          <a:prstGeom prst="rect">
            <a:avLst/>
          </a:prstGeom>
          <a:ln>
            <a:noFill/>
          </a:ln>
        </p:spPr>
        <p:txBody>
          <a:bodyPr wrap="square" lIns="0" tIns="72000" rIns="0" bIns="72000" anchor="ctr" anchorCtr="1">
            <a:sp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4800" spc="0">
                <a:ln w="1270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마켓 산스 Bold" panose="02000000000000000000" pitchFamily="50" charset="-127"/>
                <a:ea typeface="G마켓 산스 Bold" panose="02000000000000000000" pitchFamily="50" charset="-127"/>
              </a:defRPr>
            </a:lvl1pPr>
          </a:lstStyle>
          <a:p>
            <a:pPr lvl="0"/>
            <a:r>
              <a:rPr lang="ko-KR" altLang="en-US" dirty="0"/>
              <a:t>텍스트 입력</a:t>
            </a:r>
          </a:p>
        </p:txBody>
      </p:sp>
      <p:sp>
        <p:nvSpPr>
          <p:cNvPr id="8" name="텍스트 개체 틀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45587" y="5630489"/>
            <a:ext cx="10800000" cy="884070"/>
          </a:xfrm>
          <a:prstGeom prst="rect">
            <a:avLst/>
          </a:prstGeom>
          <a:ln>
            <a:noFill/>
          </a:ln>
        </p:spPr>
        <p:txBody>
          <a:bodyPr wrap="square" lIns="0" tIns="72000" rIns="0" bIns="72000" anchor="ctr" anchorCtr="1">
            <a:sp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4800" spc="0">
                <a:ln w="1270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마켓 산스 Bold" panose="02000000000000000000" pitchFamily="50" charset="-127"/>
                <a:ea typeface="G마켓 산스 Bold" panose="02000000000000000000" pitchFamily="50" charset="-127"/>
              </a:defRPr>
            </a:lvl1pPr>
          </a:lstStyle>
          <a:p>
            <a:pPr lvl="0"/>
            <a:r>
              <a:rPr lang="ko-KR" altLang="en-US" dirty="0"/>
              <a:t>텍스트 입력</a:t>
            </a:r>
          </a:p>
        </p:txBody>
      </p:sp>
    </p:spTree>
    <p:extLst>
      <p:ext uri="{BB962C8B-B14F-4D97-AF65-F5344CB8AC3E}">
        <p14:creationId xmlns:p14="http://schemas.microsoft.com/office/powerpoint/2010/main" val="833005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1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13261102" y="411958"/>
            <a:ext cx="4115514" cy="877728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914559" y="411958"/>
            <a:ext cx="12041690" cy="877728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629949-BA10-66F7-2C18-E3A1FEFA31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F619DE-5CB6-3D4D-8A77-C39B718B1C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C66E58-4702-D54A-815D-ED24C19A9C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5D1DBF-483B-4D14-87AD-E419421C2FD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33943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371838" y="3195639"/>
            <a:ext cx="15547499" cy="2205038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743676" y="5829300"/>
            <a:ext cx="12803823" cy="2628900"/>
          </a:xfrm>
        </p:spPr>
        <p:txBody>
          <a:bodyPr/>
          <a:lstStyle>
            <a:lvl1pPr marL="0" indent="0" algn="ctr">
              <a:buNone/>
              <a:defRPr/>
            </a:lvl1pPr>
            <a:lvl2pPr marL="914400" indent="0" algn="ctr">
              <a:buNone/>
              <a:defRPr/>
            </a:lvl2pPr>
            <a:lvl3pPr marL="1828800" indent="0" algn="ctr">
              <a:buNone/>
              <a:defRPr/>
            </a:lvl3pPr>
            <a:lvl4pPr marL="2743200" indent="0" algn="ctr">
              <a:buNone/>
              <a:defRPr/>
            </a:lvl4pPr>
            <a:lvl5pPr marL="3657600" indent="0" algn="ctr">
              <a:buNone/>
              <a:defRPr/>
            </a:lvl5pPr>
            <a:lvl6pPr marL="4572000" indent="0" algn="ctr">
              <a:buNone/>
              <a:defRPr/>
            </a:lvl6pPr>
            <a:lvl7pPr marL="5486400" indent="0" algn="ctr">
              <a:buNone/>
              <a:defRPr/>
            </a:lvl7pPr>
            <a:lvl8pPr marL="6400800" indent="0" algn="ctr">
              <a:buNone/>
              <a:defRPr/>
            </a:lvl8pPr>
            <a:lvl9pPr marL="73152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87E8C3-F34D-0351-AD5B-28C342B875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F51AAD-1D4E-A023-9F24-66AF6CB3AB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CA7020-FC1A-F4E5-798D-B03528B557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35D6D3-0C9F-4A22-B951-C448E48CF79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982476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453D14-E3D4-CC7B-B18E-F6D2A20E56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D32026-F757-46DD-A3E8-23C1103230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27AEBD-636E-F9E9-17AD-250C469092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5D5BEF-5C39-4429-A4B0-DE2E53B3F8D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573344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44877" y="6610352"/>
            <a:ext cx="15547499" cy="2043112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444877" y="4360070"/>
            <a:ext cx="15547499" cy="2250280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400" indent="0">
              <a:buNone/>
              <a:defRPr sz="3600"/>
            </a:lvl2pPr>
            <a:lvl3pPr marL="1828800" indent="0">
              <a:buNone/>
              <a:defRPr sz="3200"/>
            </a:lvl3pPr>
            <a:lvl4pPr marL="2743200" indent="0">
              <a:buNone/>
              <a:defRPr sz="2800"/>
            </a:lvl4pPr>
            <a:lvl5pPr marL="3657600" indent="0">
              <a:buNone/>
              <a:defRPr sz="2800"/>
            </a:lvl5pPr>
            <a:lvl6pPr marL="4572000" indent="0">
              <a:buNone/>
              <a:defRPr sz="2800"/>
            </a:lvl6pPr>
            <a:lvl7pPr marL="5486400" indent="0">
              <a:buNone/>
              <a:defRPr sz="2800"/>
            </a:lvl7pPr>
            <a:lvl8pPr marL="6400800" indent="0">
              <a:buNone/>
              <a:defRPr sz="2800"/>
            </a:lvl8pPr>
            <a:lvl9pPr marL="7315200" indent="0">
              <a:buNone/>
              <a:defRPr sz="2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7117A7-AB78-1B45-0A91-1B1645AC11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619B606-0EF1-DE72-BC0D-FD0638E602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8B8338-1051-DBDD-8E83-D7CBA6BED3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523F99-4450-4E1B-AE44-C1606F33DD8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421981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914559" y="2400302"/>
            <a:ext cx="8078602" cy="6788944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9298014" y="2400302"/>
            <a:ext cx="8078602" cy="6788944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944311-94B1-38A3-2630-1A5027FD5A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AFF094-85CB-3000-ACE8-C9F1C08098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E2FFDD-22E5-6051-4215-62B15304CD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5AA123-8AD1-4003-AD51-250ACEAB9F3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56394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14559" y="2302670"/>
            <a:ext cx="8081779" cy="95964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914559" y="3262312"/>
            <a:ext cx="8081779" cy="5926932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9291666" y="2302670"/>
            <a:ext cx="8084953" cy="95964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9291666" y="3262312"/>
            <a:ext cx="8084953" cy="5926932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3DBB736-0F7E-BC6C-A0B4-9CC4B21F48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3812633-1ACD-16CD-6449-F5EB4F7D9F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F7ACCF5-DC71-4A41-40B7-9B8BA9485E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CD8E9F-CD66-4AD0-BF2A-B627D65FF66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816908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DDCB014-62CD-7CBE-9990-D786257611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3C8F2B3-190E-4B33-F61A-CBA78902FD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2CDAD6E-98D3-D603-3C08-4C700877CC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C94404-8292-40B6-9974-523506DED13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722879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C5CF046-A012-E95D-BDCD-A58187C43A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F1558D5-69D6-18C4-5D0A-B7993BEF8D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8F2438D-D756-03E7-D2FE-3E47CEF1C7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16D773-6379-40EE-8076-3D46F00A8DC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020902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562" y="409574"/>
            <a:ext cx="6017671" cy="1743076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151341" y="409577"/>
            <a:ext cx="10225275" cy="877967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914562" y="2152653"/>
            <a:ext cx="6017671" cy="703659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E5D411-9582-22CA-F5FD-8ED34E6E0C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384BDD-3BE0-7DA4-3632-44C1409272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838A2E-DBF7-3630-6E85-8C424A7F66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12DD34-51A0-481F-81BD-48DC7B84800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659973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585198" y="7200900"/>
            <a:ext cx="10974705" cy="850108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585198" y="919162"/>
            <a:ext cx="10974705" cy="617220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585198" y="8051007"/>
            <a:ext cx="10974705" cy="120729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477E0A-72F7-A6E4-002A-8CBDE1CDC1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0346C1-0765-0979-B7AC-1E0B3E2604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E20636-96A1-63E7-A613-48DF58B5DF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BB9544-DB72-40A3-ABCC-B23A4E198C8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25535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오늘의말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2">
            <a:extLst>
              <a:ext uri="{FF2B5EF4-FFF2-40B4-BE49-F238E27FC236}">
                <a16:creationId xmlns:a16="http://schemas.microsoft.com/office/drawing/2014/main" id="{0FFAC3F6-A8CE-441D-B8FE-F3BB9E6F28A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945587" y="2849584"/>
            <a:ext cx="14400000" cy="1681381"/>
          </a:xfrm>
          <a:prstGeom prst="rect">
            <a:avLst/>
          </a:prstGeom>
          <a:ln>
            <a:noFill/>
          </a:ln>
        </p:spPr>
        <p:txBody>
          <a:bodyPr wrap="square" lIns="0" tIns="324000" rIns="0" bIns="0" anchor="t" anchorCtr="1">
            <a:spAutoFit/>
          </a:bodyPr>
          <a:lstStyle>
            <a:lvl1pPr marL="0" indent="0" algn="ctr">
              <a:buNone/>
              <a:defRPr sz="8800" b="0" spc="-300">
                <a:ln w="1270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티웨이_하늘" panose="02000300000000000000" pitchFamily="2" charset="-127"/>
                <a:ea typeface="티웨이_하늘" panose="02000300000000000000" pitchFamily="2" charset="-127"/>
              </a:defRPr>
            </a:lvl1pPr>
            <a:lvl2pPr marL="81637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75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12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50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188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25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63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011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/>
              <a:t>설교제목</a:t>
            </a:r>
          </a:p>
        </p:txBody>
      </p:sp>
      <p:sp>
        <p:nvSpPr>
          <p:cNvPr id="9" name="텍스트 개체 틀 11">
            <a:extLst>
              <a:ext uri="{FF2B5EF4-FFF2-40B4-BE49-F238E27FC236}">
                <a16:creationId xmlns:a16="http://schemas.microsoft.com/office/drawing/2014/main" id="{304CCA65-F1FA-4D68-AB1B-76147EBB42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45587" y="4730389"/>
            <a:ext cx="10800000" cy="884070"/>
          </a:xfrm>
          <a:prstGeom prst="rect">
            <a:avLst/>
          </a:prstGeom>
          <a:ln>
            <a:noFill/>
          </a:ln>
        </p:spPr>
        <p:txBody>
          <a:bodyPr wrap="square" lIns="0" tIns="72000" rIns="0" bIns="72000" anchor="ctr" anchorCtr="1">
            <a:sp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4800" spc="0">
                <a:ln w="1270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마켓 산스 Bold" panose="02000000000000000000" pitchFamily="50" charset="-127"/>
                <a:ea typeface="G마켓 산스 Bold" panose="02000000000000000000" pitchFamily="50" charset="-127"/>
              </a:defRPr>
            </a:lvl1pPr>
          </a:lstStyle>
          <a:p>
            <a:pPr lvl="0"/>
            <a:r>
              <a:rPr lang="ko-KR" altLang="en-US" dirty="0"/>
              <a:t>텍스트 입력</a:t>
            </a:r>
          </a:p>
        </p:txBody>
      </p:sp>
      <p:sp>
        <p:nvSpPr>
          <p:cNvPr id="11" name="텍스트 개체 틀 11">
            <a:extLst>
              <a:ext uri="{FF2B5EF4-FFF2-40B4-BE49-F238E27FC236}">
                <a16:creationId xmlns:a16="http://schemas.microsoft.com/office/drawing/2014/main" id="{42E879D3-A315-429B-B02E-E05CDA4457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5587" y="5630489"/>
            <a:ext cx="10800000" cy="884070"/>
          </a:xfrm>
          <a:prstGeom prst="rect">
            <a:avLst/>
          </a:prstGeom>
          <a:ln>
            <a:noFill/>
          </a:ln>
        </p:spPr>
        <p:txBody>
          <a:bodyPr wrap="square" lIns="0" tIns="72000" rIns="0" bIns="72000" anchor="ctr" anchorCtr="1">
            <a:sp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4800" spc="0">
                <a:ln w="1270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마켓 산스 Bold" panose="02000000000000000000" pitchFamily="50" charset="-127"/>
                <a:ea typeface="G마켓 산스 Bold" panose="02000000000000000000" pitchFamily="50" charset="-127"/>
              </a:defRPr>
            </a:lvl1pPr>
          </a:lstStyle>
          <a:p>
            <a:pPr lvl="0"/>
            <a:r>
              <a:rPr lang="ko-KR" altLang="en-US" dirty="0"/>
              <a:t>텍스트 입력</a:t>
            </a:r>
          </a:p>
        </p:txBody>
      </p:sp>
    </p:spTree>
    <p:extLst>
      <p:ext uri="{BB962C8B-B14F-4D97-AF65-F5344CB8AC3E}">
        <p14:creationId xmlns:p14="http://schemas.microsoft.com/office/powerpoint/2010/main" val="5604198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7A056F-96C6-0B98-E71E-6ECFDA460F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21EA81-6D64-4A59-5AEE-2291F10F59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5B7919E-6490-F63E-9A7F-A942B15F33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69DE5F-4520-4472-B993-3FF38CB8459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464210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13261102" y="411958"/>
            <a:ext cx="4115514" cy="877728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914559" y="411958"/>
            <a:ext cx="12041690" cy="877728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D0AC92-DAFA-81F0-7D79-594BC5A4A8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176E6E-FF57-90E2-ABAE-54A8A4DC28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11DB5E-5375-D513-5966-3EB1125A6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9C0E47-9FAA-4578-9832-F979DC89FDF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71891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텍스트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13">
            <a:extLst>
              <a:ext uri="{FF2B5EF4-FFF2-40B4-BE49-F238E27FC236}">
                <a16:creationId xmlns:a16="http://schemas.microsoft.com/office/drawing/2014/main" id="{0643CB49-2568-4E0F-9083-B473B47BA6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5587" y="2520000"/>
            <a:ext cx="15840000" cy="60118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5400"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G마켓 산스 Bold" pitchFamily="50" charset="-127"/>
                <a:ea typeface="G마켓 산스 Bold" pitchFamily="50" charset="-127"/>
              </a:defRPr>
            </a:lvl1pPr>
            <a:lvl2pPr>
              <a:defRPr sz="5400">
                <a:latin typeface="G마켓 산스 Bold" pitchFamily="50" charset="-127"/>
                <a:ea typeface="G마켓 산스 Bold" pitchFamily="50" charset="-127"/>
              </a:defRPr>
            </a:lvl2pPr>
            <a:lvl3pPr>
              <a:defRPr sz="5400">
                <a:latin typeface="G마켓 산스 Bold" pitchFamily="50" charset="-127"/>
                <a:ea typeface="G마켓 산스 Bold" pitchFamily="50" charset="-127"/>
              </a:defRPr>
            </a:lvl3pPr>
            <a:lvl4pPr>
              <a:defRPr sz="5400">
                <a:latin typeface="G마켓 산스 Bold" pitchFamily="50" charset="-127"/>
                <a:ea typeface="G마켓 산스 Bold" pitchFamily="50" charset="-127"/>
              </a:defRPr>
            </a:lvl4pPr>
            <a:lvl5pPr>
              <a:defRPr sz="5400">
                <a:latin typeface="G마켓 산스 Bold" pitchFamily="50" charset="-127"/>
                <a:ea typeface="G마켓 산스 Bold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029626B3-AC91-4A45-A469-684E41B1C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5587" y="750812"/>
            <a:ext cx="15840000" cy="841375"/>
          </a:xfrm>
          <a:prstGeom prst="rect">
            <a:avLst/>
          </a:prstGeom>
        </p:spPr>
        <p:txBody>
          <a:bodyPr lIns="0" tIns="72000" rIns="0" bIns="0" anchor="ctr" anchorCtr="0">
            <a:spAutoFit/>
          </a:bodyPr>
          <a:lstStyle>
            <a:lvl1pPr algn="ctr">
              <a:defRPr sz="5400" b="0" spc="-150">
                <a:ln>
                  <a:noFill/>
                </a:ln>
                <a:solidFill>
                  <a:srgbClr val="559EC8"/>
                </a:solidFill>
                <a:effectLst/>
                <a:latin typeface="G마켓 산스 Bold" panose="02000000000000000000" pitchFamily="50" charset="-127"/>
                <a:ea typeface="G마켓 산스 Bold" panose="02000000000000000000" pitchFamily="50" charset="-127"/>
              </a:defRPr>
            </a:lvl1pPr>
          </a:lstStyle>
          <a:p>
            <a:r>
              <a:rPr lang="ko-KR" altLang="en-US" dirty="0"/>
              <a:t>텍스트</a:t>
            </a:r>
            <a:r>
              <a:rPr lang="en-US" altLang="ko-KR" dirty="0"/>
              <a:t>_01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9706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텍스트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13">
            <a:extLst>
              <a:ext uri="{FF2B5EF4-FFF2-40B4-BE49-F238E27FC236}">
                <a16:creationId xmlns:a16="http://schemas.microsoft.com/office/drawing/2014/main" id="{7E0D20CA-7C04-44F1-9C27-666A65E39C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5587" y="2520000"/>
            <a:ext cx="15840000" cy="601186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1800"/>
              </a:spcAft>
              <a:buFontTx/>
              <a:buNone/>
              <a:defRPr sz="6000" b="0"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Noto Serif KR Black" panose="02020900000000000000" pitchFamily="18" charset="-127"/>
                <a:ea typeface="Noto Serif KR Black" panose="02020900000000000000" pitchFamily="18" charset="-127"/>
              </a:defRPr>
            </a:lvl1pPr>
            <a:lvl2pPr>
              <a:defRPr sz="5400">
                <a:latin typeface="G마켓 산스 Bold" pitchFamily="50" charset="-127"/>
                <a:ea typeface="G마켓 산스 Bold" pitchFamily="50" charset="-127"/>
              </a:defRPr>
            </a:lvl2pPr>
            <a:lvl3pPr>
              <a:defRPr sz="5400">
                <a:latin typeface="G마켓 산스 Bold" pitchFamily="50" charset="-127"/>
                <a:ea typeface="G마켓 산스 Bold" pitchFamily="50" charset="-127"/>
              </a:defRPr>
            </a:lvl3pPr>
            <a:lvl4pPr>
              <a:defRPr sz="5400">
                <a:latin typeface="G마켓 산스 Bold" pitchFamily="50" charset="-127"/>
                <a:ea typeface="G마켓 산스 Bold" pitchFamily="50" charset="-127"/>
              </a:defRPr>
            </a:lvl4pPr>
            <a:lvl5pPr>
              <a:defRPr sz="5400">
                <a:latin typeface="G마켓 산스 Bold" pitchFamily="50" charset="-127"/>
                <a:ea typeface="G마켓 산스 Bold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0BA93FEB-4B35-490C-B4BE-84D5A22351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5587" y="750812"/>
            <a:ext cx="15840000" cy="841375"/>
          </a:xfrm>
          <a:prstGeom prst="rect">
            <a:avLst/>
          </a:prstGeom>
        </p:spPr>
        <p:txBody>
          <a:bodyPr lIns="0" tIns="72000" rIns="0" bIns="0" anchor="ctr" anchorCtr="0">
            <a:spAutoFit/>
          </a:bodyPr>
          <a:lstStyle>
            <a:lvl1pPr algn="ctr">
              <a:defRPr sz="5400" b="0" spc="-150">
                <a:ln>
                  <a:noFill/>
                </a:ln>
                <a:solidFill>
                  <a:srgbClr val="559EC8"/>
                </a:solidFill>
                <a:effectLst/>
                <a:latin typeface="G마켓 산스 Bold" panose="02000000000000000000" pitchFamily="50" charset="-127"/>
                <a:ea typeface="G마켓 산스 Bold" panose="02000000000000000000" pitchFamily="50" charset="-127"/>
              </a:defRPr>
            </a:lvl1pPr>
          </a:lstStyle>
          <a:p>
            <a:r>
              <a:rPr lang="ko-KR" altLang="en-US" dirty="0"/>
              <a:t>텍스트</a:t>
            </a:r>
            <a:r>
              <a:rPr lang="en-US" altLang="ko-KR" dirty="0"/>
              <a:t>_02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58802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성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11">
            <a:extLst>
              <a:ext uri="{FF2B5EF4-FFF2-40B4-BE49-F238E27FC236}">
                <a16:creationId xmlns:a16="http://schemas.microsoft.com/office/drawing/2014/main" id="{0F413F5C-87E8-4E44-873A-7FB7A787F1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60695" y="1356309"/>
            <a:ext cx="1260000" cy="877727"/>
          </a:xfrm>
          <a:prstGeom prst="rect">
            <a:avLst/>
          </a:prstGeom>
        </p:spPr>
        <p:txBody>
          <a:bodyPr wrap="square" lIns="0" tIns="108000" rIns="0" bIns="0" anchor="ctr" anchorCtr="0">
            <a:spAutoFit/>
          </a:bodyPr>
          <a:lstStyle>
            <a:lvl1pPr marL="0" indent="0" algn="ctr">
              <a:buFontTx/>
              <a:buNone/>
              <a:defRPr sz="5400">
                <a:solidFill>
                  <a:schemeClr val="bg1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G마켓 산스 Bold" panose="02000000000000000000" pitchFamily="50" charset="-127"/>
                <a:ea typeface="G마켓 산스 Bold" panose="02000000000000000000" pitchFamily="50" charset="-127"/>
              </a:defRPr>
            </a:lvl1pPr>
          </a:lstStyle>
          <a:p>
            <a:pPr lvl="0"/>
            <a:r>
              <a:rPr lang="en-US" altLang="ko-KR" dirty="0"/>
              <a:t>00</a:t>
            </a:r>
            <a:endParaRPr lang="ko-KR" altLang="en-US" dirty="0"/>
          </a:p>
        </p:txBody>
      </p:sp>
      <p:sp>
        <p:nvSpPr>
          <p:cNvPr id="6" name="텍스트 개체 틀 13">
            <a:extLst>
              <a:ext uri="{FF2B5EF4-FFF2-40B4-BE49-F238E27FC236}">
                <a16:creationId xmlns:a16="http://schemas.microsoft.com/office/drawing/2014/main" id="{80BDF000-E5FB-4144-942F-4DE3480766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5587" y="2520000"/>
            <a:ext cx="15840000" cy="601186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1800"/>
              </a:spcAft>
              <a:buFontTx/>
              <a:buNone/>
              <a:defRPr sz="6600" spc="-150"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Noto Serif KR Black" pitchFamily="18" charset="-127"/>
                <a:ea typeface="Noto Serif KR Black" pitchFamily="18" charset="-127"/>
              </a:defRPr>
            </a:lvl1pPr>
            <a:lvl2pPr>
              <a:defRPr sz="5400">
                <a:latin typeface="G마켓 산스 Bold" pitchFamily="50" charset="-127"/>
                <a:ea typeface="G마켓 산스 Bold" pitchFamily="50" charset="-127"/>
              </a:defRPr>
            </a:lvl2pPr>
            <a:lvl3pPr>
              <a:defRPr sz="5400">
                <a:latin typeface="G마켓 산스 Bold" pitchFamily="50" charset="-127"/>
                <a:ea typeface="G마켓 산스 Bold" pitchFamily="50" charset="-127"/>
              </a:defRPr>
            </a:lvl3pPr>
            <a:lvl4pPr>
              <a:defRPr sz="5400">
                <a:latin typeface="G마켓 산스 Bold" pitchFamily="50" charset="-127"/>
                <a:ea typeface="G마켓 산스 Bold" pitchFamily="50" charset="-127"/>
              </a:defRPr>
            </a:lvl4pPr>
            <a:lvl5pPr>
              <a:defRPr sz="5400">
                <a:latin typeface="G마켓 산스 Bold" pitchFamily="50" charset="-127"/>
                <a:ea typeface="G마켓 산스 Bold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85546936-D6E4-460F-BC39-BDD88C333E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5587" y="750812"/>
            <a:ext cx="15840000" cy="841375"/>
          </a:xfrm>
          <a:prstGeom prst="rect">
            <a:avLst/>
          </a:prstGeom>
        </p:spPr>
        <p:txBody>
          <a:bodyPr lIns="0" tIns="72000" rIns="0" bIns="0" anchor="ctr" anchorCtr="0">
            <a:spAutoFit/>
          </a:bodyPr>
          <a:lstStyle>
            <a:lvl1pPr algn="ctr">
              <a:defRPr sz="5400" b="0" spc="-150">
                <a:ln>
                  <a:noFill/>
                </a:ln>
                <a:solidFill>
                  <a:srgbClr val="559EC8"/>
                </a:solidFill>
                <a:effectLst/>
                <a:latin typeface="G마켓 산스 Bold" panose="02000000000000000000" pitchFamily="50" charset="-127"/>
                <a:ea typeface="G마켓 산스 Bold" panose="02000000000000000000" pitchFamily="50" charset="-127"/>
              </a:defRPr>
            </a:lvl1pPr>
          </a:lstStyle>
          <a:p>
            <a:r>
              <a:rPr lang="ko-KR" altLang="en-US" dirty="0"/>
              <a:t>성경</a:t>
            </a:r>
          </a:p>
        </p:txBody>
      </p:sp>
    </p:spTree>
    <p:extLst>
      <p:ext uri="{BB962C8B-B14F-4D97-AF65-F5344CB8AC3E}">
        <p14:creationId xmlns:p14="http://schemas.microsoft.com/office/powerpoint/2010/main" val="3107287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찬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8">
            <a:extLst>
              <a:ext uri="{FF2B5EF4-FFF2-40B4-BE49-F238E27FC236}">
                <a16:creationId xmlns:a16="http://schemas.microsoft.com/office/drawing/2014/main" id="{39798156-5A69-499E-A33A-42A5429B271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57587" y="2160000"/>
            <a:ext cx="13176000" cy="54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5400">
                <a:latin typeface="G마켓 산스 Bold" pitchFamily="50" charset="-127"/>
                <a:ea typeface="G마켓 산스 Bold" pitchFamily="50" charset="-127"/>
              </a:defRPr>
            </a:lvl1pPr>
          </a:lstStyle>
          <a:p>
            <a:r>
              <a:rPr lang="ko-KR" altLang="en-US" dirty="0"/>
              <a:t>악보</a:t>
            </a: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B22A3715-D390-4B8B-B1A8-56A0BD7416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5587" y="750812"/>
            <a:ext cx="15840000" cy="841375"/>
          </a:xfrm>
          <a:prstGeom prst="rect">
            <a:avLst/>
          </a:prstGeom>
        </p:spPr>
        <p:txBody>
          <a:bodyPr lIns="0" tIns="72000" rIns="0" bIns="0" anchor="ctr" anchorCtr="0">
            <a:spAutoFit/>
          </a:bodyPr>
          <a:lstStyle>
            <a:lvl1pPr algn="ctr">
              <a:defRPr sz="5400" b="0" spc="-150">
                <a:ln>
                  <a:noFill/>
                </a:ln>
                <a:solidFill>
                  <a:srgbClr val="559EC8"/>
                </a:solidFill>
                <a:effectLst/>
                <a:latin typeface="G마켓 산스 Bold" panose="02000000000000000000" pitchFamily="50" charset="-127"/>
                <a:ea typeface="G마켓 산스 Bold" panose="02000000000000000000" pitchFamily="50" charset="-127"/>
              </a:defRPr>
            </a:lvl1pPr>
          </a:lstStyle>
          <a:p>
            <a:r>
              <a:rPr lang="ko-KR" altLang="en-US" dirty="0"/>
              <a:t>찬송</a:t>
            </a:r>
          </a:p>
        </p:txBody>
      </p:sp>
    </p:spTree>
    <p:extLst>
      <p:ext uri="{BB962C8B-B14F-4D97-AF65-F5344CB8AC3E}">
        <p14:creationId xmlns:p14="http://schemas.microsoft.com/office/powerpoint/2010/main" val="908728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397" y="1686795"/>
            <a:ext cx="13718381" cy="3581400"/>
          </a:xfrm>
        </p:spPr>
        <p:txBody>
          <a:bodyPr anchor="b">
            <a:normAutofit/>
          </a:bodyPr>
          <a:lstStyle>
            <a:lvl1pPr algn="ctr">
              <a:defRPr sz="9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397" y="5403057"/>
            <a:ext cx="13718381" cy="2483643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 algn="ctr">
              <a:buNone/>
              <a:defRPr sz="4200"/>
            </a:lvl2pPr>
            <a:lvl3pPr marL="1371600" indent="0" algn="ctr">
              <a:buNone/>
              <a:defRPr sz="3600"/>
            </a:lvl3pPr>
            <a:lvl4pPr marL="2057400" indent="0" algn="ctr">
              <a:buNone/>
              <a:defRPr sz="3000"/>
            </a:lvl4pPr>
            <a:lvl5pPr marL="2743200" indent="0" algn="ctr">
              <a:buNone/>
              <a:defRPr sz="3000"/>
            </a:lvl5pPr>
            <a:lvl6pPr marL="3429000" indent="0" algn="ctr">
              <a:buNone/>
              <a:defRPr sz="3000"/>
            </a:lvl6pPr>
            <a:lvl7pPr marL="4114800" indent="0" algn="ctr">
              <a:buNone/>
              <a:defRPr sz="3000"/>
            </a:lvl7pPr>
            <a:lvl8pPr marL="4800600" indent="0" algn="ctr">
              <a:buNone/>
              <a:defRPr sz="3000"/>
            </a:lvl8pPr>
            <a:lvl9pPr marL="5486400" indent="0" algn="ctr">
              <a:buNone/>
              <a:defRPr sz="30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3E67-E745-43B5-A5DC-63583B30C9AE}" type="datetimeFigureOut">
              <a:rPr lang="ko-KR" altLang="en-US" smtClean="0"/>
              <a:t>2026-06-12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F8332-AE1D-4841-9CDE-87DA77E7AF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1944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2">
            <a:extLst>
              <a:ext uri="{FF2B5EF4-FFF2-40B4-BE49-F238E27FC236}">
                <a16:creationId xmlns:a16="http://schemas.microsoft.com/office/drawing/2014/main" id="{DF91A490-C377-47FE-84A0-7111E48B96FE}"/>
              </a:ext>
            </a:extLst>
          </p:cNvPr>
          <p:cNvSpPr txBox="1">
            <a:spLocks/>
          </p:cNvSpPr>
          <p:nvPr userDrawn="1"/>
        </p:nvSpPr>
        <p:spPr>
          <a:xfrm>
            <a:off x="6949343" y="8987217"/>
            <a:ext cx="466506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 defTabSz="1632753" rtl="0" eaLnBrk="1" latinLnBrk="1" hangingPunct="1">
              <a:spcBef>
                <a:spcPct val="20000"/>
              </a:spcBef>
              <a:buFontTx/>
              <a:buNone/>
              <a:defRPr sz="5700" kern="1200">
                <a:solidFill>
                  <a:srgbClr val="632A5C"/>
                </a:solidFill>
                <a:latin typeface="티웨이_하늘" panose="02000300000000000000" pitchFamily="2" charset="-127"/>
                <a:ea typeface="티웨이_하늘" panose="02000300000000000000" pitchFamily="2" charset="-127"/>
                <a:cs typeface="+mn-cs"/>
              </a:defRPr>
            </a:lvl1pPr>
            <a:lvl2pPr marL="1326612" indent="-510235" algn="l" defTabSz="1632753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대한예수교장로회</a:t>
            </a:r>
            <a:r>
              <a:rPr lang="en-US" altLang="ko-KR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성은교회</a:t>
            </a:r>
            <a:endParaRPr lang="ko-KR" altLang="en-US" sz="4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EDC15E6-C721-2ED9-9742-8240207AB2B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883" y="9074832"/>
            <a:ext cx="329049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26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0" r:id="rId2"/>
    <p:sldLayoutId id="2147483651" r:id="rId3"/>
    <p:sldLayoutId id="2147483656" r:id="rId4"/>
  </p:sldLayoutIdLst>
  <p:txStyles>
    <p:titleStyle>
      <a:lvl1pPr algn="ctr" defTabSz="1632753" rtl="0" eaLnBrk="1" latinLnBrk="1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2282" indent="-612282" algn="l" defTabSz="1632753" rtl="0" eaLnBrk="1" latinLnBrk="1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1" hangingPunct="1">
        <a:spcBef>
          <a:spcPct val="20000"/>
        </a:spcBef>
        <a:buFont typeface="Arial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1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1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1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1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1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1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1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632753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2646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7911" y="548640"/>
            <a:ext cx="15776138" cy="198834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7911" y="2743201"/>
            <a:ext cx="15776138" cy="6527006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518" y="9534526"/>
            <a:ext cx="4115514" cy="547688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6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>
              <a:defRPr/>
            </a:pPr>
            <a:fld id="{615F3E67-E745-43B5-A5DC-63583B30C9AE}" type="datetime1">
              <a:rPr lang="ko-KR" altLang="en-US"/>
              <a:pPr lvl="0">
                <a:defRPr/>
              </a:pPr>
              <a:t>2026-06-12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8952" y="9534526"/>
            <a:ext cx="6173272" cy="547688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6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28535" y="9534526"/>
            <a:ext cx="4115514" cy="547688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6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EE5F8332-AE1D-4841-9CDE-87DA77E7AF59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951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ransition/>
  <p:txStyles>
    <p:titleStyle>
      <a:lvl1pPr algn="l" defTabSz="1371600" rtl="0" eaLnBrk="1" latinLnBrk="1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1" hangingPunct="1">
        <a:lnSpc>
          <a:spcPct val="90000"/>
        </a:lnSpc>
        <a:spcBef>
          <a:spcPts val="1500"/>
        </a:spcBef>
        <a:buFont typeface="Wingdings 2"/>
        <a:buChar char="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1" hangingPunct="1">
        <a:lnSpc>
          <a:spcPct val="90000"/>
        </a:lnSpc>
        <a:spcBef>
          <a:spcPts val="750"/>
        </a:spcBef>
        <a:buFont typeface="Wingdings 2"/>
        <a:buChar char="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1" hangingPunct="1">
        <a:lnSpc>
          <a:spcPct val="90000"/>
        </a:lnSpc>
        <a:spcBef>
          <a:spcPts val="750"/>
        </a:spcBef>
        <a:buFont typeface="Wingdings 2"/>
        <a:buChar char="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1" hangingPunct="1">
        <a:lnSpc>
          <a:spcPct val="90000"/>
        </a:lnSpc>
        <a:spcBef>
          <a:spcPts val="750"/>
        </a:spcBef>
        <a:buFont typeface="Wingdings 2"/>
        <a:buChar char="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1" hangingPunct="1">
        <a:lnSpc>
          <a:spcPct val="90000"/>
        </a:lnSpc>
        <a:spcBef>
          <a:spcPts val="750"/>
        </a:spcBef>
        <a:buFont typeface="Wingdings 2"/>
        <a:buChar char="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1" hangingPunct="1">
        <a:spcBef>
          <a:spcPct val="20000"/>
        </a:spcBef>
        <a:buFont typeface="Wingdings 2"/>
        <a:buChar char="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1" hangingPunct="1">
        <a:spcBef>
          <a:spcPct val="20000"/>
        </a:spcBef>
        <a:buFont typeface="Wingdings 2"/>
        <a:buChar char="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1" hangingPunct="1">
        <a:spcBef>
          <a:spcPct val="20000"/>
        </a:spcBef>
        <a:buFont typeface="Wingdings 2"/>
        <a:buChar char="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1" hangingPunct="1">
        <a:spcBef>
          <a:spcPct val="20000"/>
        </a:spcBef>
        <a:buFont typeface="Wingdings 2"/>
        <a:buChar char="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20D7010-1A43-BC70-6C32-DC55B6ED50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559" y="412750"/>
            <a:ext cx="16462058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B04053A-4272-84FB-24A6-5FE75A9927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559" y="2400301"/>
            <a:ext cx="16462058" cy="678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840BCAA-C889-D0B0-F3CF-4AC4DA31028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559" y="9369427"/>
            <a:ext cx="4267941" cy="71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2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197EE90-22B4-A5C8-BA95-E205AE0AE16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9485" y="9369427"/>
            <a:ext cx="5792205" cy="71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2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A137E53-6245-5482-0F23-A3AEB6AFF03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108675" y="9369427"/>
            <a:ext cx="4267941" cy="71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2800"/>
            </a:lvl1pPr>
          </a:lstStyle>
          <a:p>
            <a:fld id="{455D68C4-DDEA-4A39-A1C4-DBD0256D70B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84443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굴림" charset="-127"/>
          <a:ea typeface="굴림" charset="-127"/>
        </a:defRPr>
      </a:lvl5pPr>
      <a:lvl6pPr marL="914400" algn="ctr" rtl="0" fontAlgn="base" latinLnBrk="1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굴림" charset="-127"/>
          <a:ea typeface="굴림" charset="-127"/>
        </a:defRPr>
      </a:lvl6pPr>
      <a:lvl7pPr marL="1828800" algn="ctr" rtl="0" fontAlgn="base" latinLnBrk="1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굴림" charset="-127"/>
          <a:ea typeface="굴림" charset="-127"/>
        </a:defRPr>
      </a:lvl7pPr>
      <a:lvl8pPr marL="2743200" algn="ctr" rtl="0" fontAlgn="base" latinLnBrk="1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굴림" charset="-127"/>
          <a:ea typeface="굴림" charset="-127"/>
        </a:defRPr>
      </a:lvl8pPr>
      <a:lvl9pPr marL="3657600" algn="ctr" rtl="0" fontAlgn="base" latinLnBrk="1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685800" indent="-6858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6400">
          <a:solidFill>
            <a:schemeClr val="tx1"/>
          </a:solidFill>
          <a:latin typeface="+mn-lt"/>
          <a:ea typeface="+mn-ea"/>
          <a:cs typeface="+mn-cs"/>
        </a:defRPr>
      </a:lvl1pPr>
      <a:lvl2pPr marL="1485900" indent="-5715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5600">
          <a:solidFill>
            <a:schemeClr val="tx1"/>
          </a:solidFill>
          <a:latin typeface="+mn-lt"/>
          <a:ea typeface="+mn-ea"/>
        </a:defRPr>
      </a:lvl2pPr>
      <a:lvl3pPr marL="2286000" indent="-4572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800">
          <a:solidFill>
            <a:schemeClr val="tx1"/>
          </a:solidFill>
          <a:latin typeface="+mn-lt"/>
          <a:ea typeface="+mn-ea"/>
        </a:defRPr>
      </a:lvl3pPr>
      <a:lvl4pPr marL="3200400" indent="-4572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4000">
          <a:solidFill>
            <a:schemeClr val="tx1"/>
          </a:solidFill>
          <a:latin typeface="+mn-lt"/>
          <a:ea typeface="+mn-ea"/>
        </a:defRPr>
      </a:lvl4pPr>
      <a:lvl5pPr marL="4114800" indent="-4572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4000">
          <a:solidFill>
            <a:schemeClr val="tx1"/>
          </a:solidFill>
          <a:latin typeface="+mn-lt"/>
          <a:ea typeface="+mn-ea"/>
        </a:defRPr>
      </a:lvl5pPr>
      <a:lvl6pPr marL="5029200" indent="-457200" algn="l" rtl="0" fontAlgn="base" latinLnBrk="1">
        <a:spcBef>
          <a:spcPct val="20000"/>
        </a:spcBef>
        <a:spcAft>
          <a:spcPct val="0"/>
        </a:spcAft>
        <a:buChar char="»"/>
        <a:defRPr kumimoji="1" sz="4000">
          <a:solidFill>
            <a:schemeClr val="tx1"/>
          </a:solidFill>
          <a:latin typeface="+mn-lt"/>
          <a:ea typeface="+mn-ea"/>
        </a:defRPr>
      </a:lvl6pPr>
      <a:lvl7pPr marL="5943600" indent="-457200" algn="l" rtl="0" fontAlgn="base" latinLnBrk="1">
        <a:spcBef>
          <a:spcPct val="20000"/>
        </a:spcBef>
        <a:spcAft>
          <a:spcPct val="0"/>
        </a:spcAft>
        <a:buChar char="»"/>
        <a:defRPr kumimoji="1" sz="4000">
          <a:solidFill>
            <a:schemeClr val="tx1"/>
          </a:solidFill>
          <a:latin typeface="+mn-lt"/>
          <a:ea typeface="+mn-ea"/>
        </a:defRPr>
      </a:lvl7pPr>
      <a:lvl8pPr marL="6858000" indent="-457200" algn="l" rtl="0" fontAlgn="base" latinLnBrk="1">
        <a:spcBef>
          <a:spcPct val="20000"/>
        </a:spcBef>
        <a:spcAft>
          <a:spcPct val="0"/>
        </a:spcAft>
        <a:buChar char="»"/>
        <a:defRPr kumimoji="1" sz="4000">
          <a:solidFill>
            <a:schemeClr val="tx1"/>
          </a:solidFill>
          <a:latin typeface="+mn-lt"/>
          <a:ea typeface="+mn-ea"/>
        </a:defRPr>
      </a:lvl8pPr>
      <a:lvl9pPr marL="7772400" indent="-457200" algn="l" rtl="0" fontAlgn="base" latinLnBrk="1">
        <a:spcBef>
          <a:spcPct val="20000"/>
        </a:spcBef>
        <a:spcAft>
          <a:spcPct val="0"/>
        </a:spcAft>
        <a:buChar char="»"/>
        <a:defRPr kumimoji="1" sz="4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00F5ACB-86FE-578D-8597-8C3B9052F5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559" y="412750"/>
            <a:ext cx="16462058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998B5B5-88C6-B146-B8DD-14A6BAE264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559" y="2400301"/>
            <a:ext cx="16462058" cy="678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DFCB066-3C72-DB7F-8148-9519A0BC155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559" y="9369427"/>
            <a:ext cx="4267941" cy="71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2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690E161-7F1A-4A6C-63FE-D0301230E90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9485" y="9369427"/>
            <a:ext cx="5792205" cy="71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2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5FD8DEF-4EE2-809D-289C-D72BF39FE35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108675" y="9369427"/>
            <a:ext cx="4267941" cy="71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2800"/>
            </a:lvl1pPr>
          </a:lstStyle>
          <a:p>
            <a:fld id="{660E7674-D9AE-46CD-9167-1B6B3A20470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3358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굴림" charset="-127"/>
          <a:ea typeface="굴림" charset="-127"/>
        </a:defRPr>
      </a:lvl5pPr>
      <a:lvl6pPr marL="914400" algn="ctr" rtl="0" fontAlgn="base" latinLnBrk="1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굴림" charset="-127"/>
          <a:ea typeface="굴림" charset="-127"/>
        </a:defRPr>
      </a:lvl6pPr>
      <a:lvl7pPr marL="1828800" algn="ctr" rtl="0" fontAlgn="base" latinLnBrk="1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굴림" charset="-127"/>
          <a:ea typeface="굴림" charset="-127"/>
        </a:defRPr>
      </a:lvl7pPr>
      <a:lvl8pPr marL="2743200" algn="ctr" rtl="0" fontAlgn="base" latinLnBrk="1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굴림" charset="-127"/>
          <a:ea typeface="굴림" charset="-127"/>
        </a:defRPr>
      </a:lvl8pPr>
      <a:lvl9pPr marL="3657600" algn="ctr" rtl="0" fontAlgn="base" latinLnBrk="1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685800" indent="-6858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6400">
          <a:solidFill>
            <a:schemeClr val="tx1"/>
          </a:solidFill>
          <a:latin typeface="+mn-lt"/>
          <a:ea typeface="+mn-ea"/>
          <a:cs typeface="+mn-cs"/>
        </a:defRPr>
      </a:lvl1pPr>
      <a:lvl2pPr marL="1485900" indent="-5715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5600">
          <a:solidFill>
            <a:schemeClr val="tx1"/>
          </a:solidFill>
          <a:latin typeface="+mn-lt"/>
          <a:ea typeface="+mn-ea"/>
        </a:defRPr>
      </a:lvl2pPr>
      <a:lvl3pPr marL="2286000" indent="-4572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800">
          <a:solidFill>
            <a:schemeClr val="tx1"/>
          </a:solidFill>
          <a:latin typeface="+mn-lt"/>
          <a:ea typeface="+mn-ea"/>
        </a:defRPr>
      </a:lvl3pPr>
      <a:lvl4pPr marL="3200400" indent="-4572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4000">
          <a:solidFill>
            <a:schemeClr val="tx1"/>
          </a:solidFill>
          <a:latin typeface="+mn-lt"/>
          <a:ea typeface="+mn-ea"/>
        </a:defRPr>
      </a:lvl4pPr>
      <a:lvl5pPr marL="4114800" indent="-4572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4000">
          <a:solidFill>
            <a:schemeClr val="tx1"/>
          </a:solidFill>
          <a:latin typeface="+mn-lt"/>
          <a:ea typeface="+mn-ea"/>
        </a:defRPr>
      </a:lvl5pPr>
      <a:lvl6pPr marL="5029200" indent="-457200" algn="l" rtl="0" fontAlgn="base" latinLnBrk="1">
        <a:spcBef>
          <a:spcPct val="20000"/>
        </a:spcBef>
        <a:spcAft>
          <a:spcPct val="0"/>
        </a:spcAft>
        <a:buChar char="»"/>
        <a:defRPr kumimoji="1" sz="4000">
          <a:solidFill>
            <a:schemeClr val="tx1"/>
          </a:solidFill>
          <a:latin typeface="+mn-lt"/>
          <a:ea typeface="+mn-ea"/>
        </a:defRPr>
      </a:lvl6pPr>
      <a:lvl7pPr marL="5943600" indent="-457200" algn="l" rtl="0" fontAlgn="base" latinLnBrk="1">
        <a:spcBef>
          <a:spcPct val="20000"/>
        </a:spcBef>
        <a:spcAft>
          <a:spcPct val="0"/>
        </a:spcAft>
        <a:buChar char="»"/>
        <a:defRPr kumimoji="1" sz="4000">
          <a:solidFill>
            <a:schemeClr val="tx1"/>
          </a:solidFill>
          <a:latin typeface="+mn-lt"/>
          <a:ea typeface="+mn-ea"/>
        </a:defRPr>
      </a:lvl7pPr>
      <a:lvl8pPr marL="6858000" indent="-457200" algn="l" rtl="0" fontAlgn="base" latinLnBrk="1">
        <a:spcBef>
          <a:spcPct val="20000"/>
        </a:spcBef>
        <a:spcAft>
          <a:spcPct val="0"/>
        </a:spcAft>
        <a:buChar char="»"/>
        <a:defRPr kumimoji="1" sz="4000">
          <a:solidFill>
            <a:schemeClr val="tx1"/>
          </a:solidFill>
          <a:latin typeface="+mn-lt"/>
          <a:ea typeface="+mn-ea"/>
        </a:defRPr>
      </a:lvl8pPr>
      <a:lvl9pPr marL="7772400" indent="-457200" algn="l" rtl="0" fontAlgn="base" latinLnBrk="1">
        <a:spcBef>
          <a:spcPct val="20000"/>
        </a:spcBef>
        <a:spcAft>
          <a:spcPct val="0"/>
        </a:spcAft>
        <a:buChar char="»"/>
        <a:defRPr kumimoji="1" sz="4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26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0.xml"/><Relationship Id="rId6" Type="http://schemas.openxmlformats.org/officeDocument/2006/relationships/slide" Target="slide24.xml"/><Relationship Id="rId5" Type="http://schemas.openxmlformats.org/officeDocument/2006/relationships/slide" Target="slide20.xml"/><Relationship Id="rId4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26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1.xml"/><Relationship Id="rId6" Type="http://schemas.openxmlformats.org/officeDocument/2006/relationships/slide" Target="slide24.xml"/><Relationship Id="rId5" Type="http://schemas.openxmlformats.org/officeDocument/2006/relationships/slide" Target="slide20.xml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slide26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0.xml"/><Relationship Id="rId6" Type="http://schemas.openxmlformats.org/officeDocument/2006/relationships/slide" Target="slide24.xml"/><Relationship Id="rId5" Type="http://schemas.openxmlformats.org/officeDocument/2006/relationships/slide" Target="slide20.xml"/><Relationship Id="rId4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slide" Target="slide26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1.xml"/><Relationship Id="rId6" Type="http://schemas.openxmlformats.org/officeDocument/2006/relationships/slide" Target="slide24.xml"/><Relationship Id="rId5" Type="http://schemas.openxmlformats.org/officeDocument/2006/relationships/slide" Target="slide20.xml"/><Relationship Id="rId4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slide" Target="slide26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0.xml"/><Relationship Id="rId6" Type="http://schemas.openxmlformats.org/officeDocument/2006/relationships/slide" Target="slide24.xml"/><Relationship Id="rId5" Type="http://schemas.openxmlformats.org/officeDocument/2006/relationships/slide" Target="slide20.xml"/><Relationship Id="rId4" Type="http://schemas.openxmlformats.org/officeDocument/2006/relationships/slide" Target="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slide" Target="slide26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1.xml"/><Relationship Id="rId6" Type="http://schemas.openxmlformats.org/officeDocument/2006/relationships/slide" Target="slide24.xml"/><Relationship Id="rId5" Type="http://schemas.openxmlformats.org/officeDocument/2006/relationships/slide" Target="slide20.xml"/><Relationship Id="rId4" Type="http://schemas.openxmlformats.org/officeDocument/2006/relationships/slide" Target="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slide26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0.xml"/><Relationship Id="rId6" Type="http://schemas.openxmlformats.org/officeDocument/2006/relationships/slide" Target="slide24.xml"/><Relationship Id="rId5" Type="http://schemas.openxmlformats.org/officeDocument/2006/relationships/slide" Target="slide20.xml"/><Relationship Id="rId4" Type="http://schemas.openxmlformats.org/officeDocument/2006/relationships/slide" Target="slid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slide" Target="slide26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1.xml"/><Relationship Id="rId6" Type="http://schemas.openxmlformats.org/officeDocument/2006/relationships/slide" Target="slide24.xml"/><Relationship Id="rId5" Type="http://schemas.openxmlformats.org/officeDocument/2006/relationships/slide" Target="slide20.xml"/><Relationship Id="rId4" Type="http://schemas.openxmlformats.org/officeDocument/2006/relationships/slide" Target="slid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slide" Target="slide26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0.xml"/><Relationship Id="rId6" Type="http://schemas.openxmlformats.org/officeDocument/2006/relationships/slide" Target="slide24.xml"/><Relationship Id="rId5" Type="http://schemas.openxmlformats.org/officeDocument/2006/relationships/slide" Target="slide20.xml"/><Relationship Id="rId4" Type="http://schemas.openxmlformats.org/officeDocument/2006/relationships/slide" Target="slid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slide" Target="slide26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1.xml"/><Relationship Id="rId6" Type="http://schemas.openxmlformats.org/officeDocument/2006/relationships/slide" Target="slide24.xml"/><Relationship Id="rId5" Type="http://schemas.openxmlformats.org/officeDocument/2006/relationships/slide" Target="slide20.xml"/><Relationship Id="rId4" Type="http://schemas.openxmlformats.org/officeDocument/2006/relationships/slide" Target="slide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slide" Target="slide26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0.xml"/><Relationship Id="rId6" Type="http://schemas.openxmlformats.org/officeDocument/2006/relationships/slide" Target="slide24.xml"/><Relationship Id="rId5" Type="http://schemas.openxmlformats.org/officeDocument/2006/relationships/slide" Target="slide20.xml"/><Relationship Id="rId4" Type="http://schemas.openxmlformats.org/officeDocument/2006/relationships/slide" Target="slide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slide" Target="slide26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1.xml"/><Relationship Id="rId6" Type="http://schemas.openxmlformats.org/officeDocument/2006/relationships/slide" Target="slide24.xml"/><Relationship Id="rId5" Type="http://schemas.openxmlformats.org/officeDocument/2006/relationships/slide" Target="slide20.xml"/><Relationship Id="rId4" Type="http://schemas.openxmlformats.org/officeDocument/2006/relationships/slide" Target="slide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1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1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1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3508127-7597-407A-9BDA-4348C87B5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2547501"/>
            <a:ext cx="18291175" cy="2019935"/>
          </a:xfrm>
        </p:spPr>
        <p:txBody>
          <a:bodyPr/>
          <a:lstStyle/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말씀으로 떠나는 성지순례 </a:t>
            </a:r>
          </a:p>
        </p:txBody>
      </p:sp>
    </p:spTree>
    <p:extLst>
      <p:ext uri="{BB962C8B-B14F-4D97-AF65-F5344CB8AC3E}">
        <p14:creationId xmlns:p14="http://schemas.microsoft.com/office/powerpoint/2010/main" val="3397068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>
          <a:xfrm>
            <a:off x="3745587" y="2515208"/>
            <a:ext cx="10800000" cy="2056287"/>
          </a:xfrm>
        </p:spPr>
        <p:txBody>
          <a:bodyPr/>
          <a:lstStyle/>
          <a:p>
            <a:r>
              <a:rPr lang="ko-KR" alt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성경봉독</a:t>
            </a:r>
            <a:endParaRPr lang="ko-KR" alt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2"/>
          </p:nvPr>
        </p:nvSpPr>
        <p:spPr>
          <a:xfrm>
            <a:off x="0" y="4635210"/>
            <a:ext cx="18291175" cy="976403"/>
          </a:xfrm>
        </p:spPr>
        <p:txBody>
          <a:bodyPr/>
          <a:lstStyle/>
          <a:p>
            <a:r>
              <a:rPr lang="en-US" altLang="ko-KR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† </a:t>
            </a:r>
            <a:r>
              <a:rPr lang="ko-KR" alt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시편 </a:t>
            </a:r>
            <a:r>
              <a:rPr lang="en-US" altLang="ko-KR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84</a:t>
            </a:r>
            <a:r>
              <a:rPr lang="ko-KR" alt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편</a:t>
            </a:r>
            <a:r>
              <a:rPr lang="en-US" altLang="ko-KR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 5</a:t>
            </a:r>
            <a:r>
              <a:rPr lang="ko-KR" alt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절</a:t>
            </a:r>
            <a:r>
              <a:rPr lang="en-US" altLang="ko-KR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~12</a:t>
            </a:r>
            <a:r>
              <a:rPr lang="ko-KR" alt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절</a:t>
            </a:r>
            <a:r>
              <a:rPr lang="en-US" altLang="ko-KR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 †</a:t>
            </a:r>
            <a:endParaRPr lang="ko-KR" alt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4"/>
          </p:nvPr>
        </p:nvSpPr>
        <p:spPr>
          <a:xfrm>
            <a:off x="3730562" y="5646632"/>
            <a:ext cx="10800000" cy="760959"/>
          </a:xfrm>
        </p:spPr>
        <p:txBody>
          <a:bodyPr/>
          <a:lstStyle/>
          <a:p>
            <a:r>
              <a:rPr lang="en-US" altLang="ko-KR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구</a:t>
            </a:r>
            <a:r>
              <a:rPr lang="en-US" altLang="ko-KR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864</a:t>
            </a:r>
            <a:r>
              <a:rPr lang="ko-KR" alt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쪽</a:t>
            </a:r>
            <a:r>
              <a:rPr lang="en-US" altLang="ko-KR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83841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C222B19-0136-42E3-8194-00A1BB0ECC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164" y="2299184"/>
            <a:ext cx="17029892" cy="5256584"/>
          </a:xfrm>
        </p:spPr>
        <p:txBody>
          <a:bodyPr/>
          <a:lstStyle/>
          <a:p>
            <a:r>
              <a:rPr lang="en-US" altLang="ko-KR" b="1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5.</a:t>
            </a:r>
            <a:r>
              <a:rPr lang="ko-KR" altLang="en-US" b="1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주께 힘을 얻고 그 마음에 시온의 대로가 있는 자는 복이 있나이다 </a:t>
            </a:r>
            <a:endParaRPr lang="en-US" altLang="ko-KR" b="1" dirty="0"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b="1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6.</a:t>
            </a:r>
            <a:r>
              <a:rPr lang="ko-KR" altLang="en-US" b="1" spc="-15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그들이 눈물 골짜기로 지나갈 때에 그 곳에 많은 샘이 있을 </a:t>
            </a:r>
            <a:r>
              <a:rPr lang="ko-KR" altLang="en-US" b="1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것이며 이른 비가 복을 채워 주나이다 </a:t>
            </a:r>
            <a:endParaRPr lang="en-US" altLang="ko-KR" b="1" dirty="0"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b="1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7.</a:t>
            </a:r>
            <a:r>
              <a:rPr lang="ko-KR" altLang="en-US" b="1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그들은 힘을 얻고 더 얻어 나아가 시온에서 하나님 앞에 각기 </a:t>
            </a:r>
            <a:r>
              <a:rPr lang="ko-KR" altLang="en-US" b="1" dirty="0" err="1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나타나리이다</a:t>
            </a:r>
            <a:r>
              <a:rPr lang="ko-KR" altLang="en-US" b="1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b="1" dirty="0"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b="1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8.</a:t>
            </a:r>
            <a:r>
              <a:rPr lang="ko-KR" altLang="en-US" b="1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만군의 하나님 여호와여 내 기도를 </a:t>
            </a:r>
            <a:r>
              <a:rPr lang="ko-KR" altLang="en-US" b="1" dirty="0" err="1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들으소서</a:t>
            </a:r>
            <a:r>
              <a:rPr lang="ko-KR" altLang="en-US" b="1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야곱의     하나님이여 귀를 </a:t>
            </a:r>
            <a:r>
              <a:rPr lang="ko-KR" altLang="en-US" b="1" dirty="0" err="1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기울이소서（셀라</a:t>
            </a:r>
            <a:r>
              <a:rPr lang="ko-KR" altLang="en-US" b="1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） </a:t>
            </a:r>
            <a:endParaRPr lang="en-US" altLang="ko-KR" b="1" dirty="0"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F82DECB9-B8BF-46CE-A364-3D5DBC67D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587" y="722500"/>
            <a:ext cx="15840000" cy="820600"/>
          </a:xfrm>
        </p:spPr>
        <p:txBody>
          <a:bodyPr/>
          <a:lstStyle/>
          <a:p>
            <a:r>
              <a:rPr lang="en-US" altLang="ko-KR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† </a:t>
            </a:r>
            <a:r>
              <a:rPr lang="ko-KR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시편 </a:t>
            </a:r>
            <a:r>
              <a:rPr lang="en-US" altLang="ko-KR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84</a:t>
            </a:r>
            <a:r>
              <a:rPr lang="ko-KR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편 </a:t>
            </a:r>
            <a:r>
              <a:rPr lang="en-US" altLang="ko-KR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r>
              <a:rPr lang="ko-KR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절</a:t>
            </a:r>
            <a:r>
              <a:rPr lang="en-US" altLang="ko-KR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~12</a:t>
            </a:r>
            <a:r>
              <a:rPr lang="ko-KR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절 </a:t>
            </a:r>
            <a:r>
              <a:rPr lang="en-US" altLang="ko-KR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†</a:t>
            </a:r>
          </a:p>
        </p:txBody>
      </p:sp>
    </p:spTree>
    <p:extLst>
      <p:ext uri="{BB962C8B-B14F-4D97-AF65-F5344CB8AC3E}">
        <p14:creationId xmlns:p14="http://schemas.microsoft.com/office/powerpoint/2010/main" val="1839858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C222B19-0136-42E3-8194-00A1BB0ECC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5360" y="2011152"/>
            <a:ext cx="17029892" cy="7272808"/>
          </a:xfrm>
        </p:spPr>
        <p:txBody>
          <a:bodyPr/>
          <a:lstStyle/>
          <a:p>
            <a:r>
              <a:rPr lang="en-US" altLang="ko-KR" b="1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9.</a:t>
            </a:r>
            <a:r>
              <a:rPr lang="ko-KR" altLang="en-US" b="1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우리 </a:t>
            </a:r>
            <a:r>
              <a:rPr lang="ko-KR" altLang="en-US" b="1" dirty="0" err="1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방패이신</a:t>
            </a:r>
            <a:r>
              <a:rPr lang="ko-KR" altLang="en-US" b="1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하나님이여 주께서 기름 부으신 자의  </a:t>
            </a:r>
            <a:r>
              <a:rPr lang="en-US" altLang="ko-KR" b="1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   </a:t>
            </a:r>
            <a:r>
              <a:rPr lang="ko-KR" altLang="en-US" b="1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얼굴을 살펴 </a:t>
            </a:r>
            <a:r>
              <a:rPr lang="ko-KR" altLang="en-US" b="1" dirty="0" err="1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보옵소서</a:t>
            </a:r>
            <a:r>
              <a:rPr lang="ko-KR" altLang="en-US" b="1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b="1" dirty="0"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b="1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10.</a:t>
            </a:r>
            <a:r>
              <a:rPr lang="ko-KR" altLang="en-US" b="1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주의 궁정에서의 한 날이 다른 곳에서의 천 날보다      </a:t>
            </a:r>
            <a:r>
              <a:rPr lang="ko-KR" altLang="en-US" b="1" spc="-300" dirty="0" err="1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나은즉</a:t>
            </a:r>
            <a:r>
              <a:rPr lang="ko-KR" altLang="en-US" b="1" spc="-30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악인의 장막에 사는 것보다 내 하나님의 성전 문지기로 </a:t>
            </a:r>
            <a:r>
              <a:rPr lang="ko-KR" altLang="en-US" b="1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있는 것이 </a:t>
            </a:r>
            <a:r>
              <a:rPr lang="ko-KR" altLang="en-US" b="1" dirty="0" err="1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좋사오니</a:t>
            </a:r>
            <a:r>
              <a:rPr lang="ko-KR" altLang="en-US" b="1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b="1" dirty="0"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b="1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11.</a:t>
            </a:r>
            <a:r>
              <a:rPr lang="ko-KR" altLang="en-US" b="1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여호와 하나님은 해요 </a:t>
            </a:r>
            <a:r>
              <a:rPr lang="ko-KR" altLang="en-US" b="1" dirty="0" err="1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방패이시라</a:t>
            </a:r>
            <a:r>
              <a:rPr lang="ko-KR" altLang="en-US" b="1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여호와께서 은혜와 영화를 주시며 정직하게 행하는 자에게 좋은 것을 아끼지 아니하실 </a:t>
            </a:r>
            <a:r>
              <a:rPr lang="ko-KR" altLang="en-US" b="1" dirty="0" err="1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것임이니이다</a:t>
            </a:r>
            <a:endParaRPr lang="en-US" altLang="ko-KR" b="1" dirty="0"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b="1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12.</a:t>
            </a:r>
            <a:r>
              <a:rPr lang="ko-KR" altLang="en-US" b="1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만군의 여호와여 주께 의지하는 자는 복이 있나이다</a:t>
            </a:r>
            <a:endParaRPr lang="en-US" altLang="ko-KR" b="1" dirty="0"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F82DECB9-B8BF-46CE-A364-3D5DBC67D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587" y="722500"/>
            <a:ext cx="15840000" cy="820600"/>
          </a:xfrm>
        </p:spPr>
        <p:txBody>
          <a:bodyPr/>
          <a:lstStyle/>
          <a:p>
            <a:r>
              <a:rPr lang="en-US" altLang="ko-KR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† </a:t>
            </a:r>
            <a:r>
              <a:rPr lang="ko-KR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시편 </a:t>
            </a:r>
            <a:r>
              <a:rPr lang="en-US" altLang="ko-KR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84</a:t>
            </a:r>
            <a:r>
              <a:rPr lang="ko-KR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편 </a:t>
            </a:r>
            <a:r>
              <a:rPr lang="en-US" altLang="ko-KR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r>
              <a:rPr lang="ko-KR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절</a:t>
            </a:r>
            <a:r>
              <a:rPr lang="en-US" altLang="ko-KR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~12</a:t>
            </a:r>
            <a:r>
              <a:rPr lang="ko-KR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절 </a:t>
            </a:r>
            <a:r>
              <a:rPr lang="en-US" altLang="ko-KR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†</a:t>
            </a:r>
          </a:p>
        </p:txBody>
      </p:sp>
    </p:spTree>
    <p:extLst>
      <p:ext uri="{BB962C8B-B14F-4D97-AF65-F5344CB8AC3E}">
        <p14:creationId xmlns:p14="http://schemas.microsoft.com/office/powerpoint/2010/main" val="4118733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>
          <a:xfrm>
            <a:off x="3745587" y="2515208"/>
            <a:ext cx="10800000" cy="2056287"/>
          </a:xfrm>
        </p:spPr>
        <p:txBody>
          <a:bodyPr/>
          <a:lstStyle/>
          <a:p>
            <a:r>
              <a:rPr lang="ko-KR" altLang="en-US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특</a:t>
            </a:r>
            <a:r>
              <a:rPr lang="ko-KR" altLang="en-US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송</a:t>
            </a:r>
          </a:p>
        </p:txBody>
      </p:sp>
      <p:sp>
        <p:nvSpPr>
          <p:cNvPr id="2" name="텍스트 개체 틀 5">
            <a:extLst>
              <a:ext uri="{FF2B5EF4-FFF2-40B4-BE49-F238E27FC236}">
                <a16:creationId xmlns:a16="http://schemas.microsoft.com/office/drawing/2014/main" id="{63DD4585-6D7D-3B1B-C893-680BC06D5D78}"/>
              </a:ext>
            </a:extLst>
          </p:cNvPr>
          <p:cNvSpPr txBox="1">
            <a:spLocks/>
          </p:cNvSpPr>
          <p:nvPr/>
        </p:nvSpPr>
        <p:spPr>
          <a:xfrm>
            <a:off x="3745587" y="4711452"/>
            <a:ext cx="10800000" cy="1068736"/>
          </a:xfrm>
          <a:prstGeom prst="rect">
            <a:avLst/>
          </a:prstGeom>
          <a:ln>
            <a:noFill/>
          </a:ln>
        </p:spPr>
        <p:txBody>
          <a:bodyPr wrap="square" lIns="0" tIns="72000" rIns="0" bIns="72000" anchor="ctr" anchorCtr="1">
            <a:spAutoFit/>
          </a:bodyPr>
          <a:lstStyle>
            <a:lvl1pPr marL="0" indent="0" algn="ctr" defTabSz="1632753" rtl="0" eaLnBrk="1" latin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4800" kern="1200" spc="0">
                <a:ln w="1270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마켓 산스 Bold" panose="02000000000000000000" pitchFamily="50" charset="-127"/>
                <a:ea typeface="G마켓 산스 Bold" panose="02000000000000000000" pitchFamily="50" charset="-127"/>
                <a:cs typeface="+mn-cs"/>
              </a:defRPr>
            </a:lvl1pPr>
            <a:lvl2pPr marL="1326612" indent="-510235" algn="l" defTabSz="1632753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6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동그라미 선교회</a:t>
            </a:r>
          </a:p>
        </p:txBody>
      </p:sp>
    </p:spTree>
    <p:extLst>
      <p:ext uri="{BB962C8B-B14F-4D97-AF65-F5344CB8AC3E}">
        <p14:creationId xmlns:p14="http://schemas.microsoft.com/office/powerpoint/2010/main" val="372648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>
          <a:xfrm>
            <a:off x="0" y="2193640"/>
            <a:ext cx="18291175" cy="2019935"/>
          </a:xfrm>
        </p:spPr>
        <p:txBody>
          <a:bodyPr/>
          <a:lstStyle/>
          <a:p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말씀으로 떠나는 성지순례</a:t>
            </a:r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4"/>
          </p:nvPr>
        </p:nvSpPr>
        <p:spPr>
          <a:xfrm>
            <a:off x="3745587" y="5109588"/>
            <a:ext cx="10800000" cy="1376513"/>
          </a:xfrm>
        </p:spPr>
        <p:txBody>
          <a:bodyPr/>
          <a:lstStyle/>
          <a:p>
            <a:r>
              <a:rPr lang="ko-KR" altLang="en-US" sz="80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오구식</a:t>
            </a:r>
            <a:r>
              <a:rPr lang="ko-KR" altLang="en-US" sz="8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목사</a:t>
            </a:r>
          </a:p>
        </p:txBody>
      </p:sp>
      <p:sp>
        <p:nvSpPr>
          <p:cNvPr id="9" name="텍스트 개체 틀 5">
            <a:extLst>
              <a:ext uri="{FF2B5EF4-FFF2-40B4-BE49-F238E27FC236}">
                <a16:creationId xmlns:a16="http://schemas.microsoft.com/office/drawing/2014/main" id="{00C81CFC-3F60-C0B3-71D6-24DC148C0F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4243400"/>
            <a:ext cx="18291175" cy="884070"/>
          </a:xfrm>
        </p:spPr>
        <p:txBody>
          <a:bodyPr/>
          <a:lstStyle/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† 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시편 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84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편 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절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~12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절 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†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82792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>
          <a:xfrm>
            <a:off x="3745587" y="2568638"/>
            <a:ext cx="10800000" cy="2056287"/>
          </a:xfrm>
        </p:spPr>
        <p:txBody>
          <a:bodyPr/>
          <a:lstStyle/>
          <a:p>
            <a:r>
              <a:rPr lang="ko-KR" altLang="en-US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찬 송</a:t>
            </a:r>
          </a:p>
        </p:txBody>
      </p:sp>
      <p:sp>
        <p:nvSpPr>
          <p:cNvPr id="4" name="텍스트 개체 틀 5">
            <a:extLst>
              <a:ext uri="{FF2B5EF4-FFF2-40B4-BE49-F238E27FC236}">
                <a16:creationId xmlns:a16="http://schemas.microsoft.com/office/drawing/2014/main" id="{179B1815-CB44-B973-21BA-94E925CEB36D}"/>
              </a:ext>
            </a:extLst>
          </p:cNvPr>
          <p:cNvSpPr txBox="1">
            <a:spLocks/>
          </p:cNvSpPr>
          <p:nvPr/>
        </p:nvSpPr>
        <p:spPr>
          <a:xfrm>
            <a:off x="0" y="4675448"/>
            <a:ext cx="18291175" cy="822515"/>
          </a:xfrm>
          <a:prstGeom prst="rect">
            <a:avLst/>
          </a:prstGeom>
          <a:ln>
            <a:noFill/>
          </a:ln>
        </p:spPr>
        <p:txBody>
          <a:bodyPr wrap="square" lIns="0" tIns="72000" rIns="0" bIns="72000" anchor="ctr" anchorCtr="1">
            <a:spAutoFit/>
          </a:bodyPr>
          <a:lstStyle>
            <a:lvl1pPr marL="0" indent="0" algn="ctr" defTabSz="1632753" rtl="0" eaLnBrk="1" latin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4800" kern="1200" spc="0">
                <a:ln w="1270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마켓 산스 Bold" panose="02000000000000000000" pitchFamily="50" charset="-127"/>
                <a:ea typeface="G마켓 산스 Bold" panose="02000000000000000000" pitchFamily="50" charset="-127"/>
                <a:cs typeface="+mn-cs"/>
              </a:defRPr>
            </a:lvl1pPr>
            <a:lvl2pPr marL="1326612" indent="-510235" algn="l" defTabSz="1632753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4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찬송가 </a:t>
            </a:r>
            <a:r>
              <a:rPr lang="en-US" altLang="ko-KR" sz="4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288</a:t>
            </a:r>
            <a:r>
              <a:rPr lang="ko-KR" altLang="en-US" sz="4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장 예수를 나의 구주 삼고</a:t>
            </a:r>
          </a:p>
        </p:txBody>
      </p:sp>
    </p:spTree>
    <p:extLst>
      <p:ext uri="{BB962C8B-B14F-4D97-AF65-F5344CB8AC3E}">
        <p14:creationId xmlns:p14="http://schemas.microsoft.com/office/powerpoint/2010/main" val="1650794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650EDC45-92B3-B561-3956-17E0212CF71E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68606F0-228E-8E9A-876B-4A19A5C73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FF0000"/>
                </a:solidFill>
              </a:rPr>
              <a:t>1.</a:t>
            </a:r>
            <a:r>
              <a:rPr lang="ko-KR" altLang="en-US" sz="2200">
                <a:solidFill>
                  <a:srgbClr val="FF0000"/>
                </a:solidFill>
              </a:rPr>
              <a:t>예수를 나의 구주 삼고 성령과</a:t>
            </a:r>
          </a:p>
        </p:txBody>
      </p:sp>
      <p:sp>
        <p:nvSpPr>
          <p:cNvPr id="205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F417ADC-FBC1-5DFB-442A-B5B4980E2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2.</a:t>
            </a:r>
            <a:r>
              <a:rPr lang="ko-KR" altLang="en-US" sz="2200">
                <a:solidFill>
                  <a:srgbClr val="000000"/>
                </a:solidFill>
              </a:rPr>
              <a:t>온전히 주께 맡긴 내 영</a:t>
            </a:r>
          </a:p>
        </p:txBody>
      </p:sp>
      <p:sp>
        <p:nvSpPr>
          <p:cNvPr id="205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A6448C9-E632-3E3C-C3B9-21E6095DE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3.</a:t>
            </a:r>
            <a:r>
              <a:rPr lang="ko-KR" altLang="en-US" sz="2200">
                <a:solidFill>
                  <a:srgbClr val="000000"/>
                </a:solidFill>
              </a:rPr>
              <a:t>주 안에 기쁨 누림으로 마음의</a:t>
            </a:r>
          </a:p>
        </p:txBody>
      </p:sp>
      <p:sp>
        <p:nvSpPr>
          <p:cNvPr id="205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77AE586-A646-D912-7B44-9A0D8136F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88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2200">
                <a:solidFill>
                  <a:srgbClr val="000000"/>
                </a:solidFill>
              </a:rPr>
              <a:t>후</a:t>
            </a:r>
            <a:r>
              <a:rPr lang="en-US" altLang="ko-KR" sz="2200">
                <a:solidFill>
                  <a:srgbClr val="000000"/>
                </a:solidFill>
              </a:rPr>
              <a:t>.</a:t>
            </a:r>
            <a:r>
              <a:rPr lang="ko-KR" altLang="en-US" sz="2200">
                <a:solidFill>
                  <a:srgbClr val="000000"/>
                </a:solidFill>
              </a:rPr>
              <a:t>이것이 나의 간증이요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160F028A-3E2A-F1DE-5B23-66B8B59F9E0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31E2055-20A7-428B-B72C-D00340723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FF0000"/>
                </a:solidFill>
              </a:rPr>
              <a:t>1.</a:t>
            </a:r>
            <a:r>
              <a:rPr lang="ko-KR" altLang="en-US" sz="2200">
                <a:solidFill>
                  <a:srgbClr val="FF0000"/>
                </a:solidFill>
              </a:rPr>
              <a:t>예수를 나의 구주 삼고 성령과</a:t>
            </a: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665CACB-0726-2402-9938-0C8978899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2.</a:t>
            </a:r>
            <a:r>
              <a:rPr lang="ko-KR" altLang="en-US" sz="2200">
                <a:solidFill>
                  <a:srgbClr val="000000"/>
                </a:solidFill>
              </a:rPr>
              <a:t>온전히 주께 맡긴 내 영</a:t>
            </a:r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2AD6156-406E-977B-9EE6-92961EA2E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3.</a:t>
            </a:r>
            <a:r>
              <a:rPr lang="ko-KR" altLang="en-US" sz="2200">
                <a:solidFill>
                  <a:srgbClr val="000000"/>
                </a:solidFill>
              </a:rPr>
              <a:t>주 안에 기쁨 누림으로 마음의</a:t>
            </a:r>
          </a:p>
        </p:txBody>
      </p:sp>
      <p:sp>
        <p:nvSpPr>
          <p:cNvPr id="30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D6BD108-D323-BB8C-D14C-B8240CFFA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88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2200">
                <a:solidFill>
                  <a:srgbClr val="000000"/>
                </a:solidFill>
              </a:rPr>
              <a:t>후</a:t>
            </a:r>
            <a:r>
              <a:rPr lang="en-US" altLang="ko-KR" sz="2200">
                <a:solidFill>
                  <a:srgbClr val="000000"/>
                </a:solidFill>
              </a:rPr>
              <a:t>.</a:t>
            </a:r>
            <a:r>
              <a:rPr lang="ko-KR" altLang="en-US" sz="2200">
                <a:solidFill>
                  <a:srgbClr val="000000"/>
                </a:solidFill>
              </a:rPr>
              <a:t>이것이 나의 간증이요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751B296D-4003-EDB4-E43D-47E85703F431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FA53EFC-FDB8-C0F0-520F-8D0EA9DD2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FF0000"/>
                </a:solidFill>
              </a:rPr>
              <a:t>1.</a:t>
            </a:r>
            <a:r>
              <a:rPr lang="ko-KR" altLang="en-US" sz="2200">
                <a:solidFill>
                  <a:srgbClr val="FF0000"/>
                </a:solidFill>
              </a:rPr>
              <a:t>예수를 나의 구주 삼고 성령과</a:t>
            </a: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23C6756-4A4F-981A-31FB-BB9CD9C3A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2.</a:t>
            </a:r>
            <a:r>
              <a:rPr lang="ko-KR" altLang="en-US" sz="2200">
                <a:solidFill>
                  <a:srgbClr val="000000"/>
                </a:solidFill>
              </a:rPr>
              <a:t>온전히 주께 맡긴 내 영</a:t>
            </a:r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EB110BD-DE81-5B8F-516E-F1E853C92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3.</a:t>
            </a:r>
            <a:r>
              <a:rPr lang="ko-KR" altLang="en-US" sz="2200">
                <a:solidFill>
                  <a:srgbClr val="000000"/>
                </a:solidFill>
              </a:rPr>
              <a:t>주 안에 기쁨 누림으로 마음의</a:t>
            </a:r>
          </a:p>
        </p:txBody>
      </p:sp>
      <p:sp>
        <p:nvSpPr>
          <p:cNvPr id="41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F17F2A9-DF68-9E6D-2CF2-300C24F41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88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2200">
                <a:solidFill>
                  <a:srgbClr val="000000"/>
                </a:solidFill>
              </a:rPr>
              <a:t>후</a:t>
            </a:r>
            <a:r>
              <a:rPr lang="en-US" altLang="ko-KR" sz="2200">
                <a:solidFill>
                  <a:srgbClr val="000000"/>
                </a:solidFill>
              </a:rPr>
              <a:t>.</a:t>
            </a:r>
            <a:r>
              <a:rPr lang="ko-KR" altLang="en-US" sz="2200">
                <a:solidFill>
                  <a:srgbClr val="000000"/>
                </a:solidFill>
              </a:rPr>
              <a:t>이것이 나의 간증이요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591F2D23-6435-A9AB-50FF-81F00D64FEE9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C67D04B-673A-80CF-49A3-999A1BAEE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FF0000"/>
                </a:solidFill>
              </a:rPr>
              <a:t>1.</a:t>
            </a:r>
            <a:r>
              <a:rPr lang="ko-KR" altLang="en-US" sz="2200">
                <a:solidFill>
                  <a:srgbClr val="FF0000"/>
                </a:solidFill>
              </a:rPr>
              <a:t>예수를 나의 구주 삼고 성령과</a:t>
            </a: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5521486-87A9-02F0-6240-5763F7AB4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2.</a:t>
            </a:r>
            <a:r>
              <a:rPr lang="ko-KR" altLang="en-US" sz="2200">
                <a:solidFill>
                  <a:srgbClr val="000000"/>
                </a:solidFill>
              </a:rPr>
              <a:t>온전히 주께 맡긴 내 영</a:t>
            </a:r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2A339C8-3B1E-9A2B-9366-E76F38B62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3.</a:t>
            </a:r>
            <a:r>
              <a:rPr lang="ko-KR" altLang="en-US" sz="2200">
                <a:solidFill>
                  <a:srgbClr val="000000"/>
                </a:solidFill>
              </a:rPr>
              <a:t>주 안에 기쁨 누림으로 마음의</a:t>
            </a:r>
          </a:p>
        </p:txBody>
      </p:sp>
      <p:sp>
        <p:nvSpPr>
          <p:cNvPr id="51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5D55D42-E5BC-C355-52FF-C8F43F0C1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88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2200">
                <a:solidFill>
                  <a:srgbClr val="000000"/>
                </a:solidFill>
              </a:rPr>
              <a:t>후</a:t>
            </a:r>
            <a:r>
              <a:rPr lang="en-US" altLang="ko-KR" sz="2200">
                <a:solidFill>
                  <a:srgbClr val="000000"/>
                </a:solidFill>
              </a:rPr>
              <a:t>.</a:t>
            </a:r>
            <a:r>
              <a:rPr lang="ko-KR" altLang="en-US" sz="2200">
                <a:solidFill>
                  <a:srgbClr val="000000"/>
                </a:solidFill>
              </a:rPr>
              <a:t>이것이 나의 간증이요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>
          <a:xfrm>
            <a:off x="3745587" y="2515208"/>
            <a:ext cx="10800000" cy="2019935"/>
          </a:xfrm>
        </p:spPr>
        <p:txBody>
          <a:bodyPr/>
          <a:lstStyle/>
          <a:p>
            <a:r>
              <a:rPr lang="ko-KR" altLang="en-US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묵 도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2"/>
          </p:nvPr>
        </p:nvSpPr>
        <p:spPr>
          <a:xfrm>
            <a:off x="3745587" y="4567436"/>
            <a:ext cx="10800000" cy="822515"/>
          </a:xfrm>
        </p:spPr>
        <p:txBody>
          <a:bodyPr/>
          <a:lstStyle/>
          <a:p>
            <a:r>
              <a:rPr lang="ko-KR" altLang="en-US" sz="4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인도자</a:t>
            </a:r>
          </a:p>
        </p:txBody>
      </p:sp>
    </p:spTree>
    <p:extLst>
      <p:ext uri="{BB962C8B-B14F-4D97-AF65-F5344CB8AC3E}">
        <p14:creationId xmlns:p14="http://schemas.microsoft.com/office/powerpoint/2010/main" val="3772511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65A4C3C4-23F9-A887-2C6C-4274A474866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B0BEB5D-D657-51E2-2A8D-EF53E7AC2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1.</a:t>
            </a:r>
            <a:r>
              <a:rPr lang="ko-KR" altLang="en-US" sz="2200">
                <a:solidFill>
                  <a:srgbClr val="000000"/>
                </a:solidFill>
              </a:rPr>
              <a:t>예수를 나의 구주 삼고 성령과</a:t>
            </a:r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CCBE5C4-0A9F-54B8-7A9E-8022968C1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FF0000"/>
                </a:solidFill>
              </a:rPr>
              <a:t>2.</a:t>
            </a:r>
            <a:r>
              <a:rPr lang="ko-KR" altLang="en-US" sz="2200">
                <a:solidFill>
                  <a:srgbClr val="FF0000"/>
                </a:solidFill>
              </a:rPr>
              <a:t>온전히 주께 맡긴 내 영</a:t>
            </a:r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505E03B-A9AD-9BDF-09A5-6F9D89AB1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3.</a:t>
            </a:r>
            <a:r>
              <a:rPr lang="ko-KR" altLang="en-US" sz="2200">
                <a:solidFill>
                  <a:srgbClr val="000000"/>
                </a:solidFill>
              </a:rPr>
              <a:t>주 안에 기쁨 누림으로 마음의</a:t>
            </a:r>
          </a:p>
        </p:txBody>
      </p:sp>
      <p:sp>
        <p:nvSpPr>
          <p:cNvPr id="61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8B2A5E8-2A79-3BB6-8CB8-2DFD4B23E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88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2200">
                <a:solidFill>
                  <a:srgbClr val="000000"/>
                </a:solidFill>
              </a:rPr>
              <a:t>후</a:t>
            </a:r>
            <a:r>
              <a:rPr lang="en-US" altLang="ko-KR" sz="2200">
                <a:solidFill>
                  <a:srgbClr val="000000"/>
                </a:solidFill>
              </a:rPr>
              <a:t>.</a:t>
            </a:r>
            <a:r>
              <a:rPr lang="ko-KR" altLang="en-US" sz="2200">
                <a:solidFill>
                  <a:srgbClr val="000000"/>
                </a:solidFill>
              </a:rPr>
              <a:t>이것이 나의 간증이요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9686152F-66AC-7A00-D382-DD6DDEF1588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72E42F9-DB78-8F02-4250-739AFE826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1.</a:t>
            </a:r>
            <a:r>
              <a:rPr lang="ko-KR" altLang="en-US" sz="2200">
                <a:solidFill>
                  <a:srgbClr val="000000"/>
                </a:solidFill>
              </a:rPr>
              <a:t>예수를 나의 구주 삼고 성령과</a:t>
            </a:r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140B55A-8D80-C063-803F-3DD2FCE67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FF0000"/>
                </a:solidFill>
              </a:rPr>
              <a:t>2.</a:t>
            </a:r>
            <a:r>
              <a:rPr lang="ko-KR" altLang="en-US" sz="2200">
                <a:solidFill>
                  <a:srgbClr val="FF0000"/>
                </a:solidFill>
              </a:rPr>
              <a:t>온전히 주께 맡긴 내 영</a:t>
            </a: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515EE55-DA56-A5D2-CDC0-DF661E169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3.</a:t>
            </a:r>
            <a:r>
              <a:rPr lang="ko-KR" altLang="en-US" sz="2200">
                <a:solidFill>
                  <a:srgbClr val="000000"/>
                </a:solidFill>
              </a:rPr>
              <a:t>주 안에 기쁨 누림으로 마음의</a:t>
            </a:r>
          </a:p>
        </p:txBody>
      </p:sp>
      <p:sp>
        <p:nvSpPr>
          <p:cNvPr id="71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F97EA04-9F5B-CA81-A9F5-E2758D0BC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88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2200">
                <a:solidFill>
                  <a:srgbClr val="000000"/>
                </a:solidFill>
              </a:rPr>
              <a:t>후</a:t>
            </a:r>
            <a:r>
              <a:rPr lang="en-US" altLang="ko-KR" sz="2200">
                <a:solidFill>
                  <a:srgbClr val="000000"/>
                </a:solidFill>
              </a:rPr>
              <a:t>.</a:t>
            </a:r>
            <a:r>
              <a:rPr lang="ko-KR" altLang="en-US" sz="2200">
                <a:solidFill>
                  <a:srgbClr val="000000"/>
                </a:solidFill>
              </a:rPr>
              <a:t>이것이 나의 간증이요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BD22AB18-933E-29AF-3DED-910FB39DE45F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1112A54-FED9-F2AA-27A9-0EC386461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1.</a:t>
            </a:r>
            <a:r>
              <a:rPr lang="ko-KR" altLang="en-US" sz="2200">
                <a:solidFill>
                  <a:srgbClr val="000000"/>
                </a:solidFill>
              </a:rPr>
              <a:t>예수를 나의 구주 삼고 성령과</a:t>
            </a:r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48CD85E-CD1A-2FB8-0FEB-A78B6F62E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FF0000"/>
                </a:solidFill>
              </a:rPr>
              <a:t>2.</a:t>
            </a:r>
            <a:r>
              <a:rPr lang="ko-KR" altLang="en-US" sz="2200">
                <a:solidFill>
                  <a:srgbClr val="FF0000"/>
                </a:solidFill>
              </a:rPr>
              <a:t>온전히 주께 맡긴 내 영</a:t>
            </a: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DD859A6-D8D1-CD6A-8950-88F784013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3.</a:t>
            </a:r>
            <a:r>
              <a:rPr lang="ko-KR" altLang="en-US" sz="2200">
                <a:solidFill>
                  <a:srgbClr val="000000"/>
                </a:solidFill>
              </a:rPr>
              <a:t>주 안에 기쁨 누림으로 마음의</a:t>
            </a:r>
          </a:p>
        </p:txBody>
      </p:sp>
      <p:sp>
        <p:nvSpPr>
          <p:cNvPr id="81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657E523-7841-D045-FE8F-63C4341BD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88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2200">
                <a:solidFill>
                  <a:srgbClr val="000000"/>
                </a:solidFill>
              </a:rPr>
              <a:t>후</a:t>
            </a:r>
            <a:r>
              <a:rPr lang="en-US" altLang="ko-KR" sz="2200">
                <a:solidFill>
                  <a:srgbClr val="000000"/>
                </a:solidFill>
              </a:rPr>
              <a:t>.</a:t>
            </a:r>
            <a:r>
              <a:rPr lang="ko-KR" altLang="en-US" sz="2200">
                <a:solidFill>
                  <a:srgbClr val="000000"/>
                </a:solidFill>
              </a:rPr>
              <a:t>이것이 나의 간증이요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098B7FC4-8A80-2B41-6646-769FA08647A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33C5A7C-B16F-B85B-9E07-738330DA3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1.</a:t>
            </a:r>
            <a:r>
              <a:rPr lang="ko-KR" altLang="en-US" sz="2200">
                <a:solidFill>
                  <a:srgbClr val="000000"/>
                </a:solidFill>
              </a:rPr>
              <a:t>예수를 나의 구주 삼고 성령과</a:t>
            </a:r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359F9FE-313E-1070-DB6B-7ED32BA85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FF0000"/>
                </a:solidFill>
              </a:rPr>
              <a:t>2.</a:t>
            </a:r>
            <a:r>
              <a:rPr lang="ko-KR" altLang="en-US" sz="2200">
                <a:solidFill>
                  <a:srgbClr val="FF0000"/>
                </a:solidFill>
              </a:rPr>
              <a:t>온전히 주께 맡긴 내 영</a:t>
            </a: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C23E6A8-D4B4-71C7-F9E3-DE2F26ACE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3.</a:t>
            </a:r>
            <a:r>
              <a:rPr lang="ko-KR" altLang="en-US" sz="2200">
                <a:solidFill>
                  <a:srgbClr val="000000"/>
                </a:solidFill>
              </a:rPr>
              <a:t>주 안에 기쁨 누림으로 마음의</a:t>
            </a:r>
          </a:p>
        </p:txBody>
      </p:sp>
      <p:sp>
        <p:nvSpPr>
          <p:cNvPr id="92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4EE6802-36F8-4311-B6A2-75F64B36F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88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2200">
                <a:solidFill>
                  <a:srgbClr val="000000"/>
                </a:solidFill>
              </a:rPr>
              <a:t>후</a:t>
            </a:r>
            <a:r>
              <a:rPr lang="en-US" altLang="ko-KR" sz="2200">
                <a:solidFill>
                  <a:srgbClr val="000000"/>
                </a:solidFill>
              </a:rPr>
              <a:t>.</a:t>
            </a:r>
            <a:r>
              <a:rPr lang="ko-KR" altLang="en-US" sz="2200">
                <a:solidFill>
                  <a:srgbClr val="000000"/>
                </a:solidFill>
              </a:rPr>
              <a:t>이것이 나의 간증이요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D9A5A4B9-DA60-0187-9FA3-376D2F100CB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9B36C82-2BF1-8461-EE33-79E28D7B6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1.</a:t>
            </a:r>
            <a:r>
              <a:rPr lang="ko-KR" altLang="en-US" sz="2200">
                <a:solidFill>
                  <a:srgbClr val="000000"/>
                </a:solidFill>
              </a:rPr>
              <a:t>예수를 나의 구주 삼고 성령과</a:t>
            </a:r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FC36DDB-3969-5AE0-D7C5-B0A76442E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2.</a:t>
            </a:r>
            <a:r>
              <a:rPr lang="ko-KR" altLang="en-US" sz="2200">
                <a:solidFill>
                  <a:srgbClr val="000000"/>
                </a:solidFill>
              </a:rPr>
              <a:t>온전히 주께 맡긴 내 영</a:t>
            </a:r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ADBF784-DF20-D8A6-E9E7-0D5F6A09A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FF0000"/>
                </a:solidFill>
              </a:rPr>
              <a:t>3.</a:t>
            </a:r>
            <a:r>
              <a:rPr lang="ko-KR" altLang="en-US" sz="2200">
                <a:solidFill>
                  <a:srgbClr val="FF0000"/>
                </a:solidFill>
              </a:rPr>
              <a:t>주 안에 기쁨 누림으로 마음의</a:t>
            </a:r>
          </a:p>
        </p:txBody>
      </p:sp>
      <p:sp>
        <p:nvSpPr>
          <p:cNvPr id="102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4FDD996-E9EB-3D60-A7F5-879EBFF58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88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2200">
                <a:solidFill>
                  <a:srgbClr val="000000"/>
                </a:solidFill>
              </a:rPr>
              <a:t>후</a:t>
            </a:r>
            <a:r>
              <a:rPr lang="en-US" altLang="ko-KR" sz="2200">
                <a:solidFill>
                  <a:srgbClr val="000000"/>
                </a:solidFill>
              </a:rPr>
              <a:t>.</a:t>
            </a:r>
            <a:r>
              <a:rPr lang="ko-KR" altLang="en-US" sz="2200">
                <a:solidFill>
                  <a:srgbClr val="000000"/>
                </a:solidFill>
              </a:rPr>
              <a:t>이것이 나의 간증이요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225B9D8A-A77A-19CA-FFA7-BB38A3F4A74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378928E-BB5B-6F4C-56A0-CD7F9FA10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1.</a:t>
            </a:r>
            <a:r>
              <a:rPr lang="ko-KR" altLang="en-US" sz="2200">
                <a:solidFill>
                  <a:srgbClr val="000000"/>
                </a:solidFill>
              </a:rPr>
              <a:t>예수를 나의 구주 삼고 성령과</a:t>
            </a:r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62390D9-3F94-FB20-A361-5136E0497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2.</a:t>
            </a:r>
            <a:r>
              <a:rPr lang="ko-KR" altLang="en-US" sz="2200">
                <a:solidFill>
                  <a:srgbClr val="000000"/>
                </a:solidFill>
              </a:rPr>
              <a:t>온전히 주께 맡긴 내 영</a:t>
            </a:r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EB45B74-DCDE-A9C4-0CD0-184C0AF31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FF0000"/>
                </a:solidFill>
              </a:rPr>
              <a:t>3.</a:t>
            </a:r>
            <a:r>
              <a:rPr lang="ko-KR" altLang="en-US" sz="2200">
                <a:solidFill>
                  <a:srgbClr val="FF0000"/>
                </a:solidFill>
              </a:rPr>
              <a:t>주 안에 기쁨 누림으로 마음의</a:t>
            </a:r>
          </a:p>
        </p:txBody>
      </p:sp>
      <p:sp>
        <p:nvSpPr>
          <p:cNvPr id="112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AD53E22-DBC0-7764-1365-1E8E41156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88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2200">
                <a:solidFill>
                  <a:srgbClr val="000000"/>
                </a:solidFill>
              </a:rPr>
              <a:t>후</a:t>
            </a:r>
            <a:r>
              <a:rPr lang="en-US" altLang="ko-KR" sz="2200">
                <a:solidFill>
                  <a:srgbClr val="000000"/>
                </a:solidFill>
              </a:rPr>
              <a:t>.</a:t>
            </a:r>
            <a:r>
              <a:rPr lang="ko-KR" altLang="en-US" sz="2200">
                <a:solidFill>
                  <a:srgbClr val="000000"/>
                </a:solidFill>
              </a:rPr>
              <a:t>이것이 나의 간증이요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FEE37708-CF3B-B13C-6CD4-63E6C2EDAA4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EC60487-948C-494F-D134-A939F630E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1.</a:t>
            </a:r>
            <a:r>
              <a:rPr lang="ko-KR" altLang="en-US" sz="2200">
                <a:solidFill>
                  <a:srgbClr val="000000"/>
                </a:solidFill>
              </a:rPr>
              <a:t>예수를 나의 구주 삼고 성령과</a:t>
            </a:r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0E87CB9-0005-B6F3-B209-2FBF5B2D2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2.</a:t>
            </a:r>
            <a:r>
              <a:rPr lang="ko-KR" altLang="en-US" sz="2200">
                <a:solidFill>
                  <a:srgbClr val="000000"/>
                </a:solidFill>
              </a:rPr>
              <a:t>온전히 주께 맡긴 내 영</a:t>
            </a:r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D649364-689E-05BA-7F7A-ACC8F070A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3.</a:t>
            </a:r>
            <a:r>
              <a:rPr lang="ko-KR" altLang="en-US" sz="2200">
                <a:solidFill>
                  <a:srgbClr val="000000"/>
                </a:solidFill>
              </a:rPr>
              <a:t>주 안에 기쁨 누림으로 마음의</a:t>
            </a:r>
          </a:p>
        </p:txBody>
      </p:sp>
      <p:sp>
        <p:nvSpPr>
          <p:cNvPr id="122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A3AB5D1-86C4-A30C-90A2-A037D1438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88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2200">
                <a:solidFill>
                  <a:srgbClr val="FF0000"/>
                </a:solidFill>
              </a:rPr>
              <a:t>후</a:t>
            </a:r>
            <a:r>
              <a:rPr lang="en-US" altLang="ko-KR" sz="2200">
                <a:solidFill>
                  <a:srgbClr val="FF0000"/>
                </a:solidFill>
              </a:rPr>
              <a:t>.</a:t>
            </a:r>
            <a:r>
              <a:rPr lang="ko-KR" altLang="en-US" sz="2200">
                <a:solidFill>
                  <a:srgbClr val="FF0000"/>
                </a:solidFill>
              </a:rPr>
              <a:t>이것이 나의 간증이요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2">
            <a:extLst>
              <a:ext uri="{FF2B5EF4-FFF2-40B4-BE49-F238E27FC236}">
                <a16:creationId xmlns:a16="http://schemas.microsoft.com/office/drawing/2014/main" id="{C2A5D153-6BB6-D735-2DF3-48A809BBC98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26AA788-544D-16B8-090E-D947FAA1A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1.</a:t>
            </a:r>
            <a:r>
              <a:rPr lang="ko-KR" altLang="en-US" sz="2200">
                <a:solidFill>
                  <a:srgbClr val="000000"/>
                </a:solidFill>
              </a:rPr>
              <a:t>예수를 나의 구주 삼고 성령과</a:t>
            </a:r>
          </a:p>
        </p:txBody>
      </p:sp>
      <p:sp>
        <p:nvSpPr>
          <p:cNvPr id="133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B5E7000-76D4-E03E-3664-0389433C1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2.</a:t>
            </a:r>
            <a:r>
              <a:rPr lang="ko-KR" altLang="en-US" sz="2200">
                <a:solidFill>
                  <a:srgbClr val="000000"/>
                </a:solidFill>
              </a:rPr>
              <a:t>온전히 주께 맡긴 내 영</a:t>
            </a:r>
          </a:p>
        </p:txBody>
      </p:sp>
      <p:sp>
        <p:nvSpPr>
          <p:cNvPr id="133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B35C5FE-F211-4988-E593-373980896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3.</a:t>
            </a:r>
            <a:r>
              <a:rPr lang="ko-KR" altLang="en-US" sz="2200">
                <a:solidFill>
                  <a:srgbClr val="000000"/>
                </a:solidFill>
              </a:rPr>
              <a:t>주 안에 기쁨 누림으로 마음의</a:t>
            </a:r>
          </a:p>
        </p:txBody>
      </p:sp>
      <p:sp>
        <p:nvSpPr>
          <p:cNvPr id="133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D36EF26-A87A-992D-FBFC-F858EE72F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88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2200">
                <a:solidFill>
                  <a:srgbClr val="FF0000"/>
                </a:solidFill>
              </a:rPr>
              <a:t>후</a:t>
            </a:r>
            <a:r>
              <a:rPr lang="en-US" altLang="ko-KR" sz="2200">
                <a:solidFill>
                  <a:srgbClr val="FF0000"/>
                </a:solidFill>
              </a:rPr>
              <a:t>.</a:t>
            </a:r>
            <a:r>
              <a:rPr lang="ko-KR" altLang="en-US" sz="2200">
                <a:solidFill>
                  <a:srgbClr val="FF0000"/>
                </a:solidFill>
              </a:rPr>
              <a:t>이것이 나의 간증이요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>
          <a:xfrm>
            <a:off x="3745587" y="2263180"/>
            <a:ext cx="10800000" cy="2056287"/>
          </a:xfrm>
        </p:spPr>
        <p:txBody>
          <a:bodyPr/>
          <a:lstStyle/>
          <a:p>
            <a:r>
              <a:rPr lang="ko-KR" altLang="en-US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광 고</a:t>
            </a:r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4"/>
          </p:nvPr>
        </p:nvSpPr>
        <p:spPr>
          <a:xfrm>
            <a:off x="3745587" y="4315408"/>
            <a:ext cx="10800000" cy="1499623"/>
          </a:xfrm>
        </p:spPr>
        <p:txBody>
          <a:bodyPr/>
          <a:lstStyle/>
          <a:p>
            <a:r>
              <a:rPr lang="ko-KR" altLang="en-US" sz="88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오구식</a:t>
            </a:r>
            <a:r>
              <a:rPr lang="ko-KR" altLang="en-US" sz="8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목사</a:t>
            </a:r>
          </a:p>
        </p:txBody>
      </p:sp>
    </p:spTree>
    <p:extLst>
      <p:ext uri="{BB962C8B-B14F-4D97-AF65-F5344CB8AC3E}">
        <p14:creationId xmlns:p14="http://schemas.microsoft.com/office/powerpoint/2010/main" val="6699854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>
          <a:xfrm>
            <a:off x="3745587" y="2263180"/>
            <a:ext cx="10800000" cy="2056287"/>
          </a:xfrm>
        </p:spPr>
        <p:txBody>
          <a:bodyPr/>
          <a:lstStyle/>
          <a:p>
            <a:r>
              <a:rPr lang="ko-KR" altLang="en-US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축 도</a:t>
            </a:r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4"/>
          </p:nvPr>
        </p:nvSpPr>
        <p:spPr>
          <a:xfrm>
            <a:off x="3745587" y="4459424"/>
            <a:ext cx="10800000" cy="1499623"/>
          </a:xfrm>
        </p:spPr>
        <p:txBody>
          <a:bodyPr/>
          <a:lstStyle/>
          <a:p>
            <a:r>
              <a:rPr lang="ko-KR" altLang="en-US" sz="88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오구식</a:t>
            </a:r>
            <a:r>
              <a:rPr lang="ko-KR" altLang="en-US" sz="8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목사</a:t>
            </a:r>
          </a:p>
        </p:txBody>
      </p:sp>
    </p:spTree>
    <p:extLst>
      <p:ext uri="{BB962C8B-B14F-4D97-AF65-F5344CB8AC3E}">
        <p14:creationId xmlns:p14="http://schemas.microsoft.com/office/powerpoint/2010/main" val="959913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>
          <a:xfrm>
            <a:off x="3745587" y="2551212"/>
            <a:ext cx="10800000" cy="2056287"/>
          </a:xfrm>
        </p:spPr>
        <p:txBody>
          <a:bodyPr/>
          <a:lstStyle/>
          <a:p>
            <a:r>
              <a:rPr lang="ko-KR" altLang="en-US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찬 송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2"/>
          </p:nvPr>
        </p:nvSpPr>
        <p:spPr>
          <a:xfrm>
            <a:off x="3745587" y="4675448"/>
            <a:ext cx="10800000" cy="822515"/>
          </a:xfrm>
        </p:spPr>
        <p:txBody>
          <a:bodyPr/>
          <a:lstStyle/>
          <a:p>
            <a:r>
              <a:rPr lang="ko-KR" altLang="en-US" sz="4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찬송가 </a:t>
            </a:r>
            <a:r>
              <a:rPr lang="en-US" altLang="ko-KR" sz="4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208</a:t>
            </a:r>
            <a:r>
              <a:rPr lang="ko-KR" altLang="en-US" sz="4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장 내 주의 나라와</a:t>
            </a:r>
          </a:p>
        </p:txBody>
      </p:sp>
    </p:spTree>
    <p:extLst>
      <p:ext uri="{BB962C8B-B14F-4D97-AF65-F5344CB8AC3E}">
        <p14:creationId xmlns:p14="http://schemas.microsoft.com/office/powerpoint/2010/main" val="8215299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6A6175CE-9135-4448-86F7-49CEC66B49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36389043-D35C-4102-82D9-939277D29F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C0ED653C-363B-461B-B7C4-AF57625D3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8712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8DE2783A-D678-DA9B-F723-C385A39ECE3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8B19C6E-9A8A-AC68-5BB5-3A7BAE00C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FF0000"/>
                </a:solidFill>
              </a:rPr>
              <a:t>1.</a:t>
            </a:r>
            <a:r>
              <a:rPr lang="ko-KR" altLang="en-US" sz="2200">
                <a:solidFill>
                  <a:srgbClr val="FF0000"/>
                </a:solidFill>
              </a:rPr>
              <a:t>내 주의 나라와 주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19C0F96-0AE1-BEE4-A434-11075EA94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93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2.</a:t>
            </a:r>
            <a:r>
              <a:rPr lang="ko-KR" altLang="en-US" sz="2200">
                <a:solidFill>
                  <a:srgbClr val="000000"/>
                </a:solidFill>
              </a:rPr>
              <a:t>내 주의 교회는 천성과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59B1F42-57BF-C0D8-79B5-DA3AFFA85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91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3.</a:t>
            </a:r>
            <a:r>
              <a:rPr lang="ko-KR" altLang="en-US" sz="2200">
                <a:solidFill>
                  <a:srgbClr val="000000"/>
                </a:solidFill>
              </a:rPr>
              <a:t>이 교회 위하여 눈물과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79C12AD-047C-4D00-A093-0BB8EE3A2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489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4.</a:t>
            </a:r>
            <a:r>
              <a:rPr lang="ko-KR" altLang="en-US" sz="2200">
                <a:solidFill>
                  <a:srgbClr val="000000"/>
                </a:solidFill>
              </a:rPr>
              <a:t>성도의 교제와 교회의</a:t>
            </a:r>
          </a:p>
        </p:txBody>
      </p:sp>
      <p:sp>
        <p:nvSpPr>
          <p:cNvPr id="205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686C22C-48B7-E367-4A88-3AA228407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287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5.</a:t>
            </a:r>
            <a:r>
              <a:rPr lang="ko-KR" altLang="en-US" sz="2200">
                <a:solidFill>
                  <a:srgbClr val="000000"/>
                </a:solidFill>
              </a:rPr>
              <a:t>하늘의 영광과 베푸신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8CDACC7B-10FC-B71B-B39D-031DFFB8DA7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94039CA-8082-A81A-30D0-FA667713D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1.</a:t>
            </a:r>
            <a:r>
              <a:rPr lang="ko-KR" altLang="en-US" sz="2200">
                <a:solidFill>
                  <a:srgbClr val="000000"/>
                </a:solidFill>
              </a:rPr>
              <a:t>내 주의 나라와 주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711C94B-E9B7-CD47-F225-6C10B7BC2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93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FF0000"/>
                </a:solidFill>
              </a:rPr>
              <a:t>2.</a:t>
            </a:r>
            <a:r>
              <a:rPr lang="ko-KR" altLang="en-US" sz="2200">
                <a:solidFill>
                  <a:srgbClr val="FF0000"/>
                </a:solidFill>
              </a:rPr>
              <a:t>내 주의 교회는 천성과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C437978-95E4-A011-35EE-DEF89FDB8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91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3.</a:t>
            </a:r>
            <a:r>
              <a:rPr lang="ko-KR" altLang="en-US" sz="2200">
                <a:solidFill>
                  <a:srgbClr val="000000"/>
                </a:solidFill>
              </a:rPr>
              <a:t>이 교회 위하여 눈물과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60E9000-08B4-F0F6-D29D-E7D80A8E1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489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4.</a:t>
            </a:r>
            <a:r>
              <a:rPr lang="ko-KR" altLang="en-US" sz="2200">
                <a:solidFill>
                  <a:srgbClr val="000000"/>
                </a:solidFill>
              </a:rPr>
              <a:t>성도의 교제와 교회의</a:t>
            </a:r>
          </a:p>
        </p:txBody>
      </p:sp>
      <p:sp>
        <p:nvSpPr>
          <p:cNvPr id="307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2EC83B7-F0BB-AA29-3AAD-A100744A5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287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5.</a:t>
            </a:r>
            <a:r>
              <a:rPr lang="ko-KR" altLang="en-US" sz="2200">
                <a:solidFill>
                  <a:srgbClr val="000000"/>
                </a:solidFill>
              </a:rPr>
              <a:t>하늘의 영광과 베푸신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91D593A6-608B-E6E3-E7A0-425D4A01B06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E7F6930-8B68-5854-7995-05D636E0C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1.</a:t>
            </a:r>
            <a:r>
              <a:rPr lang="ko-KR" altLang="en-US" sz="2200">
                <a:solidFill>
                  <a:srgbClr val="000000"/>
                </a:solidFill>
              </a:rPr>
              <a:t>내 주의 나라와 주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57C4A54-6E2D-78B2-579C-CE9A0028A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93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2.</a:t>
            </a:r>
            <a:r>
              <a:rPr lang="ko-KR" altLang="en-US" sz="2200">
                <a:solidFill>
                  <a:srgbClr val="000000"/>
                </a:solidFill>
              </a:rPr>
              <a:t>내 주의 교회는 천성과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501C3BA-2A63-7D33-823F-E6005BDAE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91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FF0000"/>
                </a:solidFill>
              </a:rPr>
              <a:t>3.</a:t>
            </a:r>
            <a:r>
              <a:rPr lang="ko-KR" altLang="en-US" sz="2200">
                <a:solidFill>
                  <a:srgbClr val="FF0000"/>
                </a:solidFill>
              </a:rPr>
              <a:t>이 교회 위하여 눈물과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45F87C6-EA72-66DD-1C50-826FC3C95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489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4.</a:t>
            </a:r>
            <a:r>
              <a:rPr lang="ko-KR" altLang="en-US" sz="2200">
                <a:solidFill>
                  <a:srgbClr val="000000"/>
                </a:solidFill>
              </a:rPr>
              <a:t>성도의 교제와 교회의</a:t>
            </a:r>
          </a:p>
        </p:txBody>
      </p:sp>
      <p:sp>
        <p:nvSpPr>
          <p:cNvPr id="410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6E6FE63-44AD-993B-59CC-3CE4565C1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287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5.</a:t>
            </a:r>
            <a:r>
              <a:rPr lang="ko-KR" altLang="en-US" sz="2200">
                <a:solidFill>
                  <a:srgbClr val="000000"/>
                </a:solidFill>
              </a:rPr>
              <a:t>하늘의 영광과 베푸신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284B6B52-70AF-33CD-C323-E1F2BAAC463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FEE53F8-CBFD-C304-2EBA-6F0F3CED5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1.</a:t>
            </a:r>
            <a:r>
              <a:rPr lang="ko-KR" altLang="en-US" sz="2200">
                <a:solidFill>
                  <a:srgbClr val="000000"/>
                </a:solidFill>
              </a:rPr>
              <a:t>내 주의 나라와 주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E652691-2852-D758-B447-CF7D76242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93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2.</a:t>
            </a:r>
            <a:r>
              <a:rPr lang="ko-KR" altLang="en-US" sz="2200">
                <a:solidFill>
                  <a:srgbClr val="000000"/>
                </a:solidFill>
              </a:rPr>
              <a:t>내 주의 교회는 천성과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9BD1430-A792-3EE4-6072-DD700757E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91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3.</a:t>
            </a:r>
            <a:r>
              <a:rPr lang="ko-KR" altLang="en-US" sz="2200">
                <a:solidFill>
                  <a:srgbClr val="000000"/>
                </a:solidFill>
              </a:rPr>
              <a:t>이 교회 위하여 눈물과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4C61C40-9034-8C6D-BB9F-3F503BB3D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489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FF0000"/>
                </a:solidFill>
              </a:rPr>
              <a:t>4.</a:t>
            </a:r>
            <a:r>
              <a:rPr lang="ko-KR" altLang="en-US" sz="2200">
                <a:solidFill>
                  <a:srgbClr val="FF0000"/>
                </a:solidFill>
              </a:rPr>
              <a:t>성도의 교제와 교회의</a:t>
            </a:r>
          </a:p>
        </p:txBody>
      </p:sp>
      <p:sp>
        <p:nvSpPr>
          <p:cNvPr id="512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99EE4E5-DA88-9FC0-1F3E-88884FA28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287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5.</a:t>
            </a:r>
            <a:r>
              <a:rPr lang="ko-KR" altLang="en-US" sz="2200">
                <a:solidFill>
                  <a:srgbClr val="000000"/>
                </a:solidFill>
              </a:rPr>
              <a:t>하늘의 영광과 베푸신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06041478-2459-C561-DCEA-6225A20655A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5C2AE76-6666-EEF0-8E82-21F5B5B5D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1.</a:t>
            </a:r>
            <a:r>
              <a:rPr lang="ko-KR" altLang="en-US" sz="2200">
                <a:solidFill>
                  <a:srgbClr val="000000"/>
                </a:solidFill>
              </a:rPr>
              <a:t>내 주의 나라와 주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7F1D43A-742B-83EB-439E-DABA12D4E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93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2.</a:t>
            </a:r>
            <a:r>
              <a:rPr lang="ko-KR" altLang="en-US" sz="2200">
                <a:solidFill>
                  <a:srgbClr val="000000"/>
                </a:solidFill>
              </a:rPr>
              <a:t>내 주의 교회는 천성과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06836EE-D21C-D227-B6EC-EF2C93AC6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91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3.</a:t>
            </a:r>
            <a:r>
              <a:rPr lang="ko-KR" altLang="en-US" sz="2200">
                <a:solidFill>
                  <a:srgbClr val="000000"/>
                </a:solidFill>
              </a:rPr>
              <a:t>이 교회 위하여 눈물과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D1E75B4-2324-0669-0175-14F6369EA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489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4.</a:t>
            </a:r>
            <a:r>
              <a:rPr lang="ko-KR" altLang="en-US" sz="2200">
                <a:solidFill>
                  <a:srgbClr val="000000"/>
                </a:solidFill>
              </a:rPr>
              <a:t>성도의 교제와 교회의</a:t>
            </a:r>
          </a:p>
        </p:txBody>
      </p:sp>
      <p:sp>
        <p:nvSpPr>
          <p:cNvPr id="615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AF2AB96-A1D0-BA05-00BF-FBB7B10F6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287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FF0000"/>
                </a:solidFill>
              </a:rPr>
              <a:t>5.</a:t>
            </a:r>
            <a:r>
              <a:rPr lang="ko-KR" altLang="en-US" sz="2200">
                <a:solidFill>
                  <a:srgbClr val="FF0000"/>
                </a:solidFill>
              </a:rPr>
              <a:t>하늘의 영광과 베푸신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>
          <a:xfrm>
            <a:off x="3745587" y="2227176"/>
            <a:ext cx="10800000" cy="2056287"/>
          </a:xfrm>
        </p:spPr>
        <p:txBody>
          <a:bodyPr/>
          <a:lstStyle/>
          <a:p>
            <a:r>
              <a:rPr lang="ko-KR" altLang="en-US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 도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2"/>
          </p:nvPr>
        </p:nvSpPr>
        <p:spPr>
          <a:xfrm>
            <a:off x="3745587" y="4312854"/>
            <a:ext cx="10800000" cy="1622734"/>
          </a:xfrm>
        </p:spPr>
        <p:txBody>
          <a:bodyPr/>
          <a:lstStyle/>
          <a:p>
            <a:r>
              <a:rPr lang="ko-KR" alt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이경순 집사</a:t>
            </a:r>
          </a:p>
        </p:txBody>
      </p:sp>
    </p:spTree>
    <p:extLst>
      <p:ext uri="{BB962C8B-B14F-4D97-AF65-F5344CB8AC3E}">
        <p14:creationId xmlns:p14="http://schemas.microsoft.com/office/powerpoint/2010/main" val="3308341060"/>
      </p:ext>
    </p:extLst>
  </p:cSld>
  <p:clrMapOvr>
    <a:masterClrMapping/>
  </p:clrMapOvr>
</p:sld>
</file>

<file path=ppt/theme/theme1.xml><?xml version="1.0" encoding="utf-8"?>
<a:theme xmlns:a="http://schemas.openxmlformats.org/drawingml/2006/main" name="배경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8316</TotalTime>
  <Words>807</Words>
  <Application>Microsoft Office PowerPoint</Application>
  <PresentationFormat>사용자 지정</PresentationFormat>
  <Paragraphs>110</Paragraphs>
  <Slides>30</Slides>
  <Notes>2</Notes>
  <HiddenSlides>2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5</vt:i4>
      </vt:variant>
      <vt:variant>
        <vt:lpstr>슬라이드 제목</vt:lpstr>
      </vt:variant>
      <vt:variant>
        <vt:i4>30</vt:i4>
      </vt:variant>
    </vt:vector>
  </HeadingPairs>
  <TitlesOfParts>
    <vt:vector size="46" baseType="lpstr">
      <vt:lpstr>G마켓 산스 Bold</vt:lpstr>
      <vt:lpstr>Noto Serif KR Black</vt:lpstr>
      <vt:lpstr>굴림</vt:lpstr>
      <vt:lpstr>나눔고딕</vt:lpstr>
      <vt:lpstr>나눔고딕 ExtraBold</vt:lpstr>
      <vt:lpstr>맑은 고딕</vt:lpstr>
      <vt:lpstr>티웨이_하늘</vt:lpstr>
      <vt:lpstr>Arial</vt:lpstr>
      <vt:lpstr>Calibri</vt:lpstr>
      <vt:lpstr>Calibri Light</vt:lpstr>
      <vt:lpstr>Wingdings 2</vt:lpstr>
      <vt:lpstr>배경</vt:lpstr>
      <vt:lpstr>디자인 사용자 지정</vt:lpstr>
      <vt:lpstr>HDOfficeLightV0</vt:lpstr>
      <vt:lpstr>3_기본 디자인</vt:lpstr>
      <vt:lpstr>4_기본 디자인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† 시편 84편 5절~12절 †</vt:lpstr>
      <vt:lpstr>† 시편 84편 5절~12절 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viva-choi</dc:creator>
  <cp:keywords>예배ppt</cp:keywords>
  <cp:lastModifiedBy>User</cp:lastModifiedBy>
  <cp:revision>997</cp:revision>
  <dcterms:created xsi:type="dcterms:W3CDTF">2023-04-25T22:37:15Z</dcterms:created>
  <dcterms:modified xsi:type="dcterms:W3CDTF">2026-06-12T07:21:47Z</dcterms:modified>
</cp:coreProperties>
</file>