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0470" r:id="rId5"/>
    <p:sldId id="20471" r:id="rId6"/>
    <p:sldId id="259" r:id="rId7"/>
    <p:sldId id="310" r:id="rId8"/>
    <p:sldId id="261" r:id="rId9"/>
    <p:sldId id="20397" r:id="rId10"/>
    <p:sldId id="262" r:id="rId11"/>
    <p:sldId id="20278" r:id="rId12"/>
    <p:sldId id="20279" r:id="rId13"/>
    <p:sldId id="263" r:id="rId14"/>
    <p:sldId id="264" r:id="rId15"/>
    <p:sldId id="20567" r:id="rId16"/>
    <p:sldId id="20568" r:id="rId17"/>
    <p:sldId id="20351" r:id="rId18"/>
    <p:sldId id="265" r:id="rId19"/>
    <p:sldId id="266" r:id="rId20"/>
    <p:sldId id="267" r:id="rId21"/>
    <p:sldId id="268" r:id="rId22"/>
    <p:sldId id="20461" r:id="rId23"/>
    <p:sldId id="20462" r:id="rId24"/>
    <p:sldId id="20553" r:id="rId25"/>
    <p:sldId id="20554" r:id="rId26"/>
    <p:sldId id="20555" r:id="rId27"/>
    <p:sldId id="20558" r:id="rId28"/>
    <p:sldId id="20559" r:id="rId29"/>
    <p:sldId id="20556" r:id="rId30"/>
    <p:sldId id="20557" r:id="rId31"/>
    <p:sldId id="20560" r:id="rId32"/>
    <p:sldId id="20561" r:id="rId33"/>
    <p:sldId id="270" r:id="rId34"/>
    <p:sldId id="271" r:id="rId35"/>
    <p:sldId id="272" r:id="rId36"/>
    <p:sldId id="273" r:id="rId37"/>
    <p:sldId id="20422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0466" r:id="rId48"/>
    <p:sldId id="20467" r:id="rId49"/>
    <p:sldId id="20496" r:id="rId50"/>
    <p:sldId id="20535" r:id="rId51"/>
    <p:sldId id="20536" r:id="rId52"/>
    <p:sldId id="20562" r:id="rId53"/>
    <p:sldId id="20563" r:id="rId54"/>
    <p:sldId id="20564" r:id="rId55"/>
    <p:sldId id="20565" r:id="rId56"/>
    <p:sldId id="20566" r:id="rId57"/>
    <p:sldId id="286" r:id="rId58"/>
    <p:sldId id="287" r:id="rId59"/>
    <p:sldId id="20542" r:id="rId60"/>
    <p:sldId id="20379" r:id="rId61"/>
    <p:sldId id="289" r:id="rId62"/>
    <p:sldId id="290" r:id="rId63"/>
    <p:sldId id="291" r:id="rId64"/>
    <p:sldId id="292" r:id="rId65"/>
  </p:sldIdLst>
  <p:sldSz cx="18291175" cy="10287000"/>
  <p:notesSz cx="6858000" cy="9144000"/>
  <p:defaultTextStyle>
    <a:defPPr>
      <a:defRPr lang="ko-KR"/>
    </a:defPPr>
    <a:lvl1pPr marL="0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46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91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537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383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229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5074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920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766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1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5BC378-86C2-5F3C-2040-8995DE815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B10582A-A835-1D91-7457-055288E15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CFC3-C107-44EB-A3E6-1B4B6CB7DC57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E3ADD75-43B4-F0EF-39AF-4295ED53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AB21B7C-5722-339C-9E4E-6553EEDA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C9C6-C25E-4FA3-952C-6659852C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261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CC0632-05FB-E8EA-7C55-8035861B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519" y="547688"/>
            <a:ext cx="157761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BC81BDB-9EFA-347E-4B18-4A6FB881C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519" y="2738438"/>
            <a:ext cx="157761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46DCA35-6F45-50E3-27F9-87FBA9806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518" y="9534526"/>
            <a:ext cx="411551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2CFC3-C107-44EB-A3E6-1B4B6CB7DC57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C5478C0-161C-4824-3AF6-944DBC1D9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8952" y="9534526"/>
            <a:ext cx="6173272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76D97B6-DFE4-91B7-79F1-80171466E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8143" y="9534526"/>
            <a:ext cx="411551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5C9C6-C25E-4FA3-952C-6659852C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134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371600" rtl="0" eaLnBrk="1" latinLnBrk="1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1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E657A0B-61D9-8FAA-D41F-BBE6CE109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FAF0022-5E27-0A09-053A-BE36DEBD9E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5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5DFF52C-BCE1-E907-DB32-737943D3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EC143D-E37C-E7B4-B5E4-B23EAC925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D7E31E3B-E6C5-1A0F-6522-942FEC0D3D5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3"/>
          <a:stretch/>
        </p:blipFill>
        <p:spPr bwMode="auto">
          <a:xfrm>
            <a:off x="3175" y="317500"/>
            <a:ext cx="17280000" cy="4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887B7E62-FB90-1434-9E16-38F1B78F9B3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7"/>
          <a:stretch/>
        </p:blipFill>
        <p:spPr bwMode="auto">
          <a:xfrm>
            <a:off x="1484613" y="5277394"/>
            <a:ext cx="17280000" cy="469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328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5DFF52C-BCE1-E907-DB32-737943D3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EC143D-E37C-E7B4-B5E4-B23EAC925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8A7CC9C5-1404-F668-9C98-1E4E662A610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87" y="317500"/>
            <a:ext cx="17280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E230FDF-3C0E-36CA-EAA1-2D7E71AD340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009588" y="5143500"/>
            <a:ext cx="17280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50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5DFF52C-BCE1-E907-DB32-737943D3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EC143D-E37C-E7B4-B5E4-B23EAC925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79CDDDF2-03CC-FAB0-123D-8F45FFCA926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0"/>
          <a:stretch>
            <a:fillRect/>
          </a:stretch>
        </p:blipFill>
        <p:spPr bwMode="auto">
          <a:xfrm>
            <a:off x="1588" y="300448"/>
            <a:ext cx="1728152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8412DA8-A404-FFEF-FA6B-5CD950E1878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6" t="51797"/>
          <a:stretch>
            <a:fillRect/>
          </a:stretch>
        </p:blipFill>
        <p:spPr bwMode="auto">
          <a:xfrm>
            <a:off x="7993063" y="5301075"/>
            <a:ext cx="10296524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93A776E2-02AB-B2A1-5CC6-EF1FBA3499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 t="51797" r="59682"/>
          <a:stretch>
            <a:fillRect/>
          </a:stretch>
        </p:blipFill>
        <p:spPr bwMode="auto">
          <a:xfrm>
            <a:off x="12933364" y="1926411"/>
            <a:ext cx="3889374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624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CB1336D2-AB55-0436-F57A-C331F1C53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30A4BC5-C97C-F243-860D-948C0FE8FD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2659A2E1-613A-D977-1414-19C9F3701910}"/>
              </a:ext>
            </a:extLst>
          </p:cNvPr>
          <p:cNvSpPr txBox="1">
            <a:spLocks/>
          </p:cNvSpPr>
          <p:nvPr/>
        </p:nvSpPr>
        <p:spPr>
          <a:xfrm>
            <a:off x="0" y="4905464"/>
            <a:ext cx="18291175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800" b="1" dirty="0" err="1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교독문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50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번 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† 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시편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116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편</a:t>
            </a: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6E8AE534-761C-375B-CFDB-BAD0A117733C}"/>
              </a:ext>
            </a:extLst>
          </p:cNvPr>
          <p:cNvSpPr txBox="1">
            <a:spLocks/>
          </p:cNvSpPr>
          <p:nvPr/>
        </p:nvSpPr>
        <p:spPr>
          <a:xfrm>
            <a:off x="0" y="5824409"/>
            <a:ext cx="18291175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다같이</a:t>
            </a:r>
          </a:p>
        </p:txBody>
      </p:sp>
    </p:spTree>
    <p:extLst>
      <p:ext uri="{BB962C8B-B14F-4D97-AF65-F5344CB8AC3E}">
        <p14:creationId xmlns:p14="http://schemas.microsoft.com/office/powerpoint/2010/main" val="41608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626BF59-62BC-14CA-153D-02E97F0D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9FCD2B0-252C-E29E-27D6-62FE481A0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3">
            <a:extLst>
              <a:ext uri="{FF2B5EF4-FFF2-40B4-BE49-F238E27FC236}">
                <a16:creationId xmlns:a16="http://schemas.microsoft.com/office/drawing/2014/main" id="{B6269AE9-4C32-8059-7EE8-9C63B56BC435}"/>
              </a:ext>
            </a:extLst>
          </p:cNvPr>
          <p:cNvSpPr txBox="1">
            <a:spLocks/>
          </p:cNvSpPr>
          <p:nvPr/>
        </p:nvSpPr>
        <p:spPr>
          <a:xfrm>
            <a:off x="-15260" y="756000"/>
            <a:ext cx="18319661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3275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ko-KR" altLang="en-US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교독문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50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번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† 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시편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116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A69E83-F30E-7E69-83B5-5E4A76F00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2" y="2146706"/>
            <a:ext cx="18287999" cy="20588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여호와께서 내 음성과 내 간구를 들으시므로 </a:t>
            </a:r>
            <a:endParaRPr kumimoji="1" lang="en-US" altLang="ko-KR" sz="4800" b="1" kern="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그를 </a:t>
            </a:r>
            <a:r>
              <a:rPr kumimoji="1" lang="ko-KR" altLang="en-US" sz="4800" b="1" kern="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사랑하는도다</a:t>
            </a: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6437E-618E-94D0-9CE4-3E5C182ED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091" y="3865550"/>
            <a:ext cx="18287999" cy="14279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그의 귀를 내게 기울이셨으므로 내가 평생에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기도하리로다</a:t>
            </a:r>
            <a:endParaRPr kumimoji="1" lang="ko-KR" altLang="en-US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81664-220A-9191-3B95-B779288F8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9" y="5068396"/>
            <a:ext cx="18287999" cy="20588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사망의 줄이 나를 두르고 </a:t>
            </a:r>
            <a:r>
              <a:rPr kumimoji="1" lang="ko-KR" altLang="en-US" sz="4800" b="1" kern="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스올의</a:t>
            </a: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고통이 내게 이르므로 </a:t>
            </a:r>
            <a:endParaRPr kumimoji="1" lang="en-US" altLang="ko-KR" sz="4800" b="1" kern="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환난과 슬픔을 만났을 때에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9885F4-5028-AAFF-9B4D-640990C32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9" y="6778547"/>
            <a:ext cx="18287999" cy="227429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내가 여호와의 이름으로 기도하기를 </a:t>
            </a:r>
            <a:endParaRPr kumimoji="1" lang="en-US" altLang="ko-KR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여호와여 주께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구하오니</a:t>
            </a: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내 영혼을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건지소서</a:t>
            </a: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하였도다</a:t>
            </a:r>
            <a:endParaRPr kumimoji="1" lang="ko-KR" altLang="en-US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6954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626BF59-62BC-14CA-153D-02E97F0D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9FCD2B0-252C-E29E-27D6-62FE481A0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3">
            <a:extLst>
              <a:ext uri="{FF2B5EF4-FFF2-40B4-BE49-F238E27FC236}">
                <a16:creationId xmlns:a16="http://schemas.microsoft.com/office/drawing/2014/main" id="{B6269AE9-4C32-8059-7EE8-9C63B56BC435}"/>
              </a:ext>
            </a:extLst>
          </p:cNvPr>
          <p:cNvSpPr txBox="1">
            <a:spLocks/>
          </p:cNvSpPr>
          <p:nvPr/>
        </p:nvSpPr>
        <p:spPr>
          <a:xfrm>
            <a:off x="-15260" y="756000"/>
            <a:ext cx="18319661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3275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ko-KR" altLang="en-US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교독문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50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번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† 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시편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116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A69E83-F30E-7E69-83B5-5E4A76F00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2" y="3151048"/>
            <a:ext cx="18287999" cy="20588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여호와는 은혜로우시며 의로우시며 </a:t>
            </a: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 하나님은 긍휼이 </a:t>
            </a:r>
            <a:r>
              <a:rPr kumimoji="1" lang="ko-KR" altLang="en-US" sz="4800" b="1" kern="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많으시도다</a:t>
            </a: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6437E-618E-94D0-9CE4-3E5C182ED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091" y="4854902"/>
            <a:ext cx="18287999" cy="227429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여호와께서는 순진한 자를 </a:t>
            </a:r>
            <a:r>
              <a:rPr kumimoji="1" lang="ko-KR" altLang="en-US" sz="5500" kern="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지키시나니</a:t>
            </a: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내가 어려울 때에 나를 </a:t>
            </a:r>
            <a:r>
              <a:rPr kumimoji="1" lang="ko-KR" altLang="en-US" sz="5500" kern="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구원하셨도다</a:t>
            </a:r>
            <a:endParaRPr kumimoji="1" lang="ko-KR" altLang="en-US" sz="5500" kern="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7179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626BF59-62BC-14CA-153D-02E97F0D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9FCD2B0-252C-E29E-27D6-62FE481A0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3">
            <a:extLst>
              <a:ext uri="{FF2B5EF4-FFF2-40B4-BE49-F238E27FC236}">
                <a16:creationId xmlns:a16="http://schemas.microsoft.com/office/drawing/2014/main" id="{B6269AE9-4C32-8059-7EE8-9C63B56BC435}"/>
              </a:ext>
            </a:extLst>
          </p:cNvPr>
          <p:cNvSpPr txBox="1">
            <a:spLocks/>
          </p:cNvSpPr>
          <p:nvPr/>
        </p:nvSpPr>
        <p:spPr>
          <a:xfrm>
            <a:off x="-15260" y="756000"/>
            <a:ext cx="18319661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3275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ko-KR" altLang="en-US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교독문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50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번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† 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시편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116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81664-220A-9191-3B95-B779288F8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9" y="3359519"/>
            <a:ext cx="18287999" cy="20588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 영혼아 네 평안함으로 </a:t>
            </a:r>
            <a:r>
              <a:rPr kumimoji="1" lang="ko-KR" altLang="en-US" sz="4800" b="1" kern="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돌아갈지어다</a:t>
            </a: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여호와께서 너를 </a:t>
            </a:r>
            <a:r>
              <a:rPr kumimoji="1" lang="ko-KR" altLang="en-US" sz="4800" b="1" kern="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후대하심이로다</a:t>
            </a: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9885F4-5028-AAFF-9B4D-640990C32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9" y="5069670"/>
            <a:ext cx="18287999" cy="227429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주께서 내 영혼을 사망에서</a:t>
            </a:r>
            <a:r>
              <a:rPr kumimoji="1" lang="en-US" altLang="ko-KR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내 눈을 눈물에서</a:t>
            </a:r>
            <a:r>
              <a:rPr kumimoji="1" lang="en-US" altLang="ko-KR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내 발을 넘어짐에서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건지셨나이다</a:t>
            </a:r>
            <a:endParaRPr kumimoji="1" lang="ko-KR" altLang="en-US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4261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626BF59-62BC-14CA-153D-02E97F0D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9FCD2B0-252C-E29E-27D6-62FE481A0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A69E83-F30E-7E69-83B5-5E4A76F00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2" y="2699791"/>
            <a:ext cx="18287999" cy="132019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spc="-15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내게 주신 모든 은혜를 내가 여호와께 무엇으로 보답할까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6437E-618E-94D0-9CE4-3E5C182ED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" y="3717388"/>
            <a:ext cx="18287999" cy="14279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내가 구원의 잔을 들고 여호와의 이름을 부르며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01C65-DC86-C03F-F5F1-BB4506A1D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60" y="4927065"/>
            <a:ext cx="18287999" cy="132019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spc="-15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여호와의 모든 백성 앞에서 나는 나의 서원을 여호와께 </a:t>
            </a:r>
            <a:r>
              <a:rPr kumimoji="1" lang="ko-KR" altLang="en-US" sz="4800" b="1" kern="0" spc="-15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갚으리로다</a:t>
            </a:r>
            <a:r>
              <a:rPr kumimoji="1" lang="ko-KR" altLang="en-US" sz="4800" b="1" kern="0" spc="-15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7C81E1-C3EC-2F4A-AE1C-12B5EEB1A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091" y="5936656"/>
            <a:ext cx="18287999" cy="227429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그의 경건한 자들의 죽음은 여호와께서 보시기에 </a:t>
            </a: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귀중한 </a:t>
            </a:r>
            <a:r>
              <a:rPr kumimoji="1" lang="ko-KR" altLang="en-US" sz="5500" kern="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것이로다</a:t>
            </a:r>
            <a:endParaRPr kumimoji="1" lang="ko-KR" altLang="en-US" sz="5500" kern="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" name="제목 3">
            <a:extLst>
              <a:ext uri="{FF2B5EF4-FFF2-40B4-BE49-F238E27FC236}">
                <a16:creationId xmlns:a16="http://schemas.microsoft.com/office/drawing/2014/main" id="{019210F6-2A89-8550-7FB3-AEB19690E2EA}"/>
              </a:ext>
            </a:extLst>
          </p:cNvPr>
          <p:cNvSpPr txBox="1">
            <a:spLocks/>
          </p:cNvSpPr>
          <p:nvPr/>
        </p:nvSpPr>
        <p:spPr>
          <a:xfrm>
            <a:off x="-15260" y="756000"/>
            <a:ext cx="18319661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3275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ko-KR" altLang="en-US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교독문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50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번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† 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시편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116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편</a:t>
            </a:r>
          </a:p>
        </p:txBody>
      </p:sp>
    </p:spTree>
    <p:extLst>
      <p:ext uri="{BB962C8B-B14F-4D97-AF65-F5344CB8AC3E}">
        <p14:creationId xmlns:p14="http://schemas.microsoft.com/office/powerpoint/2010/main" val="3417135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0EA5E78E-3D7E-B975-3049-9E2FEE0E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AA3AC89-6B2E-096C-012E-EA47356B35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28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6EDB26D-965B-51B9-0F8F-65B36942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B20217F-9D70-554D-6C5D-37A62AB8C6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57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FD8643-9B62-0ABE-74E3-D6D2F11E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EE3F6DD-00DD-156F-4B78-C38DDCB399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41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CB0B0CBF-04D1-B5E3-B0EB-D72DD5F6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15A3011-7D61-594A-48EC-2F16EC12F0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F4002600-A790-03A5-2180-428BEE8CFA2A}"/>
              </a:ext>
            </a:extLst>
          </p:cNvPr>
          <p:cNvSpPr txBox="1">
            <a:spLocks/>
          </p:cNvSpPr>
          <p:nvPr/>
        </p:nvSpPr>
        <p:spPr>
          <a:xfrm>
            <a:off x="0" y="4886725"/>
            <a:ext cx="18291175" cy="6771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찬송가</a:t>
            </a:r>
            <a:r>
              <a:rPr lang="en-US" altLang="ko-KR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94</a:t>
            </a:r>
            <a:r>
              <a:rPr lang="ko-KR" alt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♪ 주 예수보다 더</a:t>
            </a:r>
          </a:p>
        </p:txBody>
      </p:sp>
    </p:spTree>
    <p:extLst>
      <p:ext uri="{BB962C8B-B14F-4D97-AF65-F5344CB8AC3E}">
        <p14:creationId xmlns:p14="http://schemas.microsoft.com/office/powerpoint/2010/main" val="2620760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258FE621-B280-38BA-B590-E6335A65511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0" y="288924"/>
            <a:ext cx="16560800" cy="48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FC4699E6-1F6B-325B-5E5E-6A3616FA7DD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5"/>
          <a:stretch>
            <a:fillRect/>
          </a:stretch>
        </p:blipFill>
        <p:spPr bwMode="auto">
          <a:xfrm>
            <a:off x="1727200" y="5143500"/>
            <a:ext cx="16560800" cy="479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554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3052A886-A8EA-FB40-F15C-17103C21543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0" y="314794"/>
            <a:ext cx="165608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1">
            <a:extLst>
              <a:ext uri="{FF2B5EF4-FFF2-40B4-BE49-F238E27FC236}">
                <a16:creationId xmlns:a16="http://schemas.microsoft.com/office/drawing/2014/main" id="{98922D02-0032-DE72-7A58-A180CBA195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1"/>
          <a:stretch>
            <a:fillRect/>
          </a:stretch>
        </p:blipFill>
        <p:spPr bwMode="auto">
          <a:xfrm>
            <a:off x="1727200" y="5315420"/>
            <a:ext cx="16560800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04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1BC197B2-A9B9-0C27-9B7C-F86705E5D8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0" y="224855"/>
            <a:ext cx="165608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1">
            <a:extLst>
              <a:ext uri="{FF2B5EF4-FFF2-40B4-BE49-F238E27FC236}">
                <a16:creationId xmlns:a16="http://schemas.microsoft.com/office/drawing/2014/main" id="{3DA78664-0273-E42E-B565-9623E45F914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7"/>
          <a:stretch>
            <a:fillRect/>
          </a:stretch>
        </p:blipFill>
        <p:spPr bwMode="auto">
          <a:xfrm>
            <a:off x="1727201" y="5225481"/>
            <a:ext cx="16557626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711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0B65FC45-F003-AD8C-2855-BC127EB317B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1587" y="299802"/>
            <a:ext cx="165608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E55EA258-B40A-856C-270F-ADAD37DAB9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8"/>
          <a:stretch>
            <a:fillRect/>
          </a:stretch>
        </p:blipFill>
        <p:spPr bwMode="auto">
          <a:xfrm>
            <a:off x="1728787" y="5443301"/>
            <a:ext cx="16560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969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E1172C69-2FCD-5703-E06E-D832FAD312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1587" y="224851"/>
            <a:ext cx="165608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1240E892-0D19-77B6-C365-1417FF50174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7"/>
          <a:stretch>
            <a:fillRect/>
          </a:stretch>
        </p:blipFill>
        <p:spPr bwMode="auto">
          <a:xfrm>
            <a:off x="1728787" y="5225477"/>
            <a:ext cx="16560800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028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B817B4E4-FA5B-6A25-4BAF-86BC94D472F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16577" y="239840"/>
            <a:ext cx="16560800" cy="48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14ABB1DC-D4D9-5211-F9C1-E998229392D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7"/>
          <a:stretch>
            <a:fillRect/>
          </a:stretch>
        </p:blipFill>
        <p:spPr bwMode="auto">
          <a:xfrm>
            <a:off x="1743777" y="5240467"/>
            <a:ext cx="16560800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78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1BC197B2-A9B9-0C27-9B7C-F86705E5D8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0" y="224855"/>
            <a:ext cx="165608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1">
            <a:extLst>
              <a:ext uri="{FF2B5EF4-FFF2-40B4-BE49-F238E27FC236}">
                <a16:creationId xmlns:a16="http://schemas.microsoft.com/office/drawing/2014/main" id="{3DA78664-0273-E42E-B565-9623E45F914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7"/>
          <a:stretch>
            <a:fillRect/>
          </a:stretch>
        </p:blipFill>
        <p:spPr bwMode="auto">
          <a:xfrm>
            <a:off x="1727201" y="5225481"/>
            <a:ext cx="16557626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377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0B65FC45-F003-AD8C-2855-BC127EB317B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1587" y="299802"/>
            <a:ext cx="165608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E55EA258-B40A-856C-270F-ADAD37DAB9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8"/>
          <a:stretch>
            <a:fillRect/>
          </a:stretch>
        </p:blipFill>
        <p:spPr bwMode="auto">
          <a:xfrm>
            <a:off x="1728787" y="5443301"/>
            <a:ext cx="16560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235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8D80FB7B-4781-42A1-1DA8-EF1C4445613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1587" y="299802"/>
            <a:ext cx="16560800" cy="48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5E2B953A-846D-61EC-BF07-52F78736F38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7"/>
          <a:stretch>
            <a:fillRect/>
          </a:stretch>
        </p:blipFill>
        <p:spPr bwMode="auto">
          <a:xfrm>
            <a:off x="1728787" y="5300429"/>
            <a:ext cx="16560800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78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8165D048-6DF4-DC39-5D5B-BF807223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D4F9206-EA16-57E0-FF5E-BF2DAB0BFD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51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373DAFB6-9C21-4C25-DB2F-76477085DFB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47"/>
          <a:stretch>
            <a:fillRect/>
          </a:stretch>
        </p:blipFill>
        <p:spPr bwMode="auto">
          <a:xfrm>
            <a:off x="1587" y="239840"/>
            <a:ext cx="165608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C45E4C2C-D69E-47AC-3CF4-03A8084926D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8"/>
          <a:stretch>
            <a:fillRect/>
          </a:stretch>
        </p:blipFill>
        <p:spPr bwMode="auto">
          <a:xfrm>
            <a:off x="1731963" y="5383340"/>
            <a:ext cx="16560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876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1BC197B2-A9B9-0C27-9B7C-F86705E5D8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0" y="224855"/>
            <a:ext cx="165608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1">
            <a:extLst>
              <a:ext uri="{FF2B5EF4-FFF2-40B4-BE49-F238E27FC236}">
                <a16:creationId xmlns:a16="http://schemas.microsoft.com/office/drawing/2014/main" id="{3DA78664-0273-E42E-B565-9623E45F914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7"/>
          <a:stretch>
            <a:fillRect/>
          </a:stretch>
        </p:blipFill>
        <p:spPr bwMode="auto">
          <a:xfrm>
            <a:off x="1727201" y="5225481"/>
            <a:ext cx="16557626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874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0B65FC45-F003-AD8C-2855-BC127EB317B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1587" y="299802"/>
            <a:ext cx="165608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E55EA258-B40A-856C-270F-ADAD37DAB9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8"/>
          <a:stretch>
            <a:fillRect/>
          </a:stretch>
        </p:blipFill>
        <p:spPr bwMode="auto">
          <a:xfrm>
            <a:off x="1728787" y="5443301"/>
            <a:ext cx="16560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423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8EAEC48B-94C3-5555-378B-4BB9F78C1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C9DA17A-3061-39EE-94BD-DED62F6CC4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73D6871-183D-4507-D9D7-81A7728120E8}"/>
              </a:ext>
            </a:extLst>
          </p:cNvPr>
          <p:cNvSpPr txBox="1">
            <a:spLocks/>
          </p:cNvSpPr>
          <p:nvPr/>
        </p:nvSpPr>
        <p:spPr>
          <a:xfrm>
            <a:off x="-2108" y="4939909"/>
            <a:ext cx="18291175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noFill/>
                </a:ln>
                <a:solidFill>
                  <a:srgbClr val="39281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장대훈 집사</a:t>
            </a:r>
          </a:p>
        </p:txBody>
      </p:sp>
    </p:spTree>
    <p:extLst>
      <p:ext uri="{BB962C8B-B14F-4D97-AF65-F5344CB8AC3E}">
        <p14:creationId xmlns:p14="http://schemas.microsoft.com/office/powerpoint/2010/main" val="2959328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0E84893-6655-0CC9-CC17-945326CA0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7A15562-846E-4F1B-32E7-941C8E55DB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38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E061671-F83D-7DB0-8688-FFDBB5D5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5AE5FFF-861A-75B8-4393-CD8DD85FB4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21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575A787-02C9-DDF8-BDCF-6C2903C96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6984326-3511-8818-67EB-7D888E4351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3E4B6E28-DC04-2DDE-ED35-0B719A1F6E09}"/>
              </a:ext>
            </a:extLst>
          </p:cNvPr>
          <p:cNvSpPr txBox="1">
            <a:spLocks/>
          </p:cNvSpPr>
          <p:nvPr/>
        </p:nvSpPr>
        <p:spPr>
          <a:xfrm>
            <a:off x="0" y="4974187"/>
            <a:ext cx="18291175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미가 </a:t>
            </a:r>
            <a:r>
              <a:rPr lang="en-US" altLang="ko-KR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</a:t>
            </a:r>
            <a:r>
              <a:rPr lang="en-US" altLang="ko-KR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18</a:t>
            </a:r>
            <a:r>
              <a:rPr lang="ko-KR" altLang="en-US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r>
              <a:rPr lang="en-US" altLang="ko-KR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~20</a:t>
            </a:r>
            <a:r>
              <a:rPr lang="ko-KR" altLang="en-US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endParaRPr lang="en-US" altLang="ko-KR" sz="5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156E2184-239C-FC6A-D6D6-D0C494720039}"/>
              </a:ext>
            </a:extLst>
          </p:cNvPr>
          <p:cNvSpPr txBox="1">
            <a:spLocks/>
          </p:cNvSpPr>
          <p:nvPr/>
        </p:nvSpPr>
        <p:spPr>
          <a:xfrm>
            <a:off x="-4307" y="5814898"/>
            <a:ext cx="18291175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구</a:t>
            </a:r>
            <a:r>
              <a:rPr lang="en-US" altLang="ko-KR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1297</a:t>
            </a:r>
            <a:r>
              <a:rPr lang="ko-KR" alt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쪽</a:t>
            </a:r>
            <a:r>
              <a:rPr lang="en-US" altLang="ko-KR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7183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DB52463-E361-D799-709A-8BECC583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1506D94-726E-0162-632C-2F0A9F3BFB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8DDC89BB-0DD3-8F43-4140-92796B82C49D}"/>
              </a:ext>
            </a:extLst>
          </p:cNvPr>
          <p:cNvSpPr txBox="1">
            <a:spLocks/>
          </p:cNvSpPr>
          <p:nvPr/>
        </p:nvSpPr>
        <p:spPr>
          <a:xfrm>
            <a:off x="1225587" y="723968"/>
            <a:ext cx="15840000" cy="893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미가 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18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~20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81F83BD-629E-71A1-72FD-FE8DDD3F2DCE}"/>
              </a:ext>
            </a:extLst>
          </p:cNvPr>
          <p:cNvSpPr txBox="1">
            <a:spLocks/>
          </p:cNvSpPr>
          <p:nvPr/>
        </p:nvSpPr>
        <p:spPr>
          <a:xfrm>
            <a:off x="550227" y="2036807"/>
            <a:ext cx="17190720" cy="6302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1371691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4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91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537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3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229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5074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920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76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738" latinLnBrk="0">
              <a:defRPr/>
            </a:pPr>
            <a:r>
              <a:rPr lang="en-US" altLang="ko-KR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18.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주와 같은 신이 어디 </a:t>
            </a:r>
            <a:r>
              <a:rPr lang="ko-KR" altLang="en-US" sz="48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있으리이까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주께서는 죄악과 그 기업에 남은 자의 허물을 사유하시며 인애를 기뻐하시므로 진노를 </a:t>
            </a:r>
            <a:endParaRPr lang="en-US" altLang="ko-KR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오래 품지 </a:t>
            </a:r>
            <a:r>
              <a:rPr lang="ko-KR" altLang="en-US" sz="48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아니하시나이다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endParaRPr lang="ko-KR" altLang="en-US" sz="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en-US" altLang="ko-KR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19.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다시 우리를 불쌍히 여기셔서 우리의 죄악을 발로 밟으시고 우리의 모든 죄를 깊은 바다에 </a:t>
            </a:r>
            <a:r>
              <a:rPr lang="ko-KR" altLang="en-US" sz="48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던지시리이다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endParaRPr lang="ko-KR" altLang="en-US" sz="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en-US" altLang="ko-KR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20.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주께서 옛적에 우리 조상들에게 맹세하신 대로 야곱에게 성실을 베푸시며 아브라함에게 인애를 </a:t>
            </a:r>
            <a:r>
              <a:rPr lang="ko-KR" altLang="en-US" sz="48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더하시리이다</a:t>
            </a:r>
            <a:endParaRPr lang="ko-KR" altLang="en-US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4892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ECE5F8F-4982-87AB-DC47-1D45A2DF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CCF0B8B-8ED7-814D-95DA-0382AF4838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BDAB0DE8-22C5-5CF3-38BB-5591903DA2C8}"/>
              </a:ext>
            </a:extLst>
          </p:cNvPr>
          <p:cNvSpPr txBox="1">
            <a:spLocks/>
          </p:cNvSpPr>
          <p:nvPr/>
        </p:nvSpPr>
        <p:spPr>
          <a:xfrm>
            <a:off x="0" y="4884131"/>
            <a:ext cx="18291175" cy="76944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50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나를 언제나 바라보시는</a:t>
            </a:r>
            <a:endParaRPr lang="en-US" altLang="ko-KR" sz="5000" b="1" dirty="0">
              <a:ln w="0"/>
              <a:solidFill>
                <a:srgbClr val="00206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A1FCFE37-3479-4344-E574-9BA9FE28A65E}"/>
              </a:ext>
            </a:extLst>
          </p:cNvPr>
          <p:cNvSpPr txBox="1">
            <a:spLocks/>
          </p:cNvSpPr>
          <p:nvPr/>
        </p:nvSpPr>
        <p:spPr>
          <a:xfrm>
            <a:off x="-4307" y="5733116"/>
            <a:ext cx="18291175" cy="76944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5000" b="1" dirty="0" err="1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카리스</a:t>
            </a:r>
            <a:r>
              <a:rPr lang="ko-KR" altLang="en-US" sz="50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중창단</a:t>
            </a:r>
            <a:endParaRPr lang="en-US" altLang="ko-KR" sz="5000" b="1" dirty="0">
              <a:ln w="0"/>
              <a:solidFill>
                <a:srgbClr val="00206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37928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B3DE6B7-8964-5AFA-8719-28B845242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7FDDDD-E62D-AAAE-8B49-20FE06751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09398AB-7C74-89E7-8ADC-798181A447DF}"/>
              </a:ext>
            </a:extLst>
          </p:cNvPr>
          <p:cNvSpPr txBox="1">
            <a:spLocks/>
          </p:cNvSpPr>
          <p:nvPr/>
        </p:nvSpPr>
        <p:spPr>
          <a:xfrm>
            <a:off x="0" y="3020908"/>
            <a:ext cx="18291175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noFill/>
                </a:ln>
                <a:solidFill>
                  <a:srgbClr val="39281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0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기도와 희생과 헌신의 제물</a:t>
            </a:r>
            <a:r>
              <a:rPr lang="en-US" altLang="ko-KR" sz="100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(Ⅱ)</a:t>
            </a:r>
            <a:endParaRPr lang="ko-KR" altLang="en-US" sz="10000" dirty="0">
              <a:solidFill>
                <a:srgbClr val="00206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296E9380-54EA-8C79-0A2D-B71434A8500D}"/>
              </a:ext>
            </a:extLst>
          </p:cNvPr>
          <p:cNvSpPr txBox="1">
            <a:spLocks/>
          </p:cNvSpPr>
          <p:nvPr/>
        </p:nvSpPr>
        <p:spPr>
          <a:xfrm>
            <a:off x="0" y="4933100"/>
            <a:ext cx="18291175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미가 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18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~20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A2FF497-7735-5D3E-86BA-C889039D20A9}"/>
              </a:ext>
            </a:extLst>
          </p:cNvPr>
          <p:cNvSpPr txBox="1">
            <a:spLocks/>
          </p:cNvSpPr>
          <p:nvPr/>
        </p:nvSpPr>
        <p:spPr>
          <a:xfrm>
            <a:off x="-4307" y="5872067"/>
            <a:ext cx="18291175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6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오구식</a:t>
            </a:r>
            <a:r>
              <a:rPr lang="ko-KR" altLang="en-US" sz="6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목사</a:t>
            </a:r>
            <a:endParaRPr lang="en-US" altLang="ko-KR" sz="6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9445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543C93-2125-4998-F5B4-AA0A5FDA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7E0545-A3DC-CBF0-C56C-591660EA0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3460B4C2-917F-2EC1-3DAB-29761C57134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0477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8AD8B4A-1842-DC21-513B-002B6052F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E3649E1-A43A-26B5-038F-EE03224021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17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97AD9D88-33B1-82E0-AFE9-038ECAE67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1F0F6A5-CAEB-8FA7-8275-606E6CC826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C2BB1973-FF40-BD56-CAA0-A40D00777B23}"/>
              </a:ext>
            </a:extLst>
          </p:cNvPr>
          <p:cNvSpPr txBox="1">
            <a:spLocks/>
          </p:cNvSpPr>
          <p:nvPr/>
        </p:nvSpPr>
        <p:spPr>
          <a:xfrm>
            <a:off x="581079" y="2587078"/>
            <a:ext cx="17117167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공예배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및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주일새벽예배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예배의 성공은 인생의 성공입니다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  <a:endParaRPr lang="en-US" altLang="ko-KR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spc="-3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오후예배 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말씀으로 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떠나는성지순례와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함께 합니다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.(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보고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ko-KR" altLang="en-US" spc="-300" dirty="0"/>
          </a:p>
        </p:txBody>
      </p:sp>
    </p:spTree>
    <p:extLst>
      <p:ext uri="{BB962C8B-B14F-4D97-AF65-F5344CB8AC3E}">
        <p14:creationId xmlns:p14="http://schemas.microsoft.com/office/powerpoint/2010/main" val="379875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45AE9D8-76F2-09E7-91CD-FF7BA56C5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D9BE4EF-56F9-EDE2-364E-207577C19B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13CA7686-B7B5-1253-2B9D-7A76E86F334E}"/>
              </a:ext>
            </a:extLst>
          </p:cNvPr>
          <p:cNvSpPr txBox="1">
            <a:spLocks/>
          </p:cNvSpPr>
          <p:nvPr/>
        </p:nvSpPr>
        <p:spPr>
          <a:xfrm>
            <a:off x="593535" y="2735052"/>
            <a:ext cx="17104104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전도대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매주 수요일 오전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분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endParaRPr lang="ko-KR" altLang="en-US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구국기도회 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6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 한달 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금요기도회는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권사회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주최 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구국기도회입니다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많은 관심과 참여 바랍니다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..</a:t>
            </a:r>
            <a:endParaRPr lang="ko-KR" altLang="en-US" spc="-300" dirty="0"/>
          </a:p>
        </p:txBody>
      </p:sp>
    </p:spTree>
    <p:extLst>
      <p:ext uri="{BB962C8B-B14F-4D97-AF65-F5344CB8AC3E}">
        <p14:creationId xmlns:p14="http://schemas.microsoft.com/office/powerpoint/2010/main" val="35347356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908A7295-BC23-6E1A-9E5B-98BDA54BC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4DB366C-EDF1-5E73-1D64-370A60DCC4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AC5BAEFD-8BF6-9D4B-8F4F-895040E95CE5}"/>
              </a:ext>
            </a:extLst>
          </p:cNvPr>
          <p:cNvSpPr txBox="1">
            <a:spLocks/>
          </p:cNvSpPr>
          <p:nvPr/>
        </p:nvSpPr>
        <p:spPr>
          <a:xfrm>
            <a:off x="554346" y="2751970"/>
            <a:ext cx="17182482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담임목사님과 오찬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카레밥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: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권사회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현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직전회장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2. 9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선교회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교역자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야유회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                        6/18(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목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기장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오전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분 출발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ko-KR" altLang="en-US" spc="-300" dirty="0"/>
          </a:p>
        </p:txBody>
      </p:sp>
    </p:spTree>
    <p:extLst>
      <p:ext uri="{BB962C8B-B14F-4D97-AF65-F5344CB8AC3E}">
        <p14:creationId xmlns:p14="http://schemas.microsoft.com/office/powerpoint/2010/main" val="3843550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A3EEA7C-6182-CF7A-9BD4-30CFA35D7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220CEE4-EC9B-9B6D-BAC0-CCEEA83C16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328AB1E4-C072-90F9-5C46-9124594FF0DF}"/>
              </a:ext>
            </a:extLst>
          </p:cNvPr>
          <p:cNvSpPr txBox="1">
            <a:spLocks/>
          </p:cNvSpPr>
          <p:nvPr/>
        </p:nvSpPr>
        <p:spPr>
          <a:xfrm>
            <a:off x="541203" y="2736979"/>
            <a:ext cx="17749972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담임목사님 허락없이 외부 성경공부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기타 집회 참석을 금하며 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유튜브도 조심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결혼감사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조준수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김하은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김규성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목사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고은애 사모 장녀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의 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결혼에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축하해주셔서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감사합니다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커피 대접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3.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권사회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월례회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오찬 후 비전센터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층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찬양대연습실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         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식당봉사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-6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남선교회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ko-KR" altLang="en-US" spc="-300" dirty="0"/>
          </a:p>
        </p:txBody>
      </p:sp>
    </p:spTree>
    <p:extLst>
      <p:ext uri="{BB962C8B-B14F-4D97-AF65-F5344CB8AC3E}">
        <p14:creationId xmlns:p14="http://schemas.microsoft.com/office/powerpoint/2010/main" val="2049297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7EC475FC-A80E-14BC-DFF2-6ED11A8E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0C6905E-6948-BC45-C1EE-B8C968B69E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88B14C32-E21D-0495-B671-2C55BB01468A}"/>
              </a:ext>
            </a:extLst>
          </p:cNvPr>
          <p:cNvSpPr txBox="1">
            <a:spLocks/>
          </p:cNvSpPr>
          <p:nvPr/>
        </p:nvSpPr>
        <p:spPr>
          <a:xfrm>
            <a:off x="699499" y="2751969"/>
            <a:ext cx="17749972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절대금지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교회 내에서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불법다단계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상거래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금전거래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보증등과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이단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그리고 부정어와 남의 말</a:t>
            </a: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가정 및 사업장 심방은 신청하는 순서대로 합니다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257117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2824CDC-DFFB-3F50-6F76-447723692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0ADA62F-FAA6-EE61-A09A-47CC47B1DD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48BBF4C1-8853-8193-3156-0D504E263F34}"/>
              </a:ext>
            </a:extLst>
          </p:cNvPr>
          <p:cNvSpPr txBox="1">
            <a:spLocks/>
          </p:cNvSpPr>
          <p:nvPr/>
        </p:nvSpPr>
        <p:spPr>
          <a:xfrm>
            <a:off x="0" y="4886725"/>
            <a:ext cx="18291175" cy="6771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찬송가</a:t>
            </a:r>
            <a:r>
              <a:rPr lang="en-US" altLang="ko-KR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95</a:t>
            </a:r>
            <a:r>
              <a:rPr lang="ko-KR" alt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♪ 나의 기쁨 나의 소망되시며</a:t>
            </a:r>
          </a:p>
        </p:txBody>
      </p:sp>
    </p:spTree>
    <p:extLst>
      <p:ext uri="{BB962C8B-B14F-4D97-AF65-F5344CB8AC3E}">
        <p14:creationId xmlns:p14="http://schemas.microsoft.com/office/powerpoint/2010/main" val="7905686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2">
            <a:extLst>
              <a:ext uri="{FF2B5EF4-FFF2-40B4-BE49-F238E27FC236}">
                <a16:creationId xmlns:a16="http://schemas.microsoft.com/office/drawing/2014/main" id="{BFDD6C32-014D-D1DD-D118-8FE231E0BB9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3511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2">
            <a:extLst>
              <a:ext uri="{FF2B5EF4-FFF2-40B4-BE49-F238E27FC236}">
                <a16:creationId xmlns:a16="http://schemas.microsoft.com/office/drawing/2014/main" id="{6CE4A66A-33F8-76B2-3214-61A239E09C7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9200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8B728A7-E756-B65A-1D5E-F210ADE8F9D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497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543C93-2125-4998-F5B4-AA0A5FDA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7E0545-A3DC-CBF0-C56C-591660EA0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BFCA3C9-778D-B26E-DB2D-6EA54F9C37F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1847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915A6274-D6A6-EE49-A8D5-53A63250B24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6660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12C0C34E-0934-1AE6-58E2-6D9E80DA2F2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061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EE63A671-EF58-0B4D-058E-79D2BC3A811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9700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969E999D-511B-090E-748E-978625D6776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346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4C62D112-EFD0-4A59-0374-FA813BC3F29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8925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791B0F42-9EA7-8627-6095-D07AA517B3C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4198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9AEF3098-BDB7-8958-9D7A-80167C7F509C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0" y="317500"/>
            <a:ext cx="18288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570D1998-BABC-7648-50AB-2AB25B233D6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0" t="51378"/>
          <a:stretch/>
        </p:blipFill>
        <p:spPr bwMode="auto">
          <a:xfrm>
            <a:off x="8589363" y="5276538"/>
            <a:ext cx="9701811" cy="469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B6553A56-ED74-BF9E-1472-1274DCFE92E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78" r="53228"/>
          <a:stretch/>
        </p:blipFill>
        <p:spPr bwMode="auto">
          <a:xfrm>
            <a:off x="8070382" y="1891259"/>
            <a:ext cx="8553710" cy="4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3235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A6BBDE7-38DE-A4ED-E02F-139845B2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2D3378E-E5B7-AB06-B04A-2F1B948F0A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90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EA1FD6B-BC58-EEA4-BBAE-D6038400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F005868-20BB-5B1F-0B57-FD3184FE22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408BC4C6-F032-8667-CB78-5584874D405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9" t="51387"/>
          <a:stretch/>
        </p:blipFill>
        <p:spPr bwMode="auto">
          <a:xfrm>
            <a:off x="7419702" y="5277394"/>
            <a:ext cx="10869885" cy="469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754BBEA1-574A-769B-7425-EA77BA7271C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51387" r="72467"/>
          <a:stretch/>
        </p:blipFill>
        <p:spPr bwMode="auto">
          <a:xfrm>
            <a:off x="14382204" y="1889760"/>
            <a:ext cx="3422468" cy="469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3E850ECF-6F8A-19A0-FB9E-550624B0BD7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3"/>
          <a:stretch/>
        </p:blipFill>
        <p:spPr bwMode="auto">
          <a:xfrm>
            <a:off x="1587" y="317500"/>
            <a:ext cx="15120000" cy="4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2178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EA1FD6B-BC58-EEA4-BBAE-D6038400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F005868-20BB-5B1F-0B57-FD3184FE22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B7CE378B-CA4E-87E3-076D-7F18246EBA4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3"/>
          <a:stretch/>
        </p:blipFill>
        <p:spPr bwMode="auto">
          <a:xfrm>
            <a:off x="3175" y="317500"/>
            <a:ext cx="15120000" cy="4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EDAB8B3A-699E-7903-49D3-02E38F33B30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2" t="52605"/>
          <a:stretch/>
        </p:blipFill>
        <p:spPr bwMode="auto">
          <a:xfrm>
            <a:off x="6897188" y="5394960"/>
            <a:ext cx="11397161" cy="457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1D549B2-300B-5BB5-72F5-DF10F3A9064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52605" r="75522"/>
          <a:stretch/>
        </p:blipFill>
        <p:spPr bwMode="auto">
          <a:xfrm>
            <a:off x="14478409" y="2007326"/>
            <a:ext cx="2534194" cy="457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222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543C93-2125-4998-F5B4-AA0A5FDA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7E0545-A3DC-CBF0-C56C-591660EA0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AD1E8493-7E51-F45E-EB80-585B69BBA37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2034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B3DE6B7-8964-5AFA-8719-28B845242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7FDDDD-E62D-AAAE-8B49-20FE06751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09398AB-7C74-89E7-8ADC-798181A447DF}"/>
              </a:ext>
            </a:extLst>
          </p:cNvPr>
          <p:cNvSpPr txBox="1">
            <a:spLocks/>
          </p:cNvSpPr>
          <p:nvPr/>
        </p:nvSpPr>
        <p:spPr>
          <a:xfrm>
            <a:off x="65315" y="3020908"/>
            <a:ext cx="18291175" cy="184665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noFill/>
                </a:ln>
                <a:solidFill>
                  <a:srgbClr val="39281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축도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A2FF497-7735-5D3E-86BA-C889039D20A9}"/>
              </a:ext>
            </a:extLst>
          </p:cNvPr>
          <p:cNvSpPr txBox="1">
            <a:spLocks/>
          </p:cNvSpPr>
          <p:nvPr/>
        </p:nvSpPr>
        <p:spPr>
          <a:xfrm>
            <a:off x="-4307" y="4910361"/>
            <a:ext cx="18291175" cy="17697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1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오구식</a:t>
            </a:r>
            <a:r>
              <a:rPr lang="ko-KR" altLang="en-US" sz="11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목사</a:t>
            </a:r>
            <a:endParaRPr lang="en-US" altLang="ko-KR" sz="115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7509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346F43F-F900-F07F-4BD2-C22A11BF2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FBFCB67-EF0C-E870-C111-9199E088AF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5">
            <a:extLst>
              <a:ext uri="{FF2B5EF4-FFF2-40B4-BE49-F238E27FC236}">
                <a16:creationId xmlns:a16="http://schemas.microsoft.com/office/drawing/2014/main" id="{17065429-3951-4E2D-BA0A-A66C90E3D984}"/>
              </a:ext>
            </a:extLst>
          </p:cNvPr>
          <p:cNvSpPr txBox="1">
            <a:spLocks/>
          </p:cNvSpPr>
          <p:nvPr/>
        </p:nvSpPr>
        <p:spPr>
          <a:xfrm>
            <a:off x="-944" y="4311140"/>
            <a:ext cx="17731163" cy="19124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713" lvl="1" indent="0" algn="ctr" defTabSz="1371464">
              <a:lnSpc>
                <a:spcPct val="100000"/>
              </a:lnSpc>
              <a:buNone/>
            </a:pPr>
            <a:r>
              <a:rPr lang="ko-KR" altLang="en-US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최영미</a:t>
            </a:r>
            <a:r>
              <a:rPr lang="en-US" altLang="ko-KR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생일</a:t>
            </a:r>
            <a:r>
              <a:rPr lang="en-US" altLang="ko-KR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  <a:r>
              <a:rPr lang="ko-KR" altLang="en-US" sz="6000" b="1" kern="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강황곤</a:t>
            </a:r>
            <a:r>
              <a:rPr lang="en-US" altLang="ko-KR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생일</a:t>
            </a:r>
            <a:r>
              <a:rPr lang="en-US" altLang="ko-KR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  <a:endParaRPr lang="en-US" altLang="ko-KR" sz="9600" kern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75930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45DD568-C627-8046-F8BA-5BAA85E77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C15AC24-78D6-1746-FDAF-FF953E14AC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929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EB18E4D-B92A-16A9-4E4A-B868EE727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ADEBB45-701E-5F81-8594-EFEB0785A7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488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9D73BE94-33C5-8EB0-BEED-0C62C3DBC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A34CAC0-35FA-828D-058F-BA0574538E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47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543C93-2125-4998-F5B4-AA0A5FDA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7E0545-A3DC-CBF0-C56C-591660EA0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66FBE8A6-921D-34F3-DDAF-1ED5B49CBD5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7" t="52064"/>
          <a:stretch/>
        </p:blipFill>
        <p:spPr bwMode="auto">
          <a:xfrm>
            <a:off x="7903029" y="5342708"/>
            <a:ext cx="10388146" cy="46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DBECA2E2-1A30-E683-BE29-D6DF39460A5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4" t="52064" r="57493"/>
          <a:stretch/>
        </p:blipFill>
        <p:spPr bwMode="auto">
          <a:xfrm>
            <a:off x="14761027" y="1955074"/>
            <a:ext cx="2860765" cy="46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3DDA45ED-7BA2-57FE-AC8F-7348490F7AB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36"/>
          <a:stretch/>
        </p:blipFill>
        <p:spPr bwMode="auto">
          <a:xfrm>
            <a:off x="0" y="317500"/>
            <a:ext cx="18288000" cy="502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079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ACCFD595-C870-7E8C-1ABE-C2FD92810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960C572-AB49-610C-3701-00674A784F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75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5DFF52C-BCE1-E907-DB32-737943D3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EC143D-E37C-E7B4-B5E4-B23EAC925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79CDDDF2-03CC-FAB0-123D-8F45FFCA926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0"/>
          <a:stretch>
            <a:fillRect/>
          </a:stretch>
        </p:blipFill>
        <p:spPr bwMode="auto">
          <a:xfrm>
            <a:off x="1588" y="300448"/>
            <a:ext cx="1728152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8412DA8-A404-FFEF-FA6B-5CD950E1878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6" t="51797"/>
          <a:stretch>
            <a:fillRect/>
          </a:stretch>
        </p:blipFill>
        <p:spPr bwMode="auto">
          <a:xfrm>
            <a:off x="7993063" y="5301075"/>
            <a:ext cx="10296524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93A776E2-02AB-B2A1-5CC6-EF1FBA3499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 t="51797" r="59682"/>
          <a:stretch>
            <a:fillRect/>
          </a:stretch>
        </p:blipFill>
        <p:spPr bwMode="auto">
          <a:xfrm>
            <a:off x="12933364" y="1926411"/>
            <a:ext cx="3889374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253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444</Words>
  <Application>Microsoft Office PowerPoint</Application>
  <PresentationFormat>사용자 지정</PresentationFormat>
  <Paragraphs>68</Paragraphs>
  <Slides>64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64</vt:i4>
      </vt:variant>
    </vt:vector>
  </HeadingPairs>
  <TitlesOfParts>
    <vt:vector size="69" baseType="lpstr">
      <vt:lpstr>나눔고딕</vt:lpstr>
      <vt:lpstr>나눔고딕 ExtraBold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49</cp:revision>
  <dcterms:created xsi:type="dcterms:W3CDTF">2026-04-10T02:51:08Z</dcterms:created>
  <dcterms:modified xsi:type="dcterms:W3CDTF">2026-06-12T06:55:29Z</dcterms:modified>
</cp:coreProperties>
</file>