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902" r:id="rId3"/>
    <p:sldMasterId id="2147484123" r:id="rId4"/>
    <p:sldMasterId id="2147484135" r:id="rId5"/>
  </p:sldMasterIdLst>
  <p:notesMasterIdLst>
    <p:notesMasterId r:id="rId37"/>
  </p:notesMasterIdLst>
  <p:handoutMasterIdLst>
    <p:handoutMasterId r:id="rId38"/>
  </p:handoutMasterIdLst>
  <p:sldIdLst>
    <p:sldId id="779" r:id="rId6"/>
    <p:sldId id="1057" r:id="rId7"/>
    <p:sldId id="1058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789" r:id="rId18"/>
    <p:sldId id="790" r:id="rId19"/>
    <p:sldId id="11443" r:id="rId20"/>
    <p:sldId id="11839" r:id="rId21"/>
    <p:sldId id="1072" r:id="rId22"/>
    <p:sldId id="792" r:id="rId23"/>
    <p:sldId id="1074" r:id="rId24"/>
    <p:sldId id="11840" r:id="rId25"/>
    <p:sldId id="11841" r:id="rId26"/>
    <p:sldId id="11842" r:id="rId27"/>
    <p:sldId id="11843" r:id="rId28"/>
    <p:sldId id="11844" r:id="rId29"/>
    <p:sldId id="11845" r:id="rId30"/>
    <p:sldId id="11846" r:id="rId31"/>
    <p:sldId id="11847" r:id="rId32"/>
    <p:sldId id="11848" r:id="rId33"/>
    <p:sldId id="802" r:id="rId34"/>
    <p:sldId id="803" r:id="rId35"/>
    <p:sldId id="584" r:id="rId36"/>
  </p:sldIdLst>
  <p:sldSz cx="18291175" cy="10287000"/>
  <p:notesSz cx="6858000" cy="9144000"/>
  <p:defaultTextStyle>
    <a:defPPr>
      <a:defRPr lang="ko-KR"/>
    </a:defPPr>
    <a:lvl1pPr marL="0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3">
          <p15:clr>
            <a:srgbClr val="A4A3A4"/>
          </p15:clr>
        </p15:guide>
        <p15:guide id="2" orient="horz" pos="6166">
          <p15:clr>
            <a:srgbClr val="A4A3A4"/>
          </p15:clr>
        </p15:guide>
        <p15:guide id="3" orient="horz" pos="314">
          <p15:clr>
            <a:srgbClr val="A4A3A4"/>
          </p15:clr>
        </p15:guide>
        <p15:guide id="4" orient="horz" pos="632">
          <p15:clr>
            <a:srgbClr val="A4A3A4"/>
          </p15:clr>
        </p15:guide>
        <p15:guide id="5" orient="horz" pos="2741">
          <p15:clr>
            <a:srgbClr val="A4A3A4"/>
          </p15:clr>
        </p15:guide>
        <p15:guide id="6" orient="horz" pos="5848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2514">
          <p15:clr>
            <a:srgbClr val="A4A3A4"/>
          </p15:clr>
        </p15:guide>
        <p15:guide id="9" orient="horz" pos="4351">
          <p15:clr>
            <a:srgbClr val="A4A3A4"/>
          </p15:clr>
        </p15:guide>
        <p15:guide id="10" orient="horz" pos="1312">
          <p15:clr>
            <a:srgbClr val="A4A3A4"/>
          </p15:clr>
        </p15:guide>
        <p15:guide id="11" pos="5761">
          <p15:clr>
            <a:srgbClr val="A4A3A4"/>
          </p15:clr>
        </p15:guide>
        <p15:guide id="12" pos="2087">
          <p15:clr>
            <a:srgbClr val="A4A3A4"/>
          </p15:clr>
        </p15:guide>
        <p15:guide id="13" pos="10955">
          <p15:clr>
            <a:srgbClr val="A4A3A4"/>
          </p15:clr>
        </p15:guide>
        <p15:guide id="14" pos="10365">
          <p15:clr>
            <a:srgbClr val="A4A3A4"/>
          </p15:clr>
        </p15:guide>
        <p15:guide id="15" pos="1769">
          <p15:clr>
            <a:srgbClr val="A4A3A4"/>
          </p15:clr>
        </p15:guide>
        <p15:guide id="16" pos="9753">
          <p15:clr>
            <a:srgbClr val="A4A3A4"/>
          </p15:clr>
        </p15:guide>
        <p15:guide id="17" pos="930">
          <p15:clr>
            <a:srgbClr val="A4A3A4"/>
          </p15:clr>
        </p15:guide>
        <p15:guide id="18" pos="11521">
          <p15:clr>
            <a:srgbClr val="A4A3A4"/>
          </p15:clr>
        </p15:guide>
        <p15:guide id="19" pos="6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F4"/>
    <a:srgbClr val="C4E7E9"/>
    <a:srgbClr val="244E65"/>
    <a:srgbClr val="F6FAFD"/>
    <a:srgbClr val="FBFCFE"/>
    <a:srgbClr val="F8FCFF"/>
    <a:srgbClr val="E6E9D6"/>
    <a:srgbClr val="559EC8"/>
    <a:srgbClr val="A2DBCD"/>
    <a:srgbClr val="394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83138" autoAdjust="0"/>
  </p:normalViewPr>
  <p:slideViewPr>
    <p:cSldViewPr snapToObjects="1">
      <p:cViewPr varScale="1">
        <p:scale>
          <a:sx n="56" d="100"/>
          <a:sy n="56" d="100"/>
        </p:scale>
        <p:origin x="816" y="84"/>
      </p:cViewPr>
      <p:guideLst>
        <p:guide orient="horz" pos="3263"/>
        <p:guide orient="horz" pos="6166"/>
        <p:guide orient="horz" pos="314"/>
        <p:guide orient="horz" pos="632"/>
        <p:guide orient="horz" pos="2741"/>
        <p:guide orient="horz" pos="5848"/>
        <p:guide orient="horz"/>
        <p:guide orient="horz" pos="2514"/>
        <p:guide orient="horz" pos="4351"/>
        <p:guide orient="horz" pos="1312"/>
        <p:guide pos="5761"/>
        <p:guide pos="2087"/>
        <p:guide pos="10955"/>
        <p:guide pos="10365"/>
        <p:guide pos="1769"/>
        <p:guide pos="9753"/>
        <p:guide pos="930"/>
        <p:guide pos="11521"/>
        <p:guide pos="6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450"/>
    </p:cViewPr>
  </p:sorterViewPr>
  <p:notesViewPr>
    <p:cSldViewPr snapToObjects="1" showGuides="1"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F1585-0CBC-438A-8D02-1C0E3C9A8A8D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6E324-36C2-4A17-BDAC-ABD7F2A7AA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80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C0F6-DFFD-4847-94F9-389A8ACE78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E7FE-BB9B-41E3-80FC-C9BE1E202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80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티웨이하늘체</a:t>
            </a:r>
            <a:r>
              <a:rPr lang="ko-KR" altLang="en-US" dirty="0"/>
              <a:t> </a:t>
            </a:r>
            <a:r>
              <a:rPr lang="en-US" altLang="ko-KR" dirty="0"/>
              <a:t>https://viva-choi.tistory.com/entry/%ED%8B%B0%EC%9B%A8%EC%9D%B4-%ED%95%98%EB%8A%98%EC%B2%B4</a:t>
            </a:r>
          </a:p>
          <a:p>
            <a:r>
              <a:rPr lang="en-US" altLang="ko-KR" dirty="0"/>
              <a:t>Noto Sans KR https://viva-choi.tistory.com/entry/%EB%85%B8%ED%86%A0%EC%82%B0%EC%8A%A4-Noto-Sans-KR</a:t>
            </a:r>
          </a:p>
          <a:p>
            <a:r>
              <a:rPr lang="en-US" altLang="ko-KR" dirty="0"/>
              <a:t>G</a:t>
            </a:r>
            <a:r>
              <a:rPr lang="ko-KR" altLang="en-US" dirty="0"/>
              <a:t>마켓 </a:t>
            </a:r>
            <a:r>
              <a:rPr lang="en-US" altLang="ko-KR" dirty="0"/>
              <a:t>https://viva-choi.tistory.com/entry/%EC%A7%80%EB%A7%88%EC%BC%93-%EC%82%B0%EC%8A%A4-Gmarket-Sans</a:t>
            </a:r>
          </a:p>
          <a:p>
            <a:r>
              <a:rPr lang="ko-KR" altLang="en-US" dirty="0" err="1"/>
              <a:t>새찬송가</a:t>
            </a:r>
            <a:r>
              <a:rPr lang="ko-KR" altLang="en-US" dirty="0"/>
              <a:t> </a:t>
            </a:r>
            <a:r>
              <a:rPr lang="en-US" altLang="ko-KR" dirty="0"/>
              <a:t>PNG :  https://blog.naver.com/PostList.naver?blogId=viva-choi&amp;from=postList&amp;categoryNo=29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2E7FE-BB9B-41E3-80FC-C9BE1E2023C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09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2E7FE-BB9B-41E3-80FC-C9BE1E2023C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19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예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FDD01B4D-2298-4875-ADDB-A08A1A9334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45587" y="2662131"/>
            <a:ext cx="10800000" cy="2056287"/>
          </a:xfrm>
          <a:prstGeom prst="rect">
            <a:avLst/>
          </a:prstGeom>
          <a:ln>
            <a:noFill/>
          </a:ln>
        </p:spPr>
        <p:txBody>
          <a:bodyPr wrap="square" lIns="0" tIns="324000" rIns="0" bIns="0" anchor="ctr" anchorCtr="1">
            <a:spAutoFit/>
          </a:bodyPr>
          <a:lstStyle>
            <a:lvl1pPr marL="0" indent="0" algn="ctr">
              <a:buNone/>
              <a:defRPr sz="11000" b="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티웨이_하늘" panose="02000300000000000000" pitchFamily="2" charset="-127"/>
                <a:ea typeface="티웨이_하늘" panose="02000300000000000000" pitchFamily="2" charset="-127"/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예배</a:t>
            </a:r>
          </a:p>
        </p:txBody>
      </p:sp>
      <p:sp>
        <p:nvSpPr>
          <p:cNvPr id="7" name="텍스트 개체 틀 11">
            <a:extLst>
              <a:ext uri="{FF2B5EF4-FFF2-40B4-BE49-F238E27FC236}">
                <a16:creationId xmlns:a16="http://schemas.microsoft.com/office/drawing/2014/main" id="{C1EA62F2-C9B9-4AC0-833D-08C8E0EFC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5587" y="4747456"/>
            <a:ext cx="10800000" cy="576293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t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spc="-15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anose="02020900000000000000" pitchFamily="18" charset="-127"/>
                <a:ea typeface="Noto Serif KR Black" panose="02020900000000000000" pitchFamily="18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</p:spTree>
    <p:extLst>
      <p:ext uri="{BB962C8B-B14F-4D97-AF65-F5344CB8AC3E}">
        <p14:creationId xmlns:p14="http://schemas.microsoft.com/office/powerpoint/2010/main" val="64505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53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992" y="2568635"/>
            <a:ext cx="15776138" cy="4276812"/>
          </a:xfrm>
        </p:spPr>
        <p:txBody>
          <a:bodyPr anchor="b">
            <a:normAutofit/>
          </a:bodyPr>
          <a:lstStyle>
            <a:lvl1pPr>
              <a:defRPr sz="9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992" y="6828950"/>
            <a:ext cx="15776138" cy="2250281"/>
          </a:xfrm>
        </p:spPr>
        <p:txBody>
          <a:bodyPr anchor="t">
            <a:normAutofit/>
          </a:bodyPr>
          <a:lstStyle>
            <a:lvl1pPr marL="0" indent="0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26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7911" y="2743201"/>
            <a:ext cx="7773749" cy="65270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908" y="2743201"/>
            <a:ext cx="7773749" cy="65270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51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910" y="2522776"/>
            <a:ext cx="7735643" cy="123854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910" y="3761326"/>
            <a:ext cx="7735643" cy="55207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9908" y="2522777"/>
            <a:ext cx="7773751" cy="123854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9908" y="3761326"/>
            <a:ext cx="7773751" cy="55207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6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70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66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91" y="685801"/>
            <a:ext cx="5898904" cy="2400296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3750" y="1485900"/>
            <a:ext cx="9259907" cy="731520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2091" y="3086099"/>
            <a:ext cx="5898904" cy="5715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07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91" y="685800"/>
            <a:ext cx="5898904" cy="240030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3750" y="1485900"/>
            <a:ext cx="9259907" cy="7315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2091" y="3086100"/>
            <a:ext cx="5898904" cy="5715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926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600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9622" y="540543"/>
            <a:ext cx="3944035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518" y="540544"/>
            <a:ext cx="11603464" cy="871775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5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예배준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948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397" y="1683545"/>
            <a:ext cx="13718381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397" y="5403057"/>
            <a:ext cx="13718381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77D78-C105-8B4A-9145-83A66EE97F3B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7A15-7F9D-174F-86EE-DBCD3B918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5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8E93-7465-2149-B4AC-3C0B57CFB05A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ABC4-C1E3-6342-A1D5-167F9094B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5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992" y="2564608"/>
            <a:ext cx="15776138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992" y="6884195"/>
            <a:ext cx="15776138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0C49-15C9-5C40-AB01-5D38FDC8D076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2D2E-C84A-9245-9321-AA73E6D0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08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518" y="2738438"/>
            <a:ext cx="7773749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908" y="2738438"/>
            <a:ext cx="7773749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C705-92C8-1540-8246-477A44333DC8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9144-55F0-DB4B-86BB-56CC1A52E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01" y="547688"/>
            <a:ext cx="15776138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901" y="2521745"/>
            <a:ext cx="773802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901" y="3757613"/>
            <a:ext cx="7738024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9907" y="2521745"/>
            <a:ext cx="777613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9907" y="3757613"/>
            <a:ext cx="777613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2C6B-580B-1248-ABB0-7072DB556175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7604-53AE-9043-AC8B-06E8F6E2C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47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4AB8-4688-A842-B403-DF779B9D0ADD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9E97-DCF0-1240-A457-A506BC5C7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29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C9B4-27D4-9B48-9777-9E2BA0E81D53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4380-F594-DF4B-BBCE-DF4197479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23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01" y="685800"/>
            <a:ext cx="589938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6132" y="1481138"/>
            <a:ext cx="9259907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901" y="3086100"/>
            <a:ext cx="589938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48E6-E280-A641-9AC5-050A722D966E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5EF8-2A08-4D4C-8A62-BC3FDAAA5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71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01" y="685800"/>
            <a:ext cx="589938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6132" y="1481138"/>
            <a:ext cx="9259907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901" y="3086100"/>
            <a:ext cx="589938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B880-BCF8-3149-9E9B-CF5B9A46FB5E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365F-7165-F848-8C96-06AB8669F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18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47B8-FC5B-254B-8BE8-5C6DDDC05995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A363-66BC-C74D-BB9F-5F1958793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6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예배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3745587" y="2662131"/>
            <a:ext cx="10800000" cy="2056287"/>
          </a:xfrm>
          <a:prstGeom prst="rect">
            <a:avLst/>
          </a:prstGeom>
          <a:ln>
            <a:noFill/>
          </a:ln>
        </p:spPr>
        <p:txBody>
          <a:bodyPr wrap="square" lIns="0" tIns="324000" rIns="0" bIns="0" anchor="ctr" anchorCtr="1">
            <a:spAutoFit/>
          </a:bodyPr>
          <a:lstStyle>
            <a:lvl1pPr marL="0" indent="0" algn="ctr">
              <a:buNone/>
              <a:defRPr sz="11000" b="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티웨이_하늘" panose="02000300000000000000" pitchFamily="2" charset="-127"/>
                <a:ea typeface="티웨이_하늘" panose="02000300000000000000" pitchFamily="2" charset="-127"/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예배순서</a:t>
            </a:r>
          </a:p>
        </p:txBody>
      </p:sp>
      <p:sp>
        <p:nvSpPr>
          <p:cNvPr id="7" name="텍스트 개체 틀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45587" y="47303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  <p:sp>
        <p:nvSpPr>
          <p:cNvPr id="8" name="텍스트 개체 틀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45587" y="56304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</p:spTree>
    <p:extLst>
      <p:ext uri="{BB962C8B-B14F-4D97-AF65-F5344CB8AC3E}">
        <p14:creationId xmlns:p14="http://schemas.microsoft.com/office/powerpoint/2010/main" val="833005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9622" y="547688"/>
            <a:ext cx="3944035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518" y="547688"/>
            <a:ext cx="11603464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BCB0-CCF0-8D45-9334-0088E9F4536F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5D9CB-DA49-2145-8403-C4359F7A2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51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1838" y="3195639"/>
            <a:ext cx="15547499" cy="2205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676" y="5829300"/>
            <a:ext cx="12803823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1DA5B6-E892-B836-90AC-FA817F144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F1DD7D-FB0C-90F6-E426-00A3CE1B4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E533F7-E3D0-EB0A-11F1-E8AD9829E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AE260-4787-4F06-AD7A-C6D5174AA6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9029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80F76D-ABFD-3D07-1B6A-FB932A80B1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58BBF2-9385-012A-5401-5F87A09BC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FF5343-EA4E-82C6-1816-D6A51777F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DC0BF-CA97-4026-93C5-1A4C7DD49C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2521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4877" y="6610352"/>
            <a:ext cx="15547499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4877" y="4360070"/>
            <a:ext cx="15547499" cy="2250280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801061-6C3C-84D2-BE4D-D7140897D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05CB90-074E-113A-DE97-42F264E1F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CEDAE-C590-E611-2516-9B36D0DA5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D9229-DBE0-476F-A223-CBC83F8FAC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9692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559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98014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4DF34-D325-A918-417B-75D056083A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2EA9A7-DD4D-CE51-5825-DAFB6B5A9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4D596B-E246-1CF0-A698-53CBBC9A6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4FD9B-CF47-4C60-BAC2-67F3A87308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6738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559" y="2302670"/>
            <a:ext cx="8081779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559" y="3262312"/>
            <a:ext cx="8081779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91666" y="2302670"/>
            <a:ext cx="8084953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91666" y="3262312"/>
            <a:ext cx="8084953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0A1F7B-50DD-9C19-20E8-AFF593775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2164E5-5B8D-FA1A-F6A9-831CDA3A4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5B84F4A-5A9C-4E13-7508-2677A27DC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D5B29-48E2-4277-B8A7-8D986640B4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0843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49C123-E8FB-7956-40E2-A605195E9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EDB7DE-B29F-3251-3D45-2B0222584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E99ED7-FD31-8F6E-0DF5-332CD4981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66E62-3951-4F0E-B1F7-D8F8296CDF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075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9B5D387-F983-7056-0337-F30C3C09D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34FEF9-61C8-8CD3-7EFD-A7D566FC3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00D478-198C-885D-33C6-FDCA23AF4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EC61B-CE75-459A-8491-A9D2C3F796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1827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562" y="409574"/>
            <a:ext cx="6017671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51341" y="409577"/>
            <a:ext cx="10225275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562" y="2152653"/>
            <a:ext cx="6017671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929CAC-854E-2671-DC1D-20138D51B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37A96-0117-0117-06A1-F01CDA84E6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14914-6093-788A-02B4-61F7E63B8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2B499-0EC6-4ED6-83BF-A2896E205B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0436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5198" y="7200900"/>
            <a:ext cx="10974705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5198" y="919162"/>
            <a:ext cx="10974705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5198" y="8051007"/>
            <a:ext cx="10974705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A4481-53BB-6F27-5081-E1B1B0BD19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29D9D-852E-A645-38F5-ABE02058A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A98D85-798E-87EF-01B0-5DDE72697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C97C2-17B4-489A-A7E0-CD3FD1A78C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264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오늘의말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0FFAC3F6-A8CE-441D-B8FE-F3BB9E6F28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45587" y="2849584"/>
            <a:ext cx="14400000" cy="1681381"/>
          </a:xfrm>
          <a:prstGeom prst="rect">
            <a:avLst/>
          </a:prstGeom>
          <a:ln>
            <a:noFill/>
          </a:ln>
        </p:spPr>
        <p:txBody>
          <a:bodyPr wrap="square" lIns="0" tIns="324000" rIns="0" bIns="0" anchor="t" anchorCtr="1">
            <a:spAutoFit/>
          </a:bodyPr>
          <a:lstStyle>
            <a:lvl1pPr marL="0" indent="0" algn="ctr">
              <a:buNone/>
              <a:defRPr sz="8800" b="0" spc="-30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티웨이_하늘" panose="02000300000000000000" pitchFamily="2" charset="-127"/>
                <a:ea typeface="티웨이_하늘" panose="02000300000000000000" pitchFamily="2" charset="-127"/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설교제목</a:t>
            </a:r>
          </a:p>
        </p:txBody>
      </p:sp>
      <p:sp>
        <p:nvSpPr>
          <p:cNvPr id="9" name="텍스트 개체 틀 11">
            <a:extLst>
              <a:ext uri="{FF2B5EF4-FFF2-40B4-BE49-F238E27FC236}">
                <a16:creationId xmlns:a16="http://schemas.microsoft.com/office/drawing/2014/main" id="{304CCA65-F1FA-4D68-AB1B-76147EBB42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5587" y="47303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  <p:sp>
        <p:nvSpPr>
          <p:cNvPr id="11" name="텍스트 개체 틀 11">
            <a:extLst>
              <a:ext uri="{FF2B5EF4-FFF2-40B4-BE49-F238E27FC236}">
                <a16:creationId xmlns:a16="http://schemas.microsoft.com/office/drawing/2014/main" id="{42E879D3-A315-429B-B02E-E05CDA4457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5587" y="56304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</p:spTree>
    <p:extLst>
      <p:ext uri="{BB962C8B-B14F-4D97-AF65-F5344CB8AC3E}">
        <p14:creationId xmlns:p14="http://schemas.microsoft.com/office/powerpoint/2010/main" val="560419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EB618B-E3F5-6F02-0E86-DAFBB9D36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2AA1A3-B6F2-B767-9C4B-E87509B4B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DD765D-00CF-9E8A-9152-CF2EFD2A1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45A8D-30F2-415F-A75F-0C57969D22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7732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261102" y="411958"/>
            <a:ext cx="4115514" cy="87772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559" y="411958"/>
            <a:ext cx="12041690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DCC827-715D-1894-5959-5989D5299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92491C-E000-3779-59BB-85FA192F14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373B9B-2486-0610-272A-369085579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D54F2-3BFB-4398-B4CC-F049B2FF44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20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3">
            <a:extLst>
              <a:ext uri="{FF2B5EF4-FFF2-40B4-BE49-F238E27FC236}">
                <a16:creationId xmlns:a16="http://schemas.microsoft.com/office/drawing/2014/main" id="{0643CB49-2568-4E0F-9083-B473B47BA6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587" y="2520000"/>
            <a:ext cx="15840000" cy="60118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itchFamily="50" charset="-127"/>
                <a:ea typeface="G마켓 산스 Bold" pitchFamily="50" charset="-127"/>
              </a:defRPr>
            </a:lvl1pPr>
            <a:lvl2pPr>
              <a:defRPr sz="5400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5400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5400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5400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29626B3-AC91-4A45-A469-684E41B1C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텍스트</a:t>
            </a:r>
            <a:r>
              <a:rPr lang="en-US" altLang="ko-KR" dirty="0"/>
              <a:t>_01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70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3">
            <a:extLst>
              <a:ext uri="{FF2B5EF4-FFF2-40B4-BE49-F238E27FC236}">
                <a16:creationId xmlns:a16="http://schemas.microsoft.com/office/drawing/2014/main" id="{7E0D20CA-7C04-44F1-9C27-666A65E39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587" y="2520000"/>
            <a:ext cx="15840000" cy="60118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1800"/>
              </a:spcAft>
              <a:buFontTx/>
              <a:buNone/>
              <a:defRPr sz="6000" b="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anose="02020900000000000000" pitchFamily="18" charset="-127"/>
                <a:ea typeface="Noto Serif KR Black" panose="02020900000000000000" pitchFamily="18" charset="-127"/>
              </a:defRPr>
            </a:lvl1pPr>
            <a:lvl2pPr>
              <a:defRPr sz="5400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5400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5400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5400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0BA93FEB-4B35-490C-B4BE-84D5A2235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텍스트</a:t>
            </a:r>
            <a:r>
              <a:rPr lang="en-US" altLang="ko-KR" dirty="0"/>
              <a:t>_02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880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성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1">
            <a:extLst>
              <a:ext uri="{FF2B5EF4-FFF2-40B4-BE49-F238E27FC236}">
                <a16:creationId xmlns:a16="http://schemas.microsoft.com/office/drawing/2014/main" id="{0F413F5C-87E8-4E44-873A-7FB7A787F1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695" y="1356309"/>
            <a:ext cx="1260000" cy="877727"/>
          </a:xfrm>
          <a:prstGeom prst="rect">
            <a:avLst/>
          </a:prstGeom>
        </p:spPr>
        <p:txBody>
          <a:bodyPr wrap="square" lIns="0" tIns="108000" rIns="0" bIns="0" anchor="ctr" anchorCtr="0">
            <a:spAutoFit/>
          </a:bodyPr>
          <a:lstStyle>
            <a:lvl1pPr marL="0" indent="0" algn="ctr">
              <a:buFontTx/>
              <a:buNone/>
              <a:defRPr sz="540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6" name="텍스트 개체 틀 13">
            <a:extLst>
              <a:ext uri="{FF2B5EF4-FFF2-40B4-BE49-F238E27FC236}">
                <a16:creationId xmlns:a16="http://schemas.microsoft.com/office/drawing/2014/main" id="{80BDF000-E5FB-4144-942F-4DE348076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587" y="2520000"/>
            <a:ext cx="15840000" cy="60118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1800"/>
              </a:spcAft>
              <a:buFontTx/>
              <a:buNone/>
              <a:defRPr sz="6600" spc="-15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itchFamily="18" charset="-127"/>
                <a:ea typeface="Noto Serif KR Black" pitchFamily="18" charset="-127"/>
              </a:defRPr>
            </a:lvl1pPr>
            <a:lvl2pPr>
              <a:defRPr sz="5400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5400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5400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5400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85546936-D6E4-460F-BC39-BDD88C333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성경</a:t>
            </a:r>
          </a:p>
        </p:txBody>
      </p:sp>
    </p:spTree>
    <p:extLst>
      <p:ext uri="{BB962C8B-B14F-4D97-AF65-F5344CB8AC3E}">
        <p14:creationId xmlns:p14="http://schemas.microsoft.com/office/powerpoint/2010/main" val="310728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찬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39798156-5A69-499E-A33A-42A5429B27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57587" y="2160000"/>
            <a:ext cx="13176000" cy="54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5400">
                <a:latin typeface="G마켓 산스 Bold" pitchFamily="50" charset="-127"/>
                <a:ea typeface="G마켓 산스 Bold" pitchFamily="50" charset="-127"/>
              </a:defRPr>
            </a:lvl1pPr>
          </a:lstStyle>
          <a:p>
            <a:r>
              <a:rPr lang="ko-KR" altLang="en-US" dirty="0"/>
              <a:t>악보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B22A3715-D390-4B8B-B1A8-56A0BD741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찬송</a:t>
            </a:r>
          </a:p>
        </p:txBody>
      </p:sp>
    </p:spTree>
    <p:extLst>
      <p:ext uri="{BB962C8B-B14F-4D97-AF65-F5344CB8AC3E}">
        <p14:creationId xmlns:p14="http://schemas.microsoft.com/office/powerpoint/2010/main" val="9087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397" y="1686795"/>
            <a:ext cx="13718381" cy="3581400"/>
          </a:xfrm>
        </p:spPr>
        <p:txBody>
          <a:bodyPr anchor="b">
            <a:normAutofit/>
          </a:bodyPr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397" y="5403057"/>
            <a:ext cx="13718381" cy="248364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 algn="ctr">
              <a:buNone/>
              <a:defRPr sz="42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94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DF91A490-C377-47FE-84A0-7111E48B96FE}"/>
              </a:ext>
            </a:extLst>
          </p:cNvPr>
          <p:cNvSpPr txBox="1">
            <a:spLocks/>
          </p:cNvSpPr>
          <p:nvPr userDrawn="1"/>
        </p:nvSpPr>
        <p:spPr>
          <a:xfrm>
            <a:off x="6949343" y="8987217"/>
            <a:ext cx="466506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1632753" rtl="0" eaLnBrk="1" latinLnBrk="1" hangingPunct="1">
              <a:spcBef>
                <a:spcPct val="20000"/>
              </a:spcBef>
              <a:buFontTx/>
              <a:buNone/>
              <a:defRPr sz="5700" kern="1200">
                <a:solidFill>
                  <a:srgbClr val="632A5C"/>
                </a:solidFill>
                <a:latin typeface="티웨이_하늘" panose="02000300000000000000" pitchFamily="2" charset="-127"/>
                <a:ea typeface="티웨이_하늘" panose="02000300000000000000" pitchFamily="2" charset="-127"/>
                <a:cs typeface="+mn-cs"/>
              </a:defRPr>
            </a:lvl1pPr>
            <a:lvl2pPr marL="1326612" indent="-510235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대한예수교장로회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성은교회</a:t>
            </a:r>
            <a:endParaRPr lang="ko-KR" alt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EDC15E6-C721-2ED9-9742-8240207AB2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83" y="9074832"/>
            <a:ext cx="32904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1" r:id="rId3"/>
    <p:sldLayoutId id="2147483656" r:id="rId4"/>
  </p:sldLayoutIdLst>
  <p:txStyles>
    <p:titleStyle>
      <a:lvl1pPr algn="ctr" defTabSz="1632753" rtl="0" eaLnBrk="1" latinLnBrk="1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282" indent="-612282" algn="l" defTabSz="1632753" rtl="0" eaLnBrk="1" latinLnBrk="1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1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1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1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6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7911" y="548640"/>
            <a:ext cx="15776138" cy="198834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911" y="2743201"/>
            <a:ext cx="15776138" cy="652700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518" y="9534526"/>
            <a:ext cx="4115514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fld id="{615F3E67-E745-43B5-A5DC-63583B30C9AE}" type="datetime1">
              <a:rPr lang="ko-KR" altLang="en-US"/>
              <a:pPr lvl="0"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8952" y="9534526"/>
            <a:ext cx="6173272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28535" y="9534526"/>
            <a:ext cx="4115514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EE5F8332-AE1D-4841-9CDE-87DA77E7AF5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51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/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Wingdings 2"/>
        <a:buChar char="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7519" y="547688"/>
            <a:ext cx="15776138" cy="198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7519" y="2738438"/>
            <a:ext cx="15776138" cy="652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518" y="9534526"/>
            <a:ext cx="411551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800" dirty="0">
                <a:solidFill>
                  <a:schemeClr val="tx1">
                    <a:tint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651737DA-10D0-BE40-8F7C-49089E20619D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8952" y="9534526"/>
            <a:ext cx="6173272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800" dirty="0">
                <a:solidFill>
                  <a:schemeClr val="tx1">
                    <a:tint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8143" y="9534526"/>
            <a:ext cx="411551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1" hangingPunct="1">
              <a:defRPr sz="1800" dirty="0">
                <a:solidFill>
                  <a:schemeClr val="tx1">
                    <a:tint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0BB4D765-F989-B340-A142-4704C406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359632" y="9539288"/>
            <a:ext cx="9332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FAB125E2-8110-A54C-881D-99CD769437E3}" type="slidenum">
              <a:rPr lang="en-US" altLang="ko-KR" sz="3000" b="1">
                <a:solidFill>
                  <a:schemeClr val="bg1"/>
                </a:solidFill>
                <a:latin typeface="Times New Roman" charset="0"/>
              </a:rPr>
              <a:pPr eaLnBrk="1" hangingPunct="1"/>
              <a:t>‹#›</a:t>
            </a:fld>
            <a:r>
              <a:rPr lang="en-US" altLang="ko-KR" sz="3000" b="1">
                <a:solidFill>
                  <a:schemeClr val="bg1"/>
                </a:solidFill>
                <a:latin typeface="Times New Roman" charset="0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08922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charset="0"/>
          <a:ea typeface="맑은 고딕" charset="-127"/>
        </a:defRPr>
      </a:lvl2pPr>
      <a:lvl3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charset="0"/>
          <a:ea typeface="맑은 고딕" charset="-127"/>
        </a:defRPr>
      </a:lvl3pPr>
      <a:lvl4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charset="0"/>
          <a:ea typeface="맑은 고딕" charset="-127"/>
        </a:defRPr>
      </a:lvl4pPr>
      <a:lvl5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charset="0"/>
          <a:ea typeface="맑은 고딕" charset="-127"/>
        </a:defRPr>
      </a:lvl5pPr>
      <a:lvl6pPr marL="685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charset="0"/>
          <a:ea typeface="맑은 고딕" charset="-127"/>
        </a:defRPr>
      </a:lvl6pPr>
      <a:lvl7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charset="0"/>
          <a:ea typeface="맑은 고딕" charset="-127"/>
        </a:defRPr>
      </a:lvl7pPr>
      <a:lvl8pPr marL="2057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charset="0"/>
          <a:ea typeface="맑은 고딕" charset="-127"/>
        </a:defRPr>
      </a:lvl8pPr>
      <a:lvl9pPr marL="2743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charset="0"/>
          <a:ea typeface="맑은 고딕" charset="-127"/>
        </a:defRPr>
      </a:lvl9pPr>
    </p:titleStyle>
    <p:bodyStyle>
      <a:lvl1pPr marL="342900" indent="-342900" algn="l" rtl="0" fontAlgn="base" latinLnBrk="1">
        <a:lnSpc>
          <a:spcPct val="90000"/>
        </a:lnSpc>
        <a:spcBef>
          <a:spcPts val="15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rtl="0" fontAlgn="base" latinLnBrk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 latinLnBrk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 latinLnBrk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 latinLnBrk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8A0C0A-1A09-EEF5-D0B1-98927F975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412750"/>
            <a:ext cx="1646205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6DE701-4CC6-BBEC-06F9-3F059DDF4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59" y="2400301"/>
            <a:ext cx="16462058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422D13-F95D-AAD1-17CB-92D8B2B699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C78767-14DF-B3F2-13D5-156FC8B4C4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9369427"/>
            <a:ext cx="5792205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D162DA-146A-7DE7-D8F6-58BAD7099F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2800"/>
            </a:lvl1pPr>
          </a:lstStyle>
          <a:p>
            <a:fld id="{D52C3219-2BAE-4D09-942C-C7D42E6A6F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281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5pPr>
      <a:lvl6pPr marL="9144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6pPr>
      <a:lvl7pPr marL="18288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7pPr>
      <a:lvl8pPr marL="27432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8pPr>
      <a:lvl9pPr marL="36576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685800" indent="-6858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64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5600">
          <a:solidFill>
            <a:schemeClr val="tx1"/>
          </a:solidFill>
          <a:latin typeface="+mn-lt"/>
          <a:ea typeface="+mn-ea"/>
        </a:defRPr>
      </a:lvl2pPr>
      <a:lvl3pPr marL="2286000" indent="-4572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</a:defRPr>
      </a:lvl3pPr>
      <a:lvl4pPr marL="3200400" indent="-4572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latin typeface="+mn-lt"/>
          <a:ea typeface="+mn-ea"/>
        </a:defRPr>
      </a:lvl4pPr>
      <a:lvl5pPr marL="4114800" indent="-4572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5pPr>
      <a:lvl6pPr marL="50292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6pPr>
      <a:lvl7pPr marL="59436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7pPr>
      <a:lvl8pPr marL="68580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8pPr>
      <a:lvl9pPr marL="77724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508127-7597-407A-9BDA-4348C87B5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47501"/>
            <a:ext cx="18291175" cy="2019935"/>
          </a:xfrm>
        </p:spPr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말씀으로 떠나는 성지순례 </a:t>
            </a:r>
          </a:p>
        </p:txBody>
      </p:sp>
    </p:spTree>
    <p:extLst>
      <p:ext uri="{BB962C8B-B14F-4D97-AF65-F5344CB8AC3E}">
        <p14:creationId xmlns:p14="http://schemas.microsoft.com/office/powerpoint/2010/main" val="339706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342-3-1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4" r="3" b="34995"/>
          <a:stretch/>
        </p:blipFill>
        <p:spPr bwMode="auto">
          <a:xfrm>
            <a:off x="504032" y="0"/>
            <a:ext cx="17283113" cy="842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342-3-2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6"/>
          <a:stretch/>
        </p:blipFill>
        <p:spPr bwMode="auto">
          <a:xfrm>
            <a:off x="504032" y="0"/>
            <a:ext cx="17283113" cy="842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342-후렴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7" r="3" b="31972"/>
          <a:stretch/>
        </p:blipFill>
        <p:spPr bwMode="auto">
          <a:xfrm>
            <a:off x="504032" y="0"/>
            <a:ext cx="17283113" cy="881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227176"/>
            <a:ext cx="10800000" cy="2056287"/>
          </a:xfrm>
        </p:spPr>
        <p:txBody>
          <a:bodyPr/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 도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>
          <a:xfrm>
            <a:off x="3745587" y="4312854"/>
            <a:ext cx="10800000" cy="1622734"/>
          </a:xfrm>
        </p:spPr>
        <p:txBody>
          <a:bodyPr/>
          <a:lstStyle/>
          <a:p>
            <a:r>
              <a:rPr lang="ko-KR" alt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강혜자</a:t>
            </a:r>
            <a:r>
              <a:rPr lang="ko-KR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권사</a:t>
            </a:r>
          </a:p>
        </p:txBody>
      </p:sp>
    </p:spTree>
    <p:extLst>
      <p:ext uri="{BB962C8B-B14F-4D97-AF65-F5344CB8AC3E}">
        <p14:creationId xmlns:p14="http://schemas.microsoft.com/office/powerpoint/2010/main" val="3308341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515208"/>
            <a:ext cx="10800000" cy="2056287"/>
          </a:xfrm>
        </p:spPr>
        <p:txBody>
          <a:bodyPr/>
          <a:lstStyle/>
          <a:p>
            <a:r>
              <a:rPr lang="ko-KR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성경봉독</a:t>
            </a:r>
            <a:endParaRPr lang="ko-KR" alt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>
          <a:xfrm>
            <a:off x="0" y="4635210"/>
            <a:ext cx="18291175" cy="976403"/>
          </a:xfrm>
        </p:spPr>
        <p:txBody>
          <a:bodyPr/>
          <a:lstStyle/>
          <a:p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 </a:t>
            </a:r>
            <a:r>
              <a:rPr lang="ko-KR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히브리서 </a:t>
            </a:r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장 </a:t>
            </a:r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35</a:t>
            </a:r>
            <a:r>
              <a:rPr lang="ko-KR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~38</a:t>
            </a:r>
            <a:r>
              <a:rPr lang="ko-KR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†</a:t>
            </a:r>
            <a:endParaRPr lang="ko-KR" alt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3730562" y="5646632"/>
            <a:ext cx="10800000" cy="760959"/>
          </a:xfrm>
        </p:spPr>
        <p:txBody>
          <a:bodyPr/>
          <a:lstStyle/>
          <a:p>
            <a:r>
              <a:rPr lang="en-US" altLang="ko-K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신</a:t>
            </a:r>
            <a:r>
              <a:rPr lang="en-US" altLang="ko-K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366</a:t>
            </a:r>
            <a:r>
              <a:rPr lang="ko-KR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쪽</a:t>
            </a:r>
            <a:r>
              <a:rPr lang="en-US" altLang="ko-K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384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C222B19-0136-42E3-8194-00A1BB0E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017" y="2911252"/>
            <a:ext cx="17029892" cy="5256584"/>
          </a:xfrm>
        </p:spPr>
        <p:txBody>
          <a:bodyPr/>
          <a:lstStyle/>
          <a:p>
            <a:pPr algn="ctr"/>
            <a:r>
              <a:rPr lang="en-US" altLang="ko-KR" sz="5600" b="1" spc="-3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35.</a:t>
            </a:r>
            <a:r>
              <a:rPr lang="ko-KR" altLang="en-US" sz="5600" b="1" spc="-3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여자들은 자기의 죽은 자들을 부활로 받아들이기도 하며 </a:t>
            </a:r>
            <a:endParaRPr lang="en-US" altLang="ko-KR" sz="5600" b="1" spc="-30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또 어떤 이들은 더 좋은 부활을 얻고자 하여 </a:t>
            </a:r>
            <a:endParaRPr lang="en-US" altLang="ko-KR" sz="5600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5600" b="1" spc="-15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심한 고문을 받되 구차히 풀려나기를 원하지 아니하였으며</a:t>
            </a:r>
            <a:endParaRPr lang="en-US" altLang="ko-KR" sz="5600" b="1" spc="-15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ko-KR" altLang="en-US" sz="500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36.</a:t>
            </a:r>
            <a:r>
              <a:rPr lang="ko-KR" altLang="en-US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또 어떤 이들은 조롱과 </a:t>
            </a:r>
            <a:r>
              <a:rPr lang="ko-KR" altLang="en-US" sz="5600" b="1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채찍질뿐</a:t>
            </a:r>
            <a:r>
              <a:rPr lang="ko-KR" altLang="en-US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아니라 </a:t>
            </a:r>
            <a:endParaRPr lang="en-US" altLang="ko-KR" sz="5600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결박과 옥에 갇히는 시련도 받았으며</a:t>
            </a: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F82DECB9-B8BF-46CE-A364-3D5DBC67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87" y="722500"/>
            <a:ext cx="15840000" cy="820600"/>
          </a:xfrm>
        </p:spPr>
        <p:txBody>
          <a:bodyPr/>
          <a:lstStyle/>
          <a:p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 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히브리서 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장 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35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~38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 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</a:t>
            </a:r>
          </a:p>
        </p:txBody>
      </p:sp>
    </p:spTree>
    <p:extLst>
      <p:ext uri="{BB962C8B-B14F-4D97-AF65-F5344CB8AC3E}">
        <p14:creationId xmlns:p14="http://schemas.microsoft.com/office/powerpoint/2010/main" val="183985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C222B19-0136-42E3-8194-00A1BB0E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2868" y="2911252"/>
            <a:ext cx="17029892" cy="5256584"/>
          </a:xfrm>
        </p:spPr>
        <p:txBody>
          <a:bodyPr/>
          <a:lstStyle/>
          <a:p>
            <a:pPr algn="ctr"/>
            <a:r>
              <a:rPr lang="en-US" altLang="ko-KR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37.</a:t>
            </a:r>
            <a:r>
              <a:rPr lang="ko-KR" altLang="en-US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돌로 치는 것과 톱으로 켜는 것과 </a:t>
            </a:r>
            <a:endParaRPr lang="en-US" altLang="ko-KR" sz="5600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시험과 칼로 죽임을 당하고 양과 염소의 가죽을 입고 </a:t>
            </a:r>
            <a:endParaRPr lang="en-US" altLang="ko-KR" sz="5600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유리하여 궁핍과 환난과 학대를 받았으니</a:t>
            </a:r>
            <a:endParaRPr lang="en-US" altLang="ko-KR" sz="5600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ko-KR" altLang="en-US" sz="500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38.</a:t>
            </a:r>
            <a:r>
              <a:rPr lang="ko-KR" altLang="en-US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（이런 사람은 세상이 감당하지 </a:t>
            </a:r>
            <a:r>
              <a:rPr lang="ko-KR" altLang="en-US" sz="5600" b="1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못하느니라</a:t>
            </a:r>
            <a:r>
              <a:rPr lang="en-US" altLang="ko-KR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5600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5600" b="1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그들이 광야와 산과 동굴과 토굴에 </a:t>
            </a:r>
            <a:r>
              <a:rPr lang="ko-KR" altLang="en-US" sz="5600" b="1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유리하였느니라</a:t>
            </a:r>
            <a:endParaRPr lang="en-US" altLang="ko-KR" sz="5600" b="1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F82DECB9-B8BF-46CE-A364-3D5DBC67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87" y="722500"/>
            <a:ext cx="15840000" cy="820600"/>
          </a:xfrm>
        </p:spPr>
        <p:txBody>
          <a:bodyPr/>
          <a:lstStyle/>
          <a:p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 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히브리서 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장 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35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~38</a:t>
            </a:r>
            <a:r>
              <a:rPr lang="ko-KR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 </a:t>
            </a: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</a:t>
            </a:r>
          </a:p>
        </p:txBody>
      </p:sp>
    </p:spTree>
    <p:extLst>
      <p:ext uri="{BB962C8B-B14F-4D97-AF65-F5344CB8AC3E}">
        <p14:creationId xmlns:p14="http://schemas.microsoft.com/office/powerpoint/2010/main" val="231436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515208"/>
            <a:ext cx="10800000" cy="2056287"/>
          </a:xfrm>
        </p:spPr>
        <p:txBody>
          <a:bodyPr/>
          <a:lstStyle/>
          <a:p>
            <a:r>
              <a:rPr lang="ko-KR" altLang="en-US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특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송</a:t>
            </a:r>
          </a:p>
        </p:txBody>
      </p:sp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63DD4585-6D7D-3B1B-C893-680BC06D5D78}"/>
              </a:ext>
            </a:extLst>
          </p:cNvPr>
          <p:cNvSpPr txBox="1">
            <a:spLocks/>
          </p:cNvSpPr>
          <p:nvPr/>
        </p:nvSpPr>
        <p:spPr>
          <a:xfrm>
            <a:off x="3745587" y="4711452"/>
            <a:ext cx="10800000" cy="1068736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 defTabSz="1632753" rtl="0" eaLnBrk="1" latin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kern="12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  <a:cs typeface="+mn-cs"/>
              </a:defRPr>
            </a:lvl1pPr>
            <a:lvl2pPr marL="1326612" indent="-510235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60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황호순권사</a:t>
            </a:r>
            <a:r>
              <a:rPr lang="en-US" altLang="ko-KR" sz="6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60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김명숙권사</a:t>
            </a:r>
            <a:endParaRPr lang="ko-KR" altLang="en-US" sz="6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64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0" y="2193640"/>
            <a:ext cx="18291175" cy="2019935"/>
          </a:xfrm>
        </p:spPr>
        <p:txBody>
          <a:bodyPr/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말씀으로 떠나는 성지순례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3745587" y="5109588"/>
            <a:ext cx="10800000" cy="1376513"/>
          </a:xfrm>
        </p:spPr>
        <p:txBody>
          <a:bodyPr/>
          <a:lstStyle/>
          <a:p>
            <a:r>
              <a:rPr lang="ko-KR" altLang="en-US" sz="80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오구식</a:t>
            </a:r>
            <a:r>
              <a:rPr lang="ko-KR" altLang="en-US" sz="8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목사</a:t>
            </a:r>
          </a:p>
        </p:txBody>
      </p:sp>
      <p:sp>
        <p:nvSpPr>
          <p:cNvPr id="9" name="텍스트 개체 틀 5">
            <a:extLst>
              <a:ext uri="{FF2B5EF4-FFF2-40B4-BE49-F238E27FC236}">
                <a16:creationId xmlns:a16="http://schemas.microsoft.com/office/drawing/2014/main" id="{00C81CFC-3F60-C0B3-71D6-24DC148C0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243400"/>
            <a:ext cx="18291175" cy="884070"/>
          </a:xfrm>
        </p:spPr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히브리서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장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35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~38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절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†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2792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568638"/>
            <a:ext cx="10800000" cy="2056287"/>
          </a:xfrm>
        </p:spPr>
        <p:txBody>
          <a:bodyPr/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찬 송</a:t>
            </a:r>
          </a:p>
        </p:txBody>
      </p:sp>
      <p:sp>
        <p:nvSpPr>
          <p:cNvPr id="4" name="텍스트 개체 틀 5">
            <a:extLst>
              <a:ext uri="{FF2B5EF4-FFF2-40B4-BE49-F238E27FC236}">
                <a16:creationId xmlns:a16="http://schemas.microsoft.com/office/drawing/2014/main" id="{179B1815-CB44-B973-21BA-94E925CEB36D}"/>
              </a:ext>
            </a:extLst>
          </p:cNvPr>
          <p:cNvSpPr txBox="1">
            <a:spLocks/>
          </p:cNvSpPr>
          <p:nvPr/>
        </p:nvSpPr>
        <p:spPr>
          <a:xfrm>
            <a:off x="0" y="4675448"/>
            <a:ext cx="18291175" cy="822515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 defTabSz="1632753" rtl="0" eaLnBrk="1" latin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kern="12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  <a:cs typeface="+mn-cs"/>
              </a:defRPr>
            </a:lvl1pPr>
            <a:lvl2pPr marL="1326612" indent="-510235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찬송가 </a:t>
            </a:r>
            <a:r>
              <a:rPr lang="en-US" altLang="ko-KR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336</a:t>
            </a:r>
            <a:r>
              <a:rPr lang="ko-KR" altLang="en-US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 환난과 핍박 중에도</a:t>
            </a:r>
          </a:p>
        </p:txBody>
      </p:sp>
    </p:spTree>
    <p:extLst>
      <p:ext uri="{BB962C8B-B14F-4D97-AF65-F5344CB8AC3E}">
        <p14:creationId xmlns:p14="http://schemas.microsoft.com/office/powerpoint/2010/main" val="165079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515208"/>
            <a:ext cx="10800000" cy="2019935"/>
          </a:xfrm>
        </p:spPr>
        <p:txBody>
          <a:bodyPr/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묵 도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>
          <a:xfrm>
            <a:off x="3745587" y="4567436"/>
            <a:ext cx="10800000" cy="822515"/>
          </a:xfrm>
        </p:spPr>
        <p:txBody>
          <a:bodyPr/>
          <a:lstStyle/>
          <a:p>
            <a:r>
              <a:rPr lang="ko-KR" altLang="en-US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인도자</a:t>
            </a:r>
          </a:p>
        </p:txBody>
      </p:sp>
    </p:spTree>
    <p:extLst>
      <p:ext uri="{BB962C8B-B14F-4D97-AF65-F5344CB8AC3E}">
        <p14:creationId xmlns:p14="http://schemas.microsoft.com/office/powerpoint/2010/main" val="3772511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89F5AF25-B3D1-8BA7-583F-6B7CB234C2B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486B8B-D594-EFDF-720A-CAFB4541B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환난과 핍박 중에도 성도는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6195F9-1D12-03B0-839B-5D6911A4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옥중에 매인 성도나 양심은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D85B83-8C62-D487-4428-42F1624FE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성도의 신앙 본받아 원수도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1B9963B-59DB-C66A-78ED-CD828C17EB7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6C1A70C-D0B4-0940-26C1-D05C44D9C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환난과 핍박 중에도 성도는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BAFB7B-AC03-4237-071F-5F53C5DF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옥중에 매인 성도나 양심은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0DBBA2-4554-F0A2-25BD-1E35EE7B3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성도의 신앙 본받아 원수도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741ADB5-CD76-7801-995B-AA3362F6464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409153-7460-AE0A-FD1C-64A6D68C3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환난과 핍박 중에도 성도는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9295F0-7318-F633-1690-8DB83B35F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옥중에 매인 성도나 양심은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FBFCCD-B837-86C1-F72A-BDF3CB9CB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성도의 신앙 본받아 원수도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0A7F541-C926-C0D8-EFB7-5BD268BC451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FA8F58-45D9-2023-F39B-C02EDC433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환난과 핍박 중에도 성도는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1F66D9-936C-05D7-4627-2C21CE399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옥중에 매인 성도나 양심은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86560F-76E3-1D17-3715-50753190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성도의 신앙 본받아 원수도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C5974FC-AB4E-CD73-B39B-9D3F1028D70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BF7F5C-3C21-A7ED-FF40-F5D842F33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환난과 핍박 중에도 성도는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318A2A-EED2-828D-9293-EF88FA947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옥중에 매인 성도나 양심은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D0F2B5-41F6-768A-0ACE-8928E2323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성도의 신앙 본받아 원수도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E4A265A-2A53-BA94-6900-ED3D11A6A3D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2AE981-FA02-7B1D-6ECE-968589E4B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환난과 핍박 중에도 성도는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9DADEA-6B4A-EE24-3241-A1A3F3C1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옥중에 매인 성도나 양심은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33865D-D335-F3FA-5B6B-4F51B8AC2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성도의 신앙 본받아 원수도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362A503-04F0-615E-7AA7-9DB178446F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60D2C0-016E-41D8-31C2-E5722A4B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환난과 핍박 중에도 성도는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3414CC-6503-3D4C-ABC6-2BDABADC5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옥중에 매인 성도나 양심은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397841-22B0-7E4A-6DD4-C1DEACC38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성도의 신앙 본받아 원수도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12640F5-3ACD-CD09-0F6E-11F38B30F36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51E881-7FD6-7FA5-E979-905602C4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환난과 핍박 중에도 성도는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CD69A7-4EF5-A1D4-4EBA-6B1246AF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옥중에 매인 성도나 양심은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5ED4C0-507B-A504-246D-35273EBA4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성도의 신앙 본받아 원수도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5587220-2EF2-A5A6-A017-0EB8C7E3B68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10910B-F425-4854-C8F1-D3A3B3546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환난과 핍박 중에도 성도는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9E637A-AF77-0143-0AC9-10C551D7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옥중에 매인 성도나 양심은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134337-385C-DB06-3D8C-D9E433D2D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성도의 신앙 본받아 원수도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263180"/>
            <a:ext cx="10800000" cy="2056287"/>
          </a:xfrm>
        </p:spPr>
        <p:txBody>
          <a:bodyPr/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 고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3745587" y="4315408"/>
            <a:ext cx="10800000" cy="1499623"/>
          </a:xfrm>
        </p:spPr>
        <p:txBody>
          <a:bodyPr/>
          <a:lstStyle/>
          <a:p>
            <a:r>
              <a:rPr lang="ko-KR" altLang="en-US" sz="88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오구식</a:t>
            </a:r>
            <a:r>
              <a:rPr lang="ko-KR" altLang="en-US" sz="8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목사</a:t>
            </a:r>
          </a:p>
        </p:txBody>
      </p:sp>
    </p:spTree>
    <p:extLst>
      <p:ext uri="{BB962C8B-B14F-4D97-AF65-F5344CB8AC3E}">
        <p14:creationId xmlns:p14="http://schemas.microsoft.com/office/powerpoint/2010/main" val="66998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551212"/>
            <a:ext cx="10800000" cy="2056287"/>
          </a:xfrm>
        </p:spPr>
        <p:txBody>
          <a:bodyPr/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찬 송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>
          <a:xfrm>
            <a:off x="3745587" y="4675448"/>
            <a:ext cx="10800000" cy="822515"/>
          </a:xfrm>
        </p:spPr>
        <p:txBody>
          <a:bodyPr/>
          <a:lstStyle/>
          <a:p>
            <a:r>
              <a:rPr lang="ko-KR" altLang="en-US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찬송가 </a:t>
            </a:r>
            <a:r>
              <a:rPr lang="en-US" altLang="ko-KR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342</a:t>
            </a:r>
            <a:r>
              <a:rPr lang="ko-KR" altLang="en-US" sz="4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 너 시험을 당해</a:t>
            </a:r>
          </a:p>
        </p:txBody>
      </p:sp>
    </p:spTree>
    <p:extLst>
      <p:ext uri="{BB962C8B-B14F-4D97-AF65-F5344CB8AC3E}">
        <p14:creationId xmlns:p14="http://schemas.microsoft.com/office/powerpoint/2010/main" val="821529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745587" y="2263180"/>
            <a:ext cx="10800000" cy="2056287"/>
          </a:xfrm>
        </p:spPr>
        <p:txBody>
          <a:bodyPr/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축 도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3745587" y="4459424"/>
            <a:ext cx="10800000" cy="1499623"/>
          </a:xfrm>
        </p:spPr>
        <p:txBody>
          <a:bodyPr/>
          <a:lstStyle/>
          <a:p>
            <a:r>
              <a:rPr lang="ko-KR" altLang="en-US" sz="88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오구식</a:t>
            </a:r>
            <a:r>
              <a:rPr lang="ko-KR" altLang="en-US" sz="8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목사</a:t>
            </a:r>
          </a:p>
        </p:txBody>
      </p:sp>
    </p:spTree>
    <p:extLst>
      <p:ext uri="{BB962C8B-B14F-4D97-AF65-F5344CB8AC3E}">
        <p14:creationId xmlns:p14="http://schemas.microsoft.com/office/powerpoint/2010/main" val="959913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6A6175CE-9135-4448-86F7-49CEC66B49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36389043-D35C-4102-82D9-939277D29F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C0ED653C-363B-461B-B7C4-AF57625D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71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42-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504032" y="0"/>
            <a:ext cx="17283113" cy="920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342-1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504032" y="0"/>
            <a:ext cx="17283113" cy="920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342-후렴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504032" y="1"/>
            <a:ext cx="17283113" cy="920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342-2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504032" y="0"/>
            <a:ext cx="17283113" cy="9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342-2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504032" y="0"/>
            <a:ext cx="17283113" cy="920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342-후렴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" r="3" b="31144"/>
          <a:stretch/>
        </p:blipFill>
        <p:spPr bwMode="auto">
          <a:xfrm>
            <a:off x="504032" y="0"/>
            <a:ext cx="17283113" cy="892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배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8328</TotalTime>
  <Words>470</Words>
  <Application>Microsoft Office PowerPoint</Application>
  <PresentationFormat>사용자 지정</PresentationFormat>
  <Paragraphs>68</Paragraphs>
  <Slides>31</Slides>
  <Notes>2</Notes>
  <HiddenSlides>1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31</vt:i4>
      </vt:variant>
    </vt:vector>
  </HeadingPairs>
  <TitlesOfParts>
    <vt:vector size="48" baseType="lpstr">
      <vt:lpstr>G마켓 산스 Bold</vt:lpstr>
      <vt:lpstr>Noto Serif KR Black</vt:lpstr>
      <vt:lpstr>굴림</vt:lpstr>
      <vt:lpstr>나눔고딕</vt:lpstr>
      <vt:lpstr>나눔고딕 ExtraBold</vt:lpstr>
      <vt:lpstr>맑은 고딕</vt:lpstr>
      <vt:lpstr>티웨이_하늘</vt:lpstr>
      <vt:lpstr>Arial</vt:lpstr>
      <vt:lpstr>Calibri</vt:lpstr>
      <vt:lpstr>Calibri Light</vt:lpstr>
      <vt:lpstr>Times New Roman</vt:lpstr>
      <vt:lpstr>Wingdings 2</vt:lpstr>
      <vt:lpstr>배경</vt:lpstr>
      <vt:lpstr>디자인 사용자 지정</vt:lpstr>
      <vt:lpstr>HDOfficeLightV0</vt:lpstr>
      <vt:lpstr>기본 디자인</vt:lpstr>
      <vt:lpstr>1_기본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† 히브리서 11장 35절~38절 †</vt:lpstr>
      <vt:lpstr>† 히브리서 11장 35절~38절 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viva-choi</dc:creator>
  <cp:keywords>예배ppt</cp:keywords>
  <cp:lastModifiedBy>User</cp:lastModifiedBy>
  <cp:revision>998</cp:revision>
  <dcterms:created xsi:type="dcterms:W3CDTF">2023-04-25T22:37:15Z</dcterms:created>
  <dcterms:modified xsi:type="dcterms:W3CDTF">2026-06-19T06:19:10Z</dcterms:modified>
</cp:coreProperties>
</file>