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902" r:id="rId3"/>
  </p:sldMasterIdLst>
  <p:notesMasterIdLst>
    <p:notesMasterId r:id="rId31"/>
  </p:notesMasterIdLst>
  <p:handoutMasterIdLst>
    <p:handoutMasterId r:id="rId32"/>
  </p:handoutMasterIdLst>
  <p:sldIdLst>
    <p:sldId id="11773" r:id="rId4"/>
    <p:sldId id="11771" r:id="rId5"/>
    <p:sldId id="11774" r:id="rId6"/>
    <p:sldId id="11775" r:id="rId7"/>
    <p:sldId id="11776" r:id="rId8"/>
    <p:sldId id="11777" r:id="rId9"/>
    <p:sldId id="11770" r:id="rId10"/>
    <p:sldId id="11778" r:id="rId11"/>
    <p:sldId id="11785" r:id="rId12"/>
    <p:sldId id="11779" r:id="rId13"/>
    <p:sldId id="11781" r:id="rId14"/>
    <p:sldId id="11786" r:id="rId15"/>
    <p:sldId id="11772" r:id="rId16"/>
    <p:sldId id="11780" r:id="rId17"/>
    <p:sldId id="11783" r:id="rId18"/>
    <p:sldId id="11817" r:id="rId19"/>
    <p:sldId id="11782" r:id="rId20"/>
    <p:sldId id="11784" r:id="rId21"/>
    <p:sldId id="11818" r:id="rId22"/>
    <p:sldId id="11819" r:id="rId23"/>
    <p:sldId id="11820" r:id="rId24"/>
    <p:sldId id="11821" r:id="rId25"/>
    <p:sldId id="11822" r:id="rId26"/>
    <p:sldId id="11823" r:id="rId27"/>
    <p:sldId id="11824" r:id="rId28"/>
    <p:sldId id="11825" r:id="rId29"/>
    <p:sldId id="11826" r:id="rId30"/>
  </p:sldIdLst>
  <p:sldSz cx="18291175" cy="10287000"/>
  <p:notesSz cx="6858000" cy="9144000"/>
  <p:defaultTextStyle>
    <a:defPPr>
      <a:defRPr lang="ko-KR"/>
    </a:defPPr>
    <a:lvl1pPr marL="0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3">
          <p15:clr>
            <a:srgbClr val="A4A3A4"/>
          </p15:clr>
        </p15:guide>
        <p15:guide id="2" orient="horz" pos="6166">
          <p15:clr>
            <a:srgbClr val="A4A3A4"/>
          </p15:clr>
        </p15:guide>
        <p15:guide id="3" orient="horz" pos="314">
          <p15:clr>
            <a:srgbClr val="A4A3A4"/>
          </p15:clr>
        </p15:guide>
        <p15:guide id="4" orient="horz" pos="632">
          <p15:clr>
            <a:srgbClr val="A4A3A4"/>
          </p15:clr>
        </p15:guide>
        <p15:guide id="5" orient="horz" pos="2741">
          <p15:clr>
            <a:srgbClr val="A4A3A4"/>
          </p15:clr>
        </p15:guide>
        <p15:guide id="6" orient="horz" pos="5848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2514">
          <p15:clr>
            <a:srgbClr val="A4A3A4"/>
          </p15:clr>
        </p15:guide>
        <p15:guide id="9" orient="horz" pos="4351">
          <p15:clr>
            <a:srgbClr val="A4A3A4"/>
          </p15:clr>
        </p15:guide>
        <p15:guide id="10" orient="horz" pos="1312">
          <p15:clr>
            <a:srgbClr val="A4A3A4"/>
          </p15:clr>
        </p15:guide>
        <p15:guide id="11" pos="5761">
          <p15:clr>
            <a:srgbClr val="A4A3A4"/>
          </p15:clr>
        </p15:guide>
        <p15:guide id="12" pos="2087">
          <p15:clr>
            <a:srgbClr val="A4A3A4"/>
          </p15:clr>
        </p15:guide>
        <p15:guide id="13" pos="10955">
          <p15:clr>
            <a:srgbClr val="A4A3A4"/>
          </p15:clr>
        </p15:guide>
        <p15:guide id="14" pos="10365">
          <p15:clr>
            <a:srgbClr val="A4A3A4"/>
          </p15:clr>
        </p15:guide>
        <p15:guide id="15" pos="1769">
          <p15:clr>
            <a:srgbClr val="A4A3A4"/>
          </p15:clr>
        </p15:guide>
        <p15:guide id="16" pos="9753">
          <p15:clr>
            <a:srgbClr val="A4A3A4"/>
          </p15:clr>
        </p15:guide>
        <p15:guide id="17" pos="930">
          <p15:clr>
            <a:srgbClr val="A4A3A4"/>
          </p15:clr>
        </p15:guide>
        <p15:guide id="18" pos="11521">
          <p15:clr>
            <a:srgbClr val="A4A3A4"/>
          </p15:clr>
        </p15:guide>
        <p15:guide id="19" pos="6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8F4"/>
    <a:srgbClr val="C4E7E9"/>
    <a:srgbClr val="244E65"/>
    <a:srgbClr val="F6FAFD"/>
    <a:srgbClr val="FBFCFE"/>
    <a:srgbClr val="F8FCFF"/>
    <a:srgbClr val="E6E9D6"/>
    <a:srgbClr val="559EC8"/>
    <a:srgbClr val="A2DBCD"/>
    <a:srgbClr val="394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599" autoAdjust="0"/>
    <p:restoredTop sz="83138" autoAdjust="0"/>
  </p:normalViewPr>
  <p:slideViewPr>
    <p:cSldViewPr snapToObjects="1">
      <p:cViewPr varScale="1">
        <p:scale>
          <a:sx n="64" d="100"/>
          <a:sy n="64" d="100"/>
        </p:scale>
        <p:origin x="1368" y="72"/>
      </p:cViewPr>
      <p:guideLst>
        <p:guide orient="horz" pos="3263"/>
        <p:guide orient="horz" pos="6166"/>
        <p:guide orient="horz" pos="314"/>
        <p:guide orient="horz" pos="632"/>
        <p:guide orient="horz" pos="2741"/>
        <p:guide orient="horz" pos="5848"/>
        <p:guide orient="horz"/>
        <p:guide orient="horz" pos="2514"/>
        <p:guide orient="horz" pos="4351"/>
        <p:guide orient="horz" pos="1312"/>
        <p:guide pos="5761"/>
        <p:guide pos="2087"/>
        <p:guide pos="10955"/>
        <p:guide pos="10365"/>
        <p:guide pos="1769"/>
        <p:guide pos="9753"/>
        <p:guide pos="930"/>
        <p:guide pos="11521"/>
        <p:guide pos="6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Objects="1" showGuides="1"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F1585-0CBC-438A-8D02-1C0E3C9A8A8D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6E324-36C2-4A17-BDAC-ABD7F2A7AA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807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4C0F6-DFFD-4847-94F9-389A8ACE78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E7FE-BB9B-41E3-80FC-C9BE1E2023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580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FDD01B4D-2298-4875-ADDB-A08A1A9334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45587" y="2662131"/>
            <a:ext cx="10800000" cy="2056287"/>
          </a:xfrm>
          <a:prstGeom prst="rect">
            <a:avLst/>
          </a:prstGeom>
          <a:ln>
            <a:noFill/>
          </a:ln>
        </p:spPr>
        <p:txBody>
          <a:bodyPr wrap="square" lIns="0" tIns="324000" rIns="0" bIns="0" anchor="ctr" anchorCtr="1">
            <a:spAutoFit/>
          </a:bodyPr>
          <a:lstStyle>
            <a:lvl1pPr marL="0" indent="0" algn="ctr">
              <a:buNone/>
              <a:defRPr sz="11000" b="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티웨이_하늘" panose="02000300000000000000" pitchFamily="2" charset="-127"/>
                <a:ea typeface="티웨이_하늘" panose="02000300000000000000" pitchFamily="2" charset="-127"/>
              </a:defRPr>
            </a:lvl1pPr>
            <a:lvl2pPr marL="8163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2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6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01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예배</a:t>
            </a:r>
          </a:p>
        </p:txBody>
      </p:sp>
      <p:sp>
        <p:nvSpPr>
          <p:cNvPr id="7" name="텍스트 개체 틀 11">
            <a:extLst>
              <a:ext uri="{FF2B5EF4-FFF2-40B4-BE49-F238E27FC236}">
                <a16:creationId xmlns:a16="http://schemas.microsoft.com/office/drawing/2014/main" id="{C1EA62F2-C9B9-4AC0-833D-08C8E0EFC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5587" y="4747456"/>
            <a:ext cx="10800000" cy="576293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t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800" spc="-15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anose="02020900000000000000" pitchFamily="18" charset="-127"/>
                <a:ea typeface="Noto Serif KR Black" panose="02020900000000000000" pitchFamily="18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</p:spTree>
    <p:extLst>
      <p:ext uri="{BB962C8B-B14F-4D97-AF65-F5344CB8AC3E}">
        <p14:creationId xmlns:p14="http://schemas.microsoft.com/office/powerpoint/2010/main" val="64505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653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992" y="2568635"/>
            <a:ext cx="15776138" cy="4276812"/>
          </a:xfrm>
        </p:spPr>
        <p:txBody>
          <a:bodyPr anchor="b">
            <a:normAutofit/>
          </a:bodyPr>
          <a:lstStyle>
            <a:lvl1pPr>
              <a:defRPr sz="9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992" y="6828950"/>
            <a:ext cx="15776138" cy="2250281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26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7911" y="2743201"/>
            <a:ext cx="7773749" cy="65270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9908" y="2743201"/>
            <a:ext cx="7773749" cy="65270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51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910" y="2522776"/>
            <a:ext cx="7735643" cy="123854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7910" y="3761326"/>
            <a:ext cx="7735643" cy="55207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9908" y="2522777"/>
            <a:ext cx="7773751" cy="123854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9908" y="3761326"/>
            <a:ext cx="7773751" cy="55207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65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0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669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91" y="685801"/>
            <a:ext cx="5898904" cy="2400296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3750" y="1485900"/>
            <a:ext cx="9259907" cy="73152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2091" y="3086099"/>
            <a:ext cx="5898904" cy="57150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078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91" y="685800"/>
            <a:ext cx="5898904" cy="2400300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3750" y="1485900"/>
            <a:ext cx="9259907" cy="7315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2091" y="3086100"/>
            <a:ext cx="5898904" cy="5715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92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60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9622" y="540543"/>
            <a:ext cx="3944035" cy="871775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518" y="540544"/>
            <a:ext cx="11603464" cy="871775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75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준비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94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3745587" y="2662131"/>
            <a:ext cx="10800000" cy="2056287"/>
          </a:xfrm>
          <a:prstGeom prst="rect">
            <a:avLst/>
          </a:prstGeom>
          <a:ln>
            <a:noFill/>
          </a:ln>
        </p:spPr>
        <p:txBody>
          <a:bodyPr wrap="square" lIns="0" tIns="324000" rIns="0" bIns="0" anchor="ctr" anchorCtr="1">
            <a:spAutoFit/>
          </a:bodyPr>
          <a:lstStyle>
            <a:lvl1pPr marL="0" indent="0" algn="ctr">
              <a:buNone/>
              <a:defRPr sz="11000" b="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티웨이_하늘" panose="02000300000000000000" pitchFamily="2" charset="-127"/>
                <a:ea typeface="티웨이_하늘" panose="02000300000000000000" pitchFamily="2" charset="-127"/>
              </a:defRPr>
            </a:lvl1pPr>
            <a:lvl2pPr marL="8163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2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6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01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예배순서</a:t>
            </a:r>
          </a:p>
        </p:txBody>
      </p:sp>
      <p:sp>
        <p:nvSpPr>
          <p:cNvPr id="7" name="텍스트 개체 틀 11"/>
          <p:cNvSpPr>
            <a:spLocks noGrp="1"/>
          </p:cNvSpPr>
          <p:nvPr>
            <p:ph type="body" sz="quarter" idx="12" hasCustomPrompt="1"/>
          </p:nvPr>
        </p:nvSpPr>
        <p:spPr>
          <a:xfrm>
            <a:off x="3745587" y="47303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  <p:sp>
        <p:nvSpPr>
          <p:cNvPr id="8" name="텍스트 개체 틀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45587" y="56304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</p:spTree>
    <p:extLst>
      <p:ext uri="{BB962C8B-B14F-4D97-AF65-F5344CB8AC3E}">
        <p14:creationId xmlns:p14="http://schemas.microsoft.com/office/powerpoint/2010/main" val="833005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늘의말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FFAC3F6-A8CE-441D-B8FE-F3BB9E6F28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45587" y="2849584"/>
            <a:ext cx="14400000" cy="1681381"/>
          </a:xfrm>
          <a:prstGeom prst="rect">
            <a:avLst/>
          </a:prstGeom>
          <a:ln>
            <a:noFill/>
          </a:ln>
        </p:spPr>
        <p:txBody>
          <a:bodyPr wrap="square" lIns="0" tIns="324000" rIns="0" bIns="0" anchor="t" anchorCtr="1">
            <a:spAutoFit/>
          </a:bodyPr>
          <a:lstStyle>
            <a:lvl1pPr marL="0" indent="0" algn="ctr">
              <a:buNone/>
              <a:defRPr sz="8800" b="0" spc="-30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티웨이_하늘" panose="02000300000000000000" pitchFamily="2" charset="-127"/>
                <a:ea typeface="티웨이_하늘" panose="02000300000000000000" pitchFamily="2" charset="-127"/>
              </a:defRPr>
            </a:lvl1pPr>
            <a:lvl2pPr marL="8163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2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6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01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설교제목</a:t>
            </a:r>
          </a:p>
        </p:txBody>
      </p:sp>
      <p:sp>
        <p:nvSpPr>
          <p:cNvPr id="9" name="텍스트 개체 틀 11">
            <a:extLst>
              <a:ext uri="{FF2B5EF4-FFF2-40B4-BE49-F238E27FC236}">
                <a16:creationId xmlns:a16="http://schemas.microsoft.com/office/drawing/2014/main" id="{304CCA65-F1FA-4D68-AB1B-76147EBB42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5587" y="47303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  <p:sp>
        <p:nvSpPr>
          <p:cNvPr id="11" name="텍스트 개체 틀 11">
            <a:extLst>
              <a:ext uri="{FF2B5EF4-FFF2-40B4-BE49-F238E27FC236}">
                <a16:creationId xmlns:a16="http://schemas.microsoft.com/office/drawing/2014/main" id="{42E879D3-A315-429B-B02E-E05CDA4457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5587" y="56304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</p:spTree>
    <p:extLst>
      <p:ext uri="{BB962C8B-B14F-4D97-AF65-F5344CB8AC3E}">
        <p14:creationId xmlns:p14="http://schemas.microsoft.com/office/powerpoint/2010/main" val="5604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텍스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3">
            <a:extLst>
              <a:ext uri="{FF2B5EF4-FFF2-40B4-BE49-F238E27FC236}">
                <a16:creationId xmlns:a16="http://schemas.microsoft.com/office/drawing/2014/main" id="{0643CB49-2568-4E0F-9083-B473B47BA6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587" y="2520000"/>
            <a:ext cx="15840000" cy="6011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itchFamily="50" charset="-127"/>
                <a:ea typeface="G마켓 산스 Bold" pitchFamily="50" charset="-127"/>
              </a:defRPr>
            </a:lvl1pPr>
            <a:lvl2pPr>
              <a:defRPr sz="5400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5400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5400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5400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029626B3-AC91-4A45-A469-684E41B1C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텍스트</a:t>
            </a:r>
            <a:r>
              <a:rPr lang="en-US" altLang="ko-KR" dirty="0"/>
              <a:t>_01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970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텍스트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3">
            <a:extLst>
              <a:ext uri="{FF2B5EF4-FFF2-40B4-BE49-F238E27FC236}">
                <a16:creationId xmlns:a16="http://schemas.microsoft.com/office/drawing/2014/main" id="{7E0D20CA-7C04-44F1-9C27-666A65E39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587" y="2520000"/>
            <a:ext cx="15840000" cy="60118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800"/>
              </a:spcAft>
              <a:buFontTx/>
              <a:buNone/>
              <a:defRPr sz="6000" b="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anose="02020900000000000000" pitchFamily="18" charset="-127"/>
                <a:ea typeface="Noto Serif KR Black" panose="02020900000000000000" pitchFamily="18" charset="-127"/>
              </a:defRPr>
            </a:lvl1pPr>
            <a:lvl2pPr>
              <a:defRPr sz="5400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5400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5400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5400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BA93FEB-4B35-490C-B4BE-84D5A2235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텍스트</a:t>
            </a:r>
            <a:r>
              <a:rPr lang="en-US" altLang="ko-KR" dirty="0"/>
              <a:t>_02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880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성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0F413F5C-87E8-4E44-873A-7FB7A787F1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695" y="1356309"/>
            <a:ext cx="1260000" cy="877727"/>
          </a:xfrm>
          <a:prstGeom prst="rect">
            <a:avLst/>
          </a:prstGeom>
        </p:spPr>
        <p:txBody>
          <a:bodyPr wrap="square" lIns="0" tIns="108000" rIns="0" bIns="0" anchor="ctr" anchorCtr="0">
            <a:spAutoFit/>
          </a:bodyPr>
          <a:lstStyle>
            <a:lvl1pPr marL="0" indent="0" algn="ctr">
              <a:buFontTx/>
              <a:buNone/>
              <a:defRPr sz="5400"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en-US" altLang="ko-KR" dirty="0"/>
              <a:t>00</a:t>
            </a:r>
            <a:endParaRPr lang="ko-KR" altLang="en-US" dirty="0"/>
          </a:p>
        </p:txBody>
      </p:sp>
      <p:sp>
        <p:nvSpPr>
          <p:cNvPr id="6" name="텍스트 개체 틀 13">
            <a:extLst>
              <a:ext uri="{FF2B5EF4-FFF2-40B4-BE49-F238E27FC236}">
                <a16:creationId xmlns:a16="http://schemas.microsoft.com/office/drawing/2014/main" id="{80BDF000-E5FB-4144-942F-4DE348076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587" y="2520000"/>
            <a:ext cx="15840000" cy="60118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800"/>
              </a:spcAft>
              <a:buFontTx/>
              <a:buNone/>
              <a:defRPr sz="6600" spc="-15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</a:defRPr>
            </a:lvl1pPr>
            <a:lvl2pPr>
              <a:defRPr sz="5400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5400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5400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5400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85546936-D6E4-460F-BC39-BDD88C333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성경</a:t>
            </a:r>
          </a:p>
        </p:txBody>
      </p:sp>
    </p:spTree>
    <p:extLst>
      <p:ext uri="{BB962C8B-B14F-4D97-AF65-F5344CB8AC3E}">
        <p14:creationId xmlns:p14="http://schemas.microsoft.com/office/powerpoint/2010/main" val="310728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찬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39798156-5A69-499E-A33A-42A5429B27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57587" y="2160000"/>
            <a:ext cx="13176000" cy="54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5400">
                <a:latin typeface="G마켓 산스 Bold" pitchFamily="50" charset="-127"/>
                <a:ea typeface="G마켓 산스 Bold" pitchFamily="50" charset="-127"/>
              </a:defRPr>
            </a:lvl1pPr>
          </a:lstStyle>
          <a:p>
            <a:r>
              <a:rPr lang="ko-KR" altLang="en-US" dirty="0"/>
              <a:t>악보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22A3715-D390-4B8B-B1A8-56A0BD741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찬송</a:t>
            </a:r>
          </a:p>
        </p:txBody>
      </p:sp>
    </p:spTree>
    <p:extLst>
      <p:ext uri="{BB962C8B-B14F-4D97-AF65-F5344CB8AC3E}">
        <p14:creationId xmlns:p14="http://schemas.microsoft.com/office/powerpoint/2010/main" val="90872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397" y="1686795"/>
            <a:ext cx="13718381" cy="3581400"/>
          </a:xfrm>
        </p:spPr>
        <p:txBody>
          <a:bodyPr anchor="b">
            <a:normAutofit/>
          </a:bodyPr>
          <a:lstStyle>
            <a:lvl1pPr algn="ctr"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397" y="5403057"/>
            <a:ext cx="13718381" cy="248364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42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194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F91A490-C377-47FE-84A0-7111E48B96FE}"/>
              </a:ext>
            </a:extLst>
          </p:cNvPr>
          <p:cNvSpPr txBox="1">
            <a:spLocks/>
          </p:cNvSpPr>
          <p:nvPr userDrawn="1"/>
        </p:nvSpPr>
        <p:spPr>
          <a:xfrm>
            <a:off x="6949343" y="8987217"/>
            <a:ext cx="466506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Tx/>
              <a:buNone/>
              <a:defRPr sz="5700" kern="1200">
                <a:solidFill>
                  <a:srgbClr val="632A5C"/>
                </a:solidFill>
                <a:latin typeface="티웨이_하늘" panose="02000300000000000000" pitchFamily="2" charset="-127"/>
                <a:ea typeface="티웨이_하늘" panose="02000300000000000000" pitchFamily="2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대한예수교장로회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성은교회</a:t>
            </a:r>
            <a:endParaRPr lang="ko-KR" alt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DC15E6-C721-2ED9-9742-8240207AB2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83" y="9074832"/>
            <a:ext cx="32904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2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1" r:id="rId3"/>
    <p:sldLayoutId id="2147483656" r:id="rId4"/>
  </p:sldLayoutIdLst>
  <p:txStyles>
    <p:titleStyle>
      <a:lvl1pPr algn="ctr" defTabSz="1632753" rtl="0" eaLnBrk="1" latinLnBrk="1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82" indent="-612282" algn="l" defTabSz="1632753" rtl="0" eaLnBrk="1" latinLnBrk="1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1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1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1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64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911" y="548640"/>
            <a:ext cx="15776138" cy="198834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911" y="2743201"/>
            <a:ext cx="15776138" cy="6527006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>
              <a:defRPr/>
            </a:pPr>
            <a:fld id="{615F3E67-E745-43B5-A5DC-63583B30C9AE}" type="datetime1">
              <a:rPr lang="ko-KR" altLang="en-US"/>
              <a:pPr lvl="0">
                <a:defRPr/>
              </a:pPr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28535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EE5F8332-AE1D-4841-9CDE-87DA77E7AF5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51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/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Wingdings 2"/>
        <a:buChar char="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5C49013-30C4-D0A3-8BB1-941853538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56"/>
            <a:ext cx="18291175" cy="84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08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7A4801C-E314-CBDC-6B7F-D040A5D73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54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9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DF1859-088F-1935-81F0-A0B928E51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13" y="0"/>
            <a:ext cx="5792867" cy="10287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F95C247-3DF3-0285-693B-6BD752575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619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1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F1D4550-BFA9-130D-6FD8-2A62E3392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03" y="22485"/>
            <a:ext cx="15424367" cy="1027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9F82F-A968-1974-1B66-8197BF1BEB2D}"/>
              </a:ext>
            </a:extLst>
          </p:cNvPr>
          <p:cNvSpPr txBox="1"/>
          <p:nvPr/>
        </p:nvSpPr>
        <p:spPr>
          <a:xfrm>
            <a:off x="11161811" y="174948"/>
            <a:ext cx="549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성소피아사원</a:t>
            </a:r>
            <a:endParaRPr lang="ko-KR" altLang="en-US" sz="4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522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2DE969D-3E71-D22A-00A2-2FDE4020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" y="174948"/>
            <a:ext cx="18273782" cy="9933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E0C50-7700-658A-BFFF-19809F822A3A}"/>
              </a:ext>
            </a:extLst>
          </p:cNvPr>
          <p:cNvSpPr txBox="1"/>
          <p:nvPr/>
        </p:nvSpPr>
        <p:spPr>
          <a:xfrm>
            <a:off x="17393" y="9175948"/>
            <a:ext cx="182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성소피아</a:t>
            </a:r>
            <a:r>
              <a:rPr lang="ko-KR" altLang="en-US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사원 內 성화</a:t>
            </a:r>
          </a:p>
        </p:txBody>
      </p:sp>
    </p:spTree>
    <p:extLst>
      <p:ext uri="{BB962C8B-B14F-4D97-AF65-F5344CB8AC3E}">
        <p14:creationId xmlns:p14="http://schemas.microsoft.com/office/powerpoint/2010/main" val="97877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05F3A6B-5B02-7AFA-FD2A-92D376FAD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50" y="0"/>
            <a:ext cx="13681520" cy="102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BF9300A-7DCE-869D-3332-FBFF03F72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64" y="-1334"/>
            <a:ext cx="5792867" cy="10287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CC74A34-598E-1002-E5D8-33F8956A0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43" y="-9346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5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3EA4C0E-3F34-5575-CA42-AFAC946E5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62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C0F547-BDFF-C6E3-8208-3D4AA42C9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24" y="0"/>
            <a:ext cx="13723125" cy="102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2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F8EF149-2660-46FD-82CE-2AABC2FF7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53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74A691-EF23-E317-C469-C6A2AFD9C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45" y="5345"/>
            <a:ext cx="5792867" cy="10287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68E1FF7-21B8-7B51-331F-378E0E61E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3" y="0"/>
            <a:ext cx="5792867" cy="10287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4B10287-8AC8-4276-0031-58BCD1D39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08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2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7138D1D-66C1-4264-DA0F-B3DEE250E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4" y="913030"/>
            <a:ext cx="18318679" cy="846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6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1D0A715-140C-FCD7-0EF5-561A3067D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66"/>
            <a:ext cx="18291175" cy="9602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51082B-1525-2E6B-C678-EEAD82A3611A}"/>
              </a:ext>
            </a:extLst>
          </p:cNvPr>
          <p:cNvSpPr txBox="1"/>
          <p:nvPr/>
        </p:nvSpPr>
        <p:spPr>
          <a:xfrm>
            <a:off x="12421951" y="528891"/>
            <a:ext cx="549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돌마바흐체궁전</a:t>
            </a:r>
            <a:endParaRPr lang="ko-KR" altLang="en-US" sz="4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705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90564C4-6A1F-9C70-6767-DCE7FA008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91175" cy="103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3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7C86063-EA0D-E062-8CA7-C18B4471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62" y="-4618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36292A2-6429-92DD-6C27-D996CBB38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-1143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9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BA893B-3228-3077-08E6-ACB291B2B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1" y="-55149"/>
            <a:ext cx="13789532" cy="103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5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36437A-80F9-482F-3F15-56F2F1435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-1143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4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1E3491-BF00-699D-374C-04FCC503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432" y="-2169"/>
            <a:ext cx="5792867" cy="10287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8A82219-AA07-EAF8-6819-B9DFB2EAD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72" y="-2169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8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CCAEDF-9EBE-4890-AD5B-E87F17C6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91175" cy="103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9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66C533-5271-E77F-399B-122104498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" y="920314"/>
            <a:ext cx="18287138" cy="84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F6E7CB-B17A-6E15-709E-8A895EEA1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62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30AC21C-99A3-F698-4E4B-1F60F5734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0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EEE294E-C264-0655-A706-F779F55A5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23" y="0"/>
            <a:ext cx="13753528" cy="103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3809A60-06C9-41D5-F364-FEAFA3E14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EB458E-D630-A9A6-6E17-C5AB9A200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7936F4-EC07-71C5-6945-F950583C12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71DCDEF-AEAA-E1F1-F502-492F9C1FF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2401" r="2477" b="1701"/>
          <a:stretch/>
        </p:blipFill>
        <p:spPr>
          <a:xfrm rot="16200000">
            <a:off x="3991930" y="-2417998"/>
            <a:ext cx="10307312" cy="151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A2D0A8-5F63-4E17-23CE-4D293849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18254419" cy="102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2C82C9C-2EC4-E071-81B8-9A90468E0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/>
          <a:stretch/>
        </p:blipFill>
        <p:spPr>
          <a:xfrm>
            <a:off x="5347165" y="3729"/>
            <a:ext cx="7453469" cy="10144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F5C94-8775-E243-F69A-5B30049A5E85}"/>
              </a:ext>
            </a:extLst>
          </p:cNvPr>
          <p:cNvSpPr txBox="1"/>
          <p:nvPr/>
        </p:nvSpPr>
        <p:spPr>
          <a:xfrm>
            <a:off x="12421951" y="9175948"/>
            <a:ext cx="549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불루우모스크</a:t>
            </a:r>
            <a:endParaRPr lang="ko-KR" altLang="en-US" sz="4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1501299"/>
      </p:ext>
    </p:extLst>
  </p:cSld>
  <p:clrMapOvr>
    <a:masterClrMapping/>
  </p:clrMapOvr>
</p:sld>
</file>

<file path=ppt/theme/theme1.xml><?xml version="1.0" encoding="utf-8"?>
<a:theme xmlns:a="http://schemas.openxmlformats.org/drawingml/2006/main" name="배경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8315</TotalTime>
  <Words>7</Words>
  <Application>Microsoft Office PowerPoint</Application>
  <PresentationFormat>사용자 지정</PresentationFormat>
  <Paragraphs>4</Paragraphs>
  <Slides>27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27</vt:i4>
      </vt:variant>
    </vt:vector>
  </HeadingPairs>
  <TitlesOfParts>
    <vt:vector size="39" baseType="lpstr">
      <vt:lpstr>G마켓 산스 Bold</vt:lpstr>
      <vt:lpstr>Noto Serif KR Black</vt:lpstr>
      <vt:lpstr>나눔고딕 ExtraBold</vt:lpstr>
      <vt:lpstr>맑은 고딕</vt:lpstr>
      <vt:lpstr>티웨이_하늘</vt:lpstr>
      <vt:lpstr>Arial</vt:lpstr>
      <vt:lpstr>Calibri</vt:lpstr>
      <vt:lpstr>Calibri Light</vt:lpstr>
      <vt:lpstr>Wingdings 2</vt:lpstr>
      <vt:lpstr>배경</vt:lpstr>
      <vt:lpstr>디자인 사용자 지정</vt:lpstr>
      <vt:lpstr>HDOfficeLightV0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viva-choi</dc:creator>
  <cp:keywords>예배ppt</cp:keywords>
  <cp:lastModifiedBy>User</cp:lastModifiedBy>
  <cp:revision>995</cp:revision>
  <dcterms:created xsi:type="dcterms:W3CDTF">2023-04-25T22:37:15Z</dcterms:created>
  <dcterms:modified xsi:type="dcterms:W3CDTF">2026-06-12T06:56:30Z</dcterms:modified>
</cp:coreProperties>
</file>