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4577" r:id="rId2"/>
    <p:sldMasterId id="2147484637" r:id="rId3"/>
    <p:sldMasterId id="2147484649" r:id="rId4"/>
    <p:sldMasterId id="2147484661" r:id="rId5"/>
    <p:sldMasterId id="2147484673" r:id="rId6"/>
    <p:sldMasterId id="2147484685" r:id="rId7"/>
  </p:sldMasterIdLst>
  <p:notesMasterIdLst>
    <p:notesMasterId r:id="rId108"/>
  </p:notesMasterIdLst>
  <p:sldIdLst>
    <p:sldId id="704" r:id="rId8"/>
    <p:sldId id="591" r:id="rId9"/>
    <p:sldId id="11350" r:id="rId10"/>
    <p:sldId id="11353" r:id="rId11"/>
    <p:sldId id="11505" r:id="rId12"/>
    <p:sldId id="256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11354" r:id="rId27"/>
    <p:sldId id="11467" r:id="rId28"/>
    <p:sldId id="11468" r:id="rId29"/>
    <p:sldId id="11469" r:id="rId30"/>
    <p:sldId id="11470" r:id="rId31"/>
    <p:sldId id="11471" r:id="rId32"/>
    <p:sldId id="11472" r:id="rId33"/>
    <p:sldId id="272" r:id="rId34"/>
    <p:sldId id="273" r:id="rId35"/>
    <p:sldId id="11473" r:id="rId36"/>
    <p:sldId id="11474" r:id="rId37"/>
    <p:sldId id="274" r:id="rId38"/>
    <p:sldId id="275" r:id="rId39"/>
    <p:sldId id="11475" r:id="rId40"/>
    <p:sldId id="11476" r:id="rId41"/>
    <p:sldId id="276" r:id="rId42"/>
    <p:sldId id="277" r:id="rId43"/>
    <p:sldId id="11504" r:id="rId44"/>
    <p:sldId id="11477" r:id="rId45"/>
    <p:sldId id="11478" r:id="rId46"/>
    <p:sldId id="11479" r:id="rId47"/>
    <p:sldId id="11480" r:id="rId48"/>
    <p:sldId id="11481" r:id="rId49"/>
    <p:sldId id="11482" r:id="rId50"/>
    <p:sldId id="11483" r:id="rId51"/>
    <p:sldId id="11484" r:id="rId52"/>
    <p:sldId id="11485" r:id="rId53"/>
    <p:sldId id="11486" r:id="rId54"/>
    <p:sldId id="11487" r:id="rId55"/>
    <p:sldId id="11488" r:id="rId56"/>
    <p:sldId id="11416" r:id="rId57"/>
    <p:sldId id="11489" r:id="rId58"/>
    <p:sldId id="11490" r:id="rId59"/>
    <p:sldId id="11491" r:id="rId60"/>
    <p:sldId id="11492" r:id="rId61"/>
    <p:sldId id="11493" r:id="rId62"/>
    <p:sldId id="11494" r:id="rId63"/>
    <p:sldId id="11495" r:id="rId64"/>
    <p:sldId id="11496" r:id="rId65"/>
    <p:sldId id="11497" r:id="rId66"/>
    <p:sldId id="11498" r:id="rId67"/>
    <p:sldId id="11499" r:id="rId68"/>
    <p:sldId id="11500" r:id="rId69"/>
    <p:sldId id="11501" r:id="rId70"/>
    <p:sldId id="11502" r:id="rId71"/>
    <p:sldId id="270" r:id="rId72"/>
    <p:sldId id="271" r:id="rId73"/>
    <p:sldId id="11503" r:id="rId74"/>
    <p:sldId id="724" r:id="rId75"/>
    <p:sldId id="725" r:id="rId76"/>
    <p:sldId id="726" r:id="rId77"/>
    <p:sldId id="727" r:id="rId78"/>
    <p:sldId id="728" r:id="rId79"/>
    <p:sldId id="729" r:id="rId80"/>
    <p:sldId id="730" r:id="rId81"/>
    <p:sldId id="11466" r:id="rId82"/>
    <p:sldId id="11506" r:id="rId83"/>
    <p:sldId id="11507" r:id="rId84"/>
    <p:sldId id="11508" r:id="rId85"/>
    <p:sldId id="11509" r:id="rId86"/>
    <p:sldId id="11510" r:id="rId87"/>
    <p:sldId id="11511" r:id="rId88"/>
    <p:sldId id="11512" r:id="rId89"/>
    <p:sldId id="11513" r:id="rId90"/>
    <p:sldId id="11514" r:id="rId91"/>
    <p:sldId id="11515" r:id="rId92"/>
    <p:sldId id="11516" r:id="rId93"/>
    <p:sldId id="11517" r:id="rId94"/>
    <p:sldId id="11357" r:id="rId95"/>
    <p:sldId id="11518" r:id="rId96"/>
    <p:sldId id="11519" r:id="rId97"/>
    <p:sldId id="11520" r:id="rId98"/>
    <p:sldId id="11521" r:id="rId99"/>
    <p:sldId id="11522" r:id="rId100"/>
    <p:sldId id="11523" r:id="rId101"/>
    <p:sldId id="11524" r:id="rId102"/>
    <p:sldId id="11525" r:id="rId103"/>
    <p:sldId id="11526" r:id="rId104"/>
    <p:sldId id="11527" r:id="rId105"/>
    <p:sldId id="11528" r:id="rId106"/>
    <p:sldId id="11529" r:id="rId107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shia1004@gmail.com" initials="e" lastIdx="6" clrIdx="0">
    <p:extLst>
      <p:ext uri="{19B8F6BF-5375-455C-9EA6-DF929625EA0E}">
        <p15:presenceInfo xmlns:p15="http://schemas.microsoft.com/office/powerpoint/2012/main" userId="27789a781cc6473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DFDF5"/>
    <a:srgbClr val="0033CC"/>
    <a:srgbClr val="FBFBFB"/>
    <a:srgbClr val="F8F7F5"/>
    <a:srgbClr val="D7D7D7"/>
    <a:srgbClr val="006600"/>
    <a:srgbClr val="66FF33"/>
    <a:srgbClr val="FBFCFE"/>
    <a:srgbClr val="E8E9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3738" autoAdjust="0"/>
    <p:restoredTop sz="94660" autoAdjust="0"/>
  </p:normalViewPr>
  <p:slideViewPr>
    <p:cSldViewPr snapToGrid="0">
      <p:cViewPr varScale="1">
        <p:scale>
          <a:sx n="95" d="100"/>
          <a:sy n="95" d="100"/>
        </p:scale>
        <p:origin x="25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21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112" Type="http://schemas.openxmlformats.org/officeDocument/2006/relationships/theme" Target="theme/theme1.xml"/><Relationship Id="rId16" Type="http://schemas.openxmlformats.org/officeDocument/2006/relationships/slide" Target="slides/slide9.xml"/><Relationship Id="rId107" Type="http://schemas.openxmlformats.org/officeDocument/2006/relationships/slide" Target="slides/slide100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102" Type="http://schemas.openxmlformats.org/officeDocument/2006/relationships/slide" Target="slides/slide95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3.xml"/><Relationship Id="rId95" Type="http://schemas.openxmlformats.org/officeDocument/2006/relationships/slide" Target="slides/slide88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113" Type="http://schemas.openxmlformats.org/officeDocument/2006/relationships/tableStyles" Target="tableStyles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59" Type="http://schemas.openxmlformats.org/officeDocument/2006/relationships/slide" Target="slides/slide52.xml"/><Relationship Id="rId103" Type="http://schemas.openxmlformats.org/officeDocument/2006/relationships/slide" Target="slides/slide96.xml"/><Relationship Id="rId108" Type="http://schemas.openxmlformats.org/officeDocument/2006/relationships/notesMaster" Target="notesMasters/notesMaster1.xml"/><Relationship Id="rId54" Type="http://schemas.openxmlformats.org/officeDocument/2006/relationships/slide" Target="slides/slide47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91" Type="http://schemas.openxmlformats.org/officeDocument/2006/relationships/slide" Target="slides/slide84.xml"/><Relationship Id="rId96" Type="http://schemas.openxmlformats.org/officeDocument/2006/relationships/slide" Target="slides/slide8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6" Type="http://schemas.openxmlformats.org/officeDocument/2006/relationships/slide" Target="slides/slide99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openxmlformats.org/officeDocument/2006/relationships/slide" Target="slides/slide87.xml"/><Relationship Id="rId99" Type="http://schemas.openxmlformats.org/officeDocument/2006/relationships/slide" Target="slides/slide92.xml"/><Relationship Id="rId101" Type="http://schemas.openxmlformats.org/officeDocument/2006/relationships/slide" Target="slides/slide9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109" Type="http://schemas.openxmlformats.org/officeDocument/2006/relationships/commentAuthors" Target="commentAuthors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04" Type="http://schemas.openxmlformats.org/officeDocument/2006/relationships/slide" Target="slides/slide9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110" Type="http://schemas.openxmlformats.org/officeDocument/2006/relationships/presProps" Target="presProps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Relationship Id="rId100" Type="http://schemas.openxmlformats.org/officeDocument/2006/relationships/slide" Target="slides/slide93.xml"/><Relationship Id="rId105" Type="http://schemas.openxmlformats.org/officeDocument/2006/relationships/slide" Target="slides/slide98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8.xml"/><Relationship Id="rId46" Type="http://schemas.openxmlformats.org/officeDocument/2006/relationships/slide" Target="slides/slide39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62" Type="http://schemas.openxmlformats.org/officeDocument/2006/relationships/slide" Target="slides/slide55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11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9116D1-6943-4C93-B786-642F7245996C}" type="datetimeFigureOut">
              <a:rPr lang="ko-KR" altLang="en-US" smtClean="0"/>
              <a:t>2026-06-19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21AF3C-3958-4BC3-B0C9-7AC14022DCC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83159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1AF3C-3958-4BC3-B0C9-7AC14022DCCD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24492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1AF3C-3958-4BC3-B0C9-7AC14022DCCD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70705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1AF3C-3958-4BC3-B0C9-7AC14022DCCD}" type="slidenum">
              <a:rPr lang="ko-KR" altLang="en-US" smtClean="0"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60461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1AF3C-3958-4BC3-B0C9-7AC14022DCCD}" type="slidenum">
              <a:rPr lang="ko-KR" altLang="en-US" smtClean="0"/>
              <a:t>50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834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1AF3C-3958-4BC3-B0C9-7AC14022DCCD}" type="slidenum">
              <a:rPr lang="ko-KR" altLang="en-US" smtClean="0"/>
              <a:t>67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64528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1AF3C-3958-4BC3-B0C9-7AC14022DCCD}" type="slidenum">
              <a:rPr lang="ko-KR" altLang="en-US" smtClean="0"/>
              <a:t>75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21347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4E2D5A2-36A1-4F5A-B5FD-53423794C2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A009A79-0CAE-44A4-943B-F2C76199A0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166EEAE-E0B8-46BC-81F5-151F24AFBE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FF1CE7-2CEE-4E87-B8ED-73F601CDA87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20360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EB63C16-8AAF-4DA2-8BBF-AAE931AC2C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02F63B-13CE-46C4-8FBA-796D26572A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F71DA6E-19EC-4BB6-970D-BB873CECB4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EB2289-F613-4F18-8A58-0C0A55FF034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581270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8BDC0AE-8497-42BA-8FE9-4111107292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88A3F15-3038-47A5-B64F-D12DC1CEC9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362568A-B5DE-4615-985E-CB90CC3DAF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AA89C4-1146-4CB1-B3F0-1D5D9AC1851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173650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5583B03-0245-4091-901B-0926AE778B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A4977671-00FF-4EF7-BE0C-CCC570C27B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B737BDD-DBB6-4C45-8297-0B57093C8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256D9-8980-4B7E-92BA-6322A734CB18}" type="datetimeFigureOut">
              <a:rPr lang="ko-KR" altLang="en-US" smtClean="0"/>
              <a:t>2026-06-19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11A1024-9B0D-4AB9-BB30-785F809C7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3D0975B-2E34-4259-8EA8-A0E5E5AA3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5683A-E3DF-4A44-B97D-3C66185C9B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47868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5F13775-20CC-4643-891A-E8F3F6912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4DB259C-DE34-4493-9B65-E61A1DE657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4562C61-B14F-42A0-B6AB-B48845A5F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256D9-8980-4B7E-92BA-6322A734CB18}" type="datetimeFigureOut">
              <a:rPr lang="ko-KR" altLang="en-US" smtClean="0"/>
              <a:t>2026-06-19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EB6A9DE-3C5D-4C12-9ACE-35E9748EF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41A100A-70E7-4F81-B778-3B12CBFB1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5683A-E3DF-4A44-B97D-3C66185C9B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08198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A755D35-F721-42FF-8B40-0426E9ADC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1D00F3F-2287-4CF0-B8EC-E96C7FAEFA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C3DCCFE-E6C2-4009-BCE9-96210AA78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256D9-8980-4B7E-92BA-6322A734CB18}" type="datetimeFigureOut">
              <a:rPr lang="ko-KR" altLang="en-US" smtClean="0"/>
              <a:t>2026-06-19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01607-B400-4E14-BABB-E329D3D94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608CE7D-C60B-4747-9D0C-CB96CB02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5683A-E3DF-4A44-B97D-3C66185C9B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397793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410EEDD-E56E-4E67-A93A-916305D74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D749F2A-381D-481A-BEAD-502C39E5E2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7BAE42D-C461-458B-AA4B-6A75DF126B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C940B81-692D-448C-A7A1-619150B4E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256D9-8980-4B7E-92BA-6322A734CB18}" type="datetimeFigureOut">
              <a:rPr lang="ko-KR" altLang="en-US" smtClean="0"/>
              <a:t>2026-06-19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AF0396A-B459-4429-BCAA-253E08D02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3F97DC-0CBA-455A-A34E-8D03948DE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5683A-E3DF-4A44-B97D-3C66185C9B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332744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15856F3-C429-4C62-8771-D0387E68A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27C5BDC-E284-4244-98AF-791736F03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64B31548-F5E1-4C0B-A94D-98B92EB85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2F8744E4-EEF3-47D6-9888-BC66293AEF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2D4BF4E9-E379-448F-95DB-FD776783BD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86D65AB2-6941-4AFE-BF87-2724BE05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256D9-8980-4B7E-92BA-6322A734CB18}" type="datetimeFigureOut">
              <a:rPr lang="ko-KR" altLang="en-US" smtClean="0"/>
              <a:t>2026-06-19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BBCDE460-2E95-491D-AC6C-9FA2807EE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9E3CA205-9831-48B2-AA79-C5EC52854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5683A-E3DF-4A44-B97D-3C66185C9B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25519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20E59CA-568B-4369-A7E8-9F55A52A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7B9EDD-EE27-4D89-AA3A-E959F0F9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256D9-8980-4B7E-92BA-6322A734CB18}" type="datetimeFigureOut">
              <a:rPr lang="ko-KR" altLang="en-US" smtClean="0"/>
              <a:t>2026-06-19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591B56C5-FCAB-493F-AAB9-B81D2ECCA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5F622DC-CFBD-4FD2-BC57-FDED8281A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5683A-E3DF-4A44-B97D-3C66185C9B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003757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4E4A40AD-6B30-415D-B764-C29D9D300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256D9-8980-4B7E-92BA-6322A734CB18}" type="datetimeFigureOut">
              <a:rPr lang="ko-KR" altLang="en-US" smtClean="0"/>
              <a:t>2026-06-19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C677825-1760-43D0-8410-88FF2ED65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60AE3D0-B2AF-4020-AE44-7ECC11304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5683A-E3DF-4A44-B97D-3C66185C9B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41981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2BB974B-97C5-45A8-AC75-16393009F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8F2B81B-1FDF-4761-A5AC-2E78598129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5D6FF532-AA70-406C-9D1D-E8AE5691C4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5C269776-077C-4C2D-899D-D31C5018F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256D9-8980-4B7E-92BA-6322A734CB18}" type="datetimeFigureOut">
              <a:rPr lang="ko-KR" altLang="en-US" smtClean="0"/>
              <a:t>2026-06-19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EB4560B9-C03B-4DAD-907F-D226BFB5E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2273DAB-070F-405D-A52C-C542D38C2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5683A-E3DF-4A44-B97D-3C66185C9B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05110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59F9DFF-F1FB-4C7D-9041-66BD105DA1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C370189-8D0A-4C79-9F98-FC203B25B6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9C31E14-22AA-4AEF-BA51-327F434BFA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DDE62B-135B-4D48-AF4B-34E1B9B9278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1114440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8960AA4-4346-42AF-8723-A0A30FF67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61B3EFBD-C94C-4D68-A18B-5AFD605069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FAD7532F-8538-4AB8-9D1F-030A19AA9F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38C9C53-D680-4EB8-8966-F14999421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256D9-8980-4B7E-92BA-6322A734CB18}" type="datetimeFigureOut">
              <a:rPr lang="ko-KR" altLang="en-US" smtClean="0"/>
              <a:t>2026-06-19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15717D07-055E-4612-80A0-FD3F59F18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4D00B69-61AF-4721-8CB5-6E03445BB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5683A-E3DF-4A44-B97D-3C66185C9B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413059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19CE28E-B31E-4142-A7E1-A5DFF7FB2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0B91F854-5C86-491A-B463-1989AEB28B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09CA6CA-769C-4DD6-8401-9D9D75D95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256D9-8980-4B7E-92BA-6322A734CB18}" type="datetimeFigureOut">
              <a:rPr lang="ko-KR" altLang="en-US" smtClean="0"/>
              <a:t>2026-06-19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2D3CC08-96C2-428A-9BE0-626AEACFC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A506F22-A68B-4243-8AE8-8C348881E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5683A-E3DF-4A44-B97D-3C66185C9B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60760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DB36C472-70DE-4F65-A74C-61029331E2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77BD1A16-CBFB-4EDE-8486-37CD41D5A6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43E5218-24BF-4FDF-944F-61CA12F8A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256D9-8980-4B7E-92BA-6322A734CB18}" type="datetimeFigureOut">
              <a:rPr lang="ko-KR" altLang="en-US" smtClean="0"/>
              <a:t>2026-06-19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004047A-31E1-48BF-9816-7338BDBC6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7B5A7C8-CDF5-4779-A689-2D7E7C19C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5683A-E3DF-4A44-B97D-3C66185C9B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661442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DB2FBA0-EA41-7FB1-A515-B9D8B9921F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719F815-6230-D58E-E461-C0460E35F8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70C501B-C95C-7725-5D91-850A7F132C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ECC490-A952-4802-B3DA-8EDAD9760AA6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443549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08A6FE0-694E-87E2-B20B-C71040D271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4C3D434-3032-E28D-AF8E-838562DC09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2E75298-A406-10AC-F359-7125073041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2666F4-7FEC-4D77-8FBA-9C1C97EC4F2C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5659405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4A965C2-7E74-AEF8-D416-9FDFF4E7F2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02AF819-EE0A-362D-DE60-8A9BF3C860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7F66D2B-0075-C95A-2454-DF7F470C8B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8D971D-F3E7-43BE-97B1-2335E1A0C479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392211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8653A7-1364-260E-3316-17DD182F4E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0EEF94-FB15-D042-A97F-E1E715ADDB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269815-0C5E-CB41-8284-6F8903C4BD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FA36FC-5AF2-4644-A099-85B9D5894196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1745042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7383ED5-FDE9-452E-2B94-6A96CE97C2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BD82664-DFC4-CE23-51D4-A68CA1DA6C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9EFC5D4-298D-D273-82D5-00E9E9AE2E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21C955-32EA-4234-886B-7EC7D4974D80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7646169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567AFC2-8B16-218E-E640-B2FDE1066E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CDDAD0E-638B-91CC-92FD-0982DBA7BB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8DEA8D5-1F8A-7BB1-6BBC-3ED685074E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B79011-8B33-4F01-B21C-34126FDD252A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400216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6D54FAF-7BF1-ECDC-32BF-259EB3E7B0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B321165-2D92-B798-35D9-20FC4BFBD6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A6BC1F1-D630-38E1-D7FD-ACB4993EE2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975A1B-5245-4D74-9E19-01CBBC8552DD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83662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ADA0BD5-103D-4236-BC93-9A38603661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5D7E6BE-35B6-4517-A6AA-79F86F3E3B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0C712AA-85B7-4FEA-8EBD-93F9C7C19B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91DB29-0360-4A13-A9A0-94BA51D313B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908889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D19B46-5981-DD52-A6DE-9A2D2DE0E9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2E380F-46AB-0227-0236-E35A9ED02A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8E42CB-9FF9-CBAD-91F5-BE19729F34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0D2EC8-53B6-4A8C-B54D-42C6F040AF8B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498569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F1EC50-BE71-809E-4088-BBCD2F8664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560A00-D7F1-51A9-7E79-5B41138BF1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3477E0-8BE5-5E5A-66AD-F8E2002132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6472F3-873F-4470-B839-5C947F6C8A1F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400455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9A1AFDD-6FEA-6283-04D2-B7DE05FAAF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B73E145-7A40-EA86-0127-4B0A9F7A40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CBBCF1B-7440-3154-C9F9-9F19486D98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AC5092-7E3A-40F8-A7BB-23F6B9EC0996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4577444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359E87C-E8E7-973D-46E3-4B33CB446C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62FDF66-3D79-0D5A-5E8A-44596C6476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028FCCF-57CB-D040-7B50-F004038EB0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FCDB67-2DD4-43D1-BDBB-77BFBEC8D52D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554505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A2B5D91-5F0D-C6E9-6602-6ABB29CA05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DFAF74B-D6CD-707B-608B-244AFE47AC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476ED5E-8812-F7DE-1CDB-E4DC46650C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601096-71B9-4749-9190-DDD2F8243247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258323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24922DD-F84E-909C-A881-01A9AAB18A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BF0E52F-173D-F970-D57E-0ED6F72441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FFBCA03-75C7-11F4-70B8-69A7BB13A2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B3B9D9-6674-4AB8-B1BA-4860067C0224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5185273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76D48AC-BFE1-B5A5-B7DF-76717EC1E5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559D9AE-BBC0-2AD6-F179-5F24DBE8AC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8E112F0-C8E8-9EB4-465A-0D6D1D4BD9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D26D2C-7B31-4152-B65D-E40FB4A9EDBD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951412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25AEE4-50BF-426B-983A-5C502301B7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DF260C-BAFF-CC76-44DC-9640BB3C7C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69EC91-EE49-D7DB-7DED-CED6C0AB30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65FBC0-9C0F-4020-9BD6-19A919D3DE35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937987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8AEC2A4-F31D-AA4A-C9C8-EA0E9FEA89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1675710-49C7-A649-796E-D335697669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E5651C0-DDC4-5F73-A9A1-95B6A61E61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F5DE39-A62F-4E55-B415-0FABF79B649A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5908776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86C856C-248F-D97F-4A07-581F23B59A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ED00656-400D-4A5E-373A-CFEBA4E133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9A52E31-74C4-A810-ED04-A140F6D260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A59D1A-63AA-4C4B-8B81-03BF8CC5ACDA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28715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0CD9D7-AA8B-4BA5-8044-EA52A949E3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DCE11B-4C87-49FE-A490-7EA7845F3C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0157E1-B2C5-4B5F-974B-6BCE6A6918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CE2C2-B13B-4E39-9E62-0A251804458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276337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A067FAF-4371-9B02-D4F9-0C09E3DACE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BCE7538-6C48-5136-6474-ED058FDC81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BCD9C63-FBBA-27E8-6A39-41FBCA9DDC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8248D5-B76B-4CA4-9640-E9AFD1ABF143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06352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058C4A-12EF-D50F-1BA7-6D29580548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C3AE99-9149-37B7-9DCE-DA11816053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8F01FA-A03A-F8ED-405D-1DBB3F03BF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71346F-2AD8-4670-80CF-F6A349E51A5F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611595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9557FA-0DCE-AAAC-A9F3-F0BC40ABAF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C84E90-72D9-EF05-400F-A5AA16E79C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F317A1-B022-C3F3-9D28-3F5773CE57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BA9692-B4A9-4678-BA92-80783AC3A4D6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776006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7766CDB-8265-59E4-B56D-D85E7399F1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1A12A9D-65C6-1041-305F-607D7FC5AF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0472D7D-6BFC-A40E-5E20-50AFF9E540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A2A4E3-ABCB-4894-9B68-58C0E7AD0954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392614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34417DE-5DA2-9278-42D4-03AB8A920A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1122D0A-BAC7-6AB1-6853-DCD8A98FD4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A8E1B2E-D2EA-3743-34C1-A5A15F6EC6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EE9AF0-2B0F-4B34-A40C-6171509B7F2A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122940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70" indent="0" algn="ctr">
              <a:buNone/>
              <a:defRPr/>
            </a:lvl2pPr>
            <a:lvl3pPr marL="1219140" indent="0" algn="ctr">
              <a:buNone/>
              <a:defRPr/>
            </a:lvl3pPr>
            <a:lvl4pPr marL="1828709" indent="0" algn="ctr">
              <a:buNone/>
              <a:defRPr/>
            </a:lvl4pPr>
            <a:lvl5pPr marL="2438278" indent="0" algn="ctr">
              <a:buNone/>
              <a:defRPr/>
            </a:lvl5pPr>
            <a:lvl6pPr marL="3047848" indent="0" algn="ctr">
              <a:buNone/>
              <a:defRPr/>
            </a:lvl6pPr>
            <a:lvl7pPr marL="3657418" indent="0" algn="ctr">
              <a:buNone/>
              <a:defRPr/>
            </a:lvl7pPr>
            <a:lvl8pPr marL="4266987" indent="0" algn="ctr">
              <a:buNone/>
              <a:defRPr/>
            </a:lvl8pPr>
            <a:lvl9pPr marL="4876557" indent="0" algn="ctr">
              <a:buNone/>
              <a:defRPr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3500600-96D9-517F-F776-1D272BB3C3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3AD8668-DDE6-40F2-DADC-0401999206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1D434BC-BF5F-D094-2721-68A0B76906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77134-3247-4EEB-84CF-2AC6887C82A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540648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8E16CBD-F5AD-B018-7AE1-078F1B5D95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CFED9C4-211E-13C6-B35F-7333A35806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DFD14B7-ADAC-6D6C-3194-84F792E8F1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2544BD-762D-4692-9BA2-C5CB780C5D0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922673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70" indent="0">
              <a:buNone/>
              <a:defRPr sz="2400"/>
            </a:lvl2pPr>
            <a:lvl3pPr marL="1219140" indent="0">
              <a:buNone/>
              <a:defRPr sz="2133"/>
            </a:lvl3pPr>
            <a:lvl4pPr marL="1828709" indent="0">
              <a:buNone/>
              <a:defRPr sz="1867"/>
            </a:lvl4pPr>
            <a:lvl5pPr marL="2438278" indent="0">
              <a:buNone/>
              <a:defRPr sz="1867"/>
            </a:lvl5pPr>
            <a:lvl6pPr marL="3047848" indent="0">
              <a:buNone/>
              <a:defRPr sz="1867"/>
            </a:lvl6pPr>
            <a:lvl7pPr marL="3657418" indent="0">
              <a:buNone/>
              <a:defRPr sz="1867"/>
            </a:lvl7pPr>
            <a:lvl8pPr marL="4266987" indent="0">
              <a:buNone/>
              <a:defRPr sz="1867"/>
            </a:lvl8pPr>
            <a:lvl9pPr marL="4876557" indent="0">
              <a:buNone/>
              <a:defRPr sz="18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2BA6395-DD88-1285-4CAC-7FAE55C35E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044A816-88B9-4051-E3B1-FECC454411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36C96F7-4E2B-255D-502C-C34B164CAE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13F64E-3E51-489B-858A-F7EE9846320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912282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EE2454-F07C-3ACA-0989-EA0EB4DE81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B78BC5-F84E-AE1D-0B0C-8B7F35C089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20DC9F-8B6E-5DDC-BD15-59D20AC5EB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B30CA-5902-4B41-A1FB-17513540B75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1747834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119FB61-A69A-20F8-B6FE-94350D7A69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FB0556D-0454-64F0-EF8F-57CC0C7821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B2812F8-5012-0D83-3B9F-47687D799B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2D639-30C3-4EEC-84F5-5D0FB814547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010350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009DB39-D0E1-4606-B36E-8B6441E66D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2BB88DF-F0DE-4D42-8F6A-C4450EAD40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6EB154F-3667-4842-A717-F88DAEF553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CC781-2A93-46FA-B090-16660812386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900481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DECCD4A-135E-04FB-9C32-461A23F1FF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567EDFC-FAEE-33E9-BAEE-F40590732D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42DA01B-403B-08F4-45FB-19EE5E0EA2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85815-BA12-44F4-9E67-1678B0B31B0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5223805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96FB409-3C5B-65A8-17D0-8DE5D25AC0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769892F-8E33-CB4D-9B1B-A8AAF381CC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171FA42-51EE-50AF-4B8B-779C689476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A7083-E803-4DCD-93B0-62B26B26C0D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460994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4A2629-1411-8FD2-DEEC-D1B77C71F9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76D7F9-88A4-F879-790F-0DA8E89081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712F3A-5B58-09DE-FA14-3A722164E7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1479F0-5F99-4AC7-AB2D-CAAD1AB44F8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00265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6C4FAF-FA82-514B-1D16-4DF3DF77F9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AFEF27-4123-8B22-0F23-576395DF7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091DD1-A0B9-04F4-C970-D0FF762C03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9D27D3-C6FD-4487-A600-C023521ED02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3715668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B0FAE79-F8F2-F652-9778-7BA8D70342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858388C-F0A9-A9D0-E45E-AA35486D5D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DACDC8C-3C2B-FEF8-374D-C61FFC6ACE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7303A-5312-45E5-95C5-14BDA7CA7DB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9331192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5E14DE8-9A9C-90B1-B1C0-73DB3EEC7C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B68252F-6CCC-43A1-05FE-DFDAFE078B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06408F4-5680-8688-C932-5E67BB1406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014463-41D9-45B2-8DF5-0D2F68E74F1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3460731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AEDF592-CD18-0EB7-9130-EC032FEE91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4D49B98-71BA-2A67-BCC7-A3F5EBDB91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6845003-D469-A95F-2D09-D27B717167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5BF46D-C25A-48D9-9BA4-605130A3FE5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152961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F009413-3446-74FC-4B95-506BFDF017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15B8435-E032-BF9C-DEF9-7E1C19BBC7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EC67CC0-AF79-845E-0415-E79F6F1B46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7B8128-D0BB-431C-A81A-6AC4DFC32E8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74397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E8E1BBE-C7ED-5027-86CE-23A8C735FA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A23926-C3EF-5294-B0B1-FF3BDA1BE4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FA375B4-9562-9B5D-613D-109740E1AF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77A97-77C8-451A-8663-2AC5B553BFD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051763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494A59-F6C7-40BB-5998-40851AC099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940464-41C7-8C93-513C-433D774E3F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A149E8-56FD-7444-FEF2-F745473D2C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096041-4DE4-431E-AF63-DF9B3F2F82B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46838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0149A6A-5A79-4F3F-9CA8-F3BFB73D06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5AB84A7-D06F-47A6-9FA8-3F8662155D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83D80D7-4FAD-4177-B99B-CA5FB22B9B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DB2D1F-BCD3-4737-9C96-ABC86DD6B6D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1520376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1727D20-E542-9D30-569E-39485CB746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9B48F98-8B31-F170-4AC7-B31D8A6D1E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72F37CF-3DB5-011B-5ACA-457CC711AE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A5901-D2C8-48AB-95B6-1ADBF4A956D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5384487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FA5ACED-0067-D5A1-E8C0-03AC3B6957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947F819-75ED-A5FD-AEAE-637EA86BCB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9A9EF14-E3C3-D31C-A001-DF6E10294E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A0C94B-B598-49D9-8068-38F134FF85C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720525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B37087F-31FB-F0C7-D894-9C2F761F24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7D04D60-44C9-CE15-BFC6-630E799875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CD6224F-C429-197C-5112-ACE16A6312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764A5D-E04F-4C22-8EC2-255A6AD2796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120077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9235E2-77A8-5CB7-8FE3-A860B78F8D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F1317B-2119-D753-1E1C-371F234C46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16CC4B-25AB-B64F-A07F-58B969BBD8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0115A8-ECE6-4DA6-9ED1-5BE7F23336B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03008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0D4466-DDF8-0375-1D1B-689FCC90BF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CA9483-466E-796A-B332-E374074960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54EE30-95B7-4098-1B4D-126076C675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52EBAE-D323-432E-BC80-6491DB18BD5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5247900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FFFE1F1-E5C7-2329-ADF4-F5AA1712DB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6E7D487-058F-5FCB-F7ED-372D6C9BF3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3E81885-A311-8A5B-BCE4-1B34CBDCEC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62AE0-0EF8-4607-8F3B-FA9AF87D785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2951123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696B659-480C-C6BE-C54A-03EF7E8925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9009C8C-FECF-EF4C-FDA5-58A5DF4D33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A73D576-056A-8573-8B14-D6452B3EEA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4B3FAD-1C38-450A-B757-32830258BFD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11427061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1F51F65-0C35-537E-AAD3-5233DAA731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E08E5ED-42B4-7E87-E4DB-3877B4972E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988ABED-F809-F3BD-F680-0C15A690F2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44F7B8-1ADC-45DD-894E-402376AB2A5B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871532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7C4825A-AD97-CFD3-896F-E3DDB59873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2843083-FA5D-E632-FA6B-2DCDDE5D3B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07B8CB4-6489-1787-5EE3-4FBDDED464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16FFD1-816F-44C0-AFE9-3D72A6487049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3274360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F79776A-F14D-476D-F94E-35E9381D5E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8FF79A6-98DB-1360-C6A4-F674B69767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3EAABA6-D729-3475-D8D8-FB9E5BD7E9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EB7E65-485E-4E22-9952-5BA6FB47AE77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068904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89F721E-86D1-4D74-9A53-2443936571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02EA59A-4540-4E9A-9F9E-2F3F6CDE30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CB5066D-E470-4C99-8AE6-C98B6AA368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21B8C0-CC58-4445-895A-D472D1AB9EC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907884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776667-493C-8065-E3C4-9EA9038BE5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764335-C43A-DA18-59E7-C4152817D1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986AE0-8168-DA64-5A09-4544EA5B51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FD9103-7BB6-4941-91B0-EF1DCCE6C27C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3472444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435FE66-E681-58CC-F56E-C6D8F9FE8B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2E1A855-E640-4328-5433-5AF2F673B9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8BACC6E-15BA-BA20-7D62-994A9057C6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11E4C8-C06E-4ED4-9C89-FB7605C35CF3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473585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4F6F654-F8B5-E371-151E-D5B0E7F955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582DDF8-068D-8657-EA5D-0CFB964561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7294934-7366-1D2B-79F2-039A034E50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EECEDD-9F41-4D37-A2E2-DC73B17B9F6B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5288073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730625A-3616-2AF9-69C0-51BD1FB081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0A22398-C3A6-C924-0086-EE041881CC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DA9EF59-14D2-AA7C-BF98-5A04F61EF6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A5ED41-DAC5-435D-8A6B-0AE05804AF12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3761324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9CA695-49DE-D65A-6274-B918407540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A69ED2-D1C5-0F9E-AF2E-4B75929FCD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DA0E91-CFD4-A543-CAF3-BE07FD313D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0C9639-08EC-4917-BBF2-D82F0B119460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7505291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5615D5-CDE7-E940-DC07-6275973A42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790D14-A68B-10E6-7314-C765B63986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560351-CE62-98DB-6F29-45F56517E2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8949C1-B51C-4820-8F35-EFCE3B967736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51574599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9DAFC59-9F2C-CA3D-B549-B161DA6807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F58C671-7D13-6792-FB25-F628AD5DC2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91FEF61-D031-BF78-9E54-ECEA0F746C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6C4B61-88D3-42A1-96AB-C9D039D5AD39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5825242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11FBD9B-B4E8-6FEC-C8BD-7ADEEB46D9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9849216-29B2-7BB5-9A9F-7F83654535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55B8B0E-9632-E358-01A9-58E4F15E24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79D2D6-A1A7-451A-BF30-912244913BF0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530057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461B9C-13AD-4253-8F17-2B86078886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8E8367-39FF-4DBE-ABE2-6FB7FF2BD5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96AA44-C7B2-4CA5-9119-52DC1C9786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180A2-2009-4E0A-BB7E-EDBDC5F6619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74414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74EAEB-668C-4A7C-BC8E-6DEAC2409A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6D3895-7992-43BB-8573-52F6B48CE6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3B8B0B-7ED8-41BA-872D-F63F835F28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64F45B-EC05-452B-9FD2-F648CCFAA08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60715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13E6AC4-7377-47D9-9089-EBAD64F688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13993AA-D666-415E-AB14-0A720A019D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6080CA9-2CBA-48EA-80CC-DD629E6E02F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285"/>
            <a:ext cx="2844800" cy="47624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sz="14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6A52D62-3054-4D74-B6A7-F3B2FA0CCEE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285"/>
            <a:ext cx="3860800" cy="47624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latinLnBrk="1" hangingPunct="1">
              <a:defRPr sz="14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90D7B95-F6C7-4DDA-BC4E-F089514723A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285"/>
            <a:ext cx="2844800" cy="47624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400" smtClean="0"/>
            </a:lvl1pPr>
          </a:lstStyle>
          <a:p>
            <a:pPr>
              <a:defRPr/>
            </a:pPr>
            <a:fld id="{D83A6358-07E9-46EE-847E-EC1C2AF80AD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176435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5pPr>
      <a:lvl6pPr marL="457189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6pPr>
      <a:lvl7pPr marL="914377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7pPr>
      <a:lvl8pPr marL="1371566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8pPr>
      <a:lvl9pPr marL="1828754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342891" indent="-342891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2971" indent="-228594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3pPr>
      <a:lvl4pPr marL="1600160" indent="-228594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349" indent="-228594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537" indent="-228594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726" indent="-228594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8914" indent="-228594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103" indent="-228594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AFF950C0-4EC6-4A7A-8382-0E3ADED52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EDAE623-9AA7-4B6E-B006-6870A2308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A12CFA5-1764-40E1-9A31-9FB92FDABA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256D9-8980-4B7E-92BA-6322A734CB18}" type="datetimeFigureOut">
              <a:rPr lang="ko-KR" altLang="en-US" smtClean="0"/>
              <a:t>2026-06-19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C1A966C-78FA-4EAC-AD5B-44E887A074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DF172E7-C8EF-40DA-8AD1-E4548AEBF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5683A-E3DF-4A44-B97D-3C66185C9B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77103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8" r:id="rId1"/>
    <p:sldLayoutId id="2147484579" r:id="rId2"/>
    <p:sldLayoutId id="2147484580" r:id="rId3"/>
    <p:sldLayoutId id="2147484581" r:id="rId4"/>
    <p:sldLayoutId id="2147484582" r:id="rId5"/>
    <p:sldLayoutId id="2147484583" r:id="rId6"/>
    <p:sldLayoutId id="2147484584" r:id="rId7"/>
    <p:sldLayoutId id="2147484585" r:id="rId8"/>
    <p:sldLayoutId id="2147484586" r:id="rId9"/>
    <p:sldLayoutId id="2147484587" r:id="rId10"/>
    <p:sldLayoutId id="2147484588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A105D94-08AA-3325-C790-E14809D086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BD32C7F-3C9D-5C03-6D2E-4BD4FEAF32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6099017-2D71-9F03-80A7-48E03F1A5E3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285"/>
            <a:ext cx="28448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sz="1867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C910D19-009D-562C-A71C-89A33EA9924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285"/>
            <a:ext cx="38608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latinLnBrk="1" hangingPunct="1">
              <a:defRPr sz="1867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5822ABF-B82C-DA78-61A6-54D41F3259F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285"/>
            <a:ext cx="28448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867"/>
            </a:lvl1pPr>
          </a:lstStyle>
          <a:p>
            <a:fld id="{33E75D5E-86FE-4DF7-B585-8E6B8023F8E8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31873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8" r:id="rId1"/>
    <p:sldLayoutId id="2147484639" r:id="rId2"/>
    <p:sldLayoutId id="2147484640" r:id="rId3"/>
    <p:sldLayoutId id="2147484641" r:id="rId4"/>
    <p:sldLayoutId id="2147484642" r:id="rId5"/>
    <p:sldLayoutId id="2147484643" r:id="rId6"/>
    <p:sldLayoutId id="2147484644" r:id="rId7"/>
    <p:sldLayoutId id="2147484645" r:id="rId8"/>
    <p:sldLayoutId id="2147484646" r:id="rId9"/>
    <p:sldLayoutId id="2147484647" r:id="rId10"/>
    <p:sldLayoutId id="2147484648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5pPr>
      <a:lvl6pPr marL="609585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6pPr>
      <a:lvl7pPr marL="1219170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7pPr>
      <a:lvl8pPr marL="1828754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8pPr>
      <a:lvl9pPr marL="2438339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457189" indent="-457189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4267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733">
          <a:solidFill>
            <a:schemeClr val="tx1"/>
          </a:solidFill>
          <a:latin typeface="+mn-lt"/>
          <a:ea typeface="+mn-ea"/>
        </a:defRPr>
      </a:lvl2pPr>
      <a:lvl3pPr marL="1523962" indent="-304792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</a:defRPr>
      </a:lvl3pPr>
      <a:lvl4pPr marL="2133547" indent="-304792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667">
          <a:solidFill>
            <a:schemeClr val="tx1"/>
          </a:solidFill>
          <a:latin typeface="+mn-lt"/>
          <a:ea typeface="+mn-ea"/>
        </a:defRPr>
      </a:lvl4pPr>
      <a:lvl5pPr marL="2743131" indent="-304792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5pPr>
      <a:lvl6pPr marL="3352716" indent="-304792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6pPr>
      <a:lvl7pPr marL="3962301" indent="-304792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7pPr>
      <a:lvl8pPr marL="4571886" indent="-304792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8pPr>
      <a:lvl9pPr marL="5181470" indent="-304792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46D464F-E2A1-7842-284F-868A3FAECD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C2D1D90-FEAE-ECF4-1C6E-B7950A9265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C6BDAF5-1040-6A92-4A6A-03FE1584397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285"/>
            <a:ext cx="28448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sz="1867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87B8304-BD8A-A0D8-F08A-7C9A9C4332B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285"/>
            <a:ext cx="38608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latinLnBrk="1" hangingPunct="1">
              <a:defRPr sz="1867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30959AD-A303-08AF-31C1-9104E1FC209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285"/>
            <a:ext cx="28448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867"/>
            </a:lvl1pPr>
          </a:lstStyle>
          <a:p>
            <a:fld id="{E9A67A34-1374-4F3C-B7E7-6D7064D185A6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022892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50" r:id="rId1"/>
    <p:sldLayoutId id="2147484651" r:id="rId2"/>
    <p:sldLayoutId id="2147484652" r:id="rId3"/>
    <p:sldLayoutId id="2147484653" r:id="rId4"/>
    <p:sldLayoutId id="2147484654" r:id="rId5"/>
    <p:sldLayoutId id="2147484655" r:id="rId6"/>
    <p:sldLayoutId id="2147484656" r:id="rId7"/>
    <p:sldLayoutId id="2147484657" r:id="rId8"/>
    <p:sldLayoutId id="2147484658" r:id="rId9"/>
    <p:sldLayoutId id="2147484659" r:id="rId10"/>
    <p:sldLayoutId id="2147484660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5pPr>
      <a:lvl6pPr marL="609585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6pPr>
      <a:lvl7pPr marL="1219170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7pPr>
      <a:lvl8pPr marL="1828754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8pPr>
      <a:lvl9pPr marL="2438339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457189" indent="-457189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4267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733">
          <a:solidFill>
            <a:schemeClr val="tx1"/>
          </a:solidFill>
          <a:latin typeface="+mn-lt"/>
          <a:ea typeface="+mn-ea"/>
        </a:defRPr>
      </a:lvl2pPr>
      <a:lvl3pPr marL="1523962" indent="-304792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</a:defRPr>
      </a:lvl3pPr>
      <a:lvl4pPr marL="2133547" indent="-304792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667">
          <a:solidFill>
            <a:schemeClr val="tx1"/>
          </a:solidFill>
          <a:latin typeface="+mn-lt"/>
          <a:ea typeface="+mn-ea"/>
        </a:defRPr>
      </a:lvl4pPr>
      <a:lvl5pPr marL="2743131" indent="-304792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5pPr>
      <a:lvl6pPr marL="3352716" indent="-304792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6pPr>
      <a:lvl7pPr marL="3962301" indent="-304792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7pPr>
      <a:lvl8pPr marL="4571886" indent="-304792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8pPr>
      <a:lvl9pPr marL="5181470" indent="-304792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A7DED6F5-176E-9D68-5640-48D1F99E94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058A2E59-E0C0-AEEA-599A-7BE1084931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64B734C-137A-CEAE-F2C8-8A8A72A3DDA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285"/>
            <a:ext cx="2844800" cy="47624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sz="1867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EF2357F-186D-4E24-406C-BBD23F11E34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285"/>
            <a:ext cx="3860800" cy="47624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latinLnBrk="1" hangingPunct="1">
              <a:defRPr sz="1867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600AEE2-4865-2C0F-E935-ACD03414C54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285"/>
            <a:ext cx="2844800" cy="47624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867"/>
            </a:lvl1pPr>
          </a:lstStyle>
          <a:p>
            <a:pPr>
              <a:defRPr/>
            </a:pPr>
            <a:fld id="{000B6FD6-9A2E-4489-AD61-69289DF87DF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61482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62" r:id="rId1"/>
    <p:sldLayoutId id="2147484663" r:id="rId2"/>
    <p:sldLayoutId id="2147484664" r:id="rId3"/>
    <p:sldLayoutId id="2147484665" r:id="rId4"/>
    <p:sldLayoutId id="2147484666" r:id="rId5"/>
    <p:sldLayoutId id="2147484667" r:id="rId6"/>
    <p:sldLayoutId id="2147484668" r:id="rId7"/>
    <p:sldLayoutId id="2147484669" r:id="rId8"/>
    <p:sldLayoutId id="2147484670" r:id="rId9"/>
    <p:sldLayoutId id="2147484671" r:id="rId10"/>
    <p:sldLayoutId id="2147484672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5pPr>
      <a:lvl6pPr marL="609570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6pPr>
      <a:lvl7pPr marL="1219140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7pPr>
      <a:lvl8pPr marL="1828709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8pPr>
      <a:lvl9pPr marL="2438278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455073" indent="-455073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4267">
          <a:solidFill>
            <a:schemeClr val="tx1"/>
          </a:solidFill>
          <a:latin typeface="+mn-lt"/>
          <a:ea typeface="+mn-ea"/>
          <a:cs typeface="+mn-cs"/>
        </a:defRPr>
      </a:lvl1pPr>
      <a:lvl2pPr marL="988459" indent="-378875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733">
          <a:solidFill>
            <a:schemeClr val="tx1"/>
          </a:solidFill>
          <a:latin typeface="+mn-lt"/>
          <a:ea typeface="+mn-ea"/>
        </a:defRPr>
      </a:lvl2pPr>
      <a:lvl3pPr marL="1521846" indent="-302676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</a:defRPr>
      </a:lvl3pPr>
      <a:lvl4pPr marL="2131431" indent="-302676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667">
          <a:solidFill>
            <a:schemeClr val="tx1"/>
          </a:solidFill>
          <a:latin typeface="+mn-lt"/>
          <a:ea typeface="+mn-ea"/>
        </a:defRPr>
      </a:lvl4pPr>
      <a:lvl5pPr marL="2741015" indent="-302676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5pPr>
      <a:lvl6pPr marL="3352632" indent="-304784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6pPr>
      <a:lvl7pPr marL="3962202" indent="-304784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7pPr>
      <a:lvl8pPr marL="4571772" indent="-304784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8pPr>
      <a:lvl9pPr marL="5181341" indent="-304784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121914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85CD63B-56D3-E879-CADB-6D30F7AADA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99C9BDC-3F23-290C-7144-C138BE5F7B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56E9CC0-7AB8-3B02-D8E4-CB7A5369076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285"/>
            <a:ext cx="2844800" cy="47624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sz="1867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EB2E421-0012-59F3-F4FE-8D1875B32F7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285"/>
            <a:ext cx="3860800" cy="47624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latinLnBrk="1" hangingPunct="1">
              <a:defRPr sz="1867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2EC7C25-D1AA-89AF-966D-5D0D59E7844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285"/>
            <a:ext cx="2844800" cy="47624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867" smtClean="0"/>
            </a:lvl1pPr>
          </a:lstStyle>
          <a:p>
            <a:pPr>
              <a:defRPr/>
            </a:pPr>
            <a:fld id="{3ABE0015-0FCE-4CDB-899F-A2C8E2BDF5C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18181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74" r:id="rId1"/>
    <p:sldLayoutId id="2147484675" r:id="rId2"/>
    <p:sldLayoutId id="2147484676" r:id="rId3"/>
    <p:sldLayoutId id="2147484677" r:id="rId4"/>
    <p:sldLayoutId id="2147484678" r:id="rId5"/>
    <p:sldLayoutId id="2147484679" r:id="rId6"/>
    <p:sldLayoutId id="2147484680" r:id="rId7"/>
    <p:sldLayoutId id="2147484681" r:id="rId8"/>
    <p:sldLayoutId id="2147484682" r:id="rId9"/>
    <p:sldLayoutId id="2147484683" r:id="rId10"/>
    <p:sldLayoutId id="2147484684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5pPr>
      <a:lvl6pPr marL="609585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6pPr>
      <a:lvl7pPr marL="1219170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7pPr>
      <a:lvl8pPr marL="1828754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8pPr>
      <a:lvl9pPr marL="2438339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457189" indent="-457189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4267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733">
          <a:solidFill>
            <a:schemeClr val="tx1"/>
          </a:solidFill>
          <a:latin typeface="+mn-lt"/>
          <a:ea typeface="+mn-ea"/>
        </a:defRPr>
      </a:lvl2pPr>
      <a:lvl3pPr marL="1523962" indent="-304792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</a:defRPr>
      </a:lvl3pPr>
      <a:lvl4pPr marL="2133547" indent="-304792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667">
          <a:solidFill>
            <a:schemeClr val="tx1"/>
          </a:solidFill>
          <a:latin typeface="+mn-lt"/>
          <a:ea typeface="+mn-ea"/>
        </a:defRPr>
      </a:lvl4pPr>
      <a:lvl5pPr marL="2743131" indent="-304792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5pPr>
      <a:lvl6pPr marL="3352716" indent="-304792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6pPr>
      <a:lvl7pPr marL="3962301" indent="-304792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7pPr>
      <a:lvl8pPr marL="4571886" indent="-304792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8pPr>
      <a:lvl9pPr marL="5181470" indent="-304792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C19143D-1CA7-FC04-01FB-61CEF269E4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C4C29F8-5C19-964F-F781-A007BB2A3F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4B63F52-A0EA-EE6B-B47D-0899C231AE9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285"/>
            <a:ext cx="28448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sz="1867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91EB1D0-6385-629E-05F3-7F3A8F0BC4D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285"/>
            <a:ext cx="38608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latinLnBrk="1" hangingPunct="1">
              <a:defRPr sz="1867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8019D60-C65E-86A6-D426-93B4F8F47D8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285"/>
            <a:ext cx="28448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867"/>
            </a:lvl1pPr>
          </a:lstStyle>
          <a:p>
            <a:fld id="{F217BC8F-53F0-4084-A894-F645B00659E2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931663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86" r:id="rId1"/>
    <p:sldLayoutId id="2147484687" r:id="rId2"/>
    <p:sldLayoutId id="2147484688" r:id="rId3"/>
    <p:sldLayoutId id="2147484689" r:id="rId4"/>
    <p:sldLayoutId id="2147484690" r:id="rId5"/>
    <p:sldLayoutId id="2147484691" r:id="rId6"/>
    <p:sldLayoutId id="2147484692" r:id="rId7"/>
    <p:sldLayoutId id="2147484693" r:id="rId8"/>
    <p:sldLayoutId id="2147484694" r:id="rId9"/>
    <p:sldLayoutId id="2147484695" r:id="rId10"/>
    <p:sldLayoutId id="2147484696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5pPr>
      <a:lvl6pPr marL="609585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6pPr>
      <a:lvl7pPr marL="1219170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7pPr>
      <a:lvl8pPr marL="1828754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8pPr>
      <a:lvl9pPr marL="2438339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457189" indent="-457189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4267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733">
          <a:solidFill>
            <a:schemeClr val="tx1"/>
          </a:solidFill>
          <a:latin typeface="+mn-lt"/>
          <a:ea typeface="+mn-ea"/>
        </a:defRPr>
      </a:lvl2pPr>
      <a:lvl3pPr marL="1523962" indent="-304792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</a:defRPr>
      </a:lvl3pPr>
      <a:lvl4pPr marL="2133547" indent="-304792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667">
          <a:solidFill>
            <a:schemeClr val="tx1"/>
          </a:solidFill>
          <a:latin typeface="+mn-lt"/>
          <a:ea typeface="+mn-ea"/>
        </a:defRPr>
      </a:lvl4pPr>
      <a:lvl5pPr marL="2743131" indent="-304792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5pPr>
      <a:lvl6pPr marL="3352716" indent="-304792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6pPr>
      <a:lvl7pPr marL="3962301" indent="-304792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7pPr>
      <a:lvl8pPr marL="4571886" indent="-304792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8pPr>
      <a:lvl9pPr marL="5181470" indent="-304792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slide" Target="slide1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3.xml"/><Relationship Id="rId6" Type="http://schemas.openxmlformats.org/officeDocument/2006/relationships/slide" Target="slide14.xml"/><Relationship Id="rId5" Type="http://schemas.openxmlformats.org/officeDocument/2006/relationships/slide" Target="slide8.xml"/><Relationship Id="rId4" Type="http://schemas.openxmlformats.org/officeDocument/2006/relationships/slide" Target="slide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" Target="slide89.xm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8.xml"/><Relationship Id="rId6" Type="http://schemas.openxmlformats.org/officeDocument/2006/relationships/slide" Target="slide99.xml"/><Relationship Id="rId5" Type="http://schemas.openxmlformats.org/officeDocument/2006/relationships/slide" Target="slide97.xml"/><Relationship Id="rId4" Type="http://schemas.openxmlformats.org/officeDocument/2006/relationships/slide" Target="slide9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slide" Target="slide1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3.xml"/><Relationship Id="rId6" Type="http://schemas.openxmlformats.org/officeDocument/2006/relationships/slide" Target="slide14.xml"/><Relationship Id="rId5" Type="http://schemas.openxmlformats.org/officeDocument/2006/relationships/slide" Target="slide8.xml"/><Relationship Id="rId4" Type="http://schemas.openxmlformats.org/officeDocument/2006/relationships/slide" Target="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slide" Target="slide1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3.xml"/><Relationship Id="rId6" Type="http://schemas.openxmlformats.org/officeDocument/2006/relationships/slide" Target="slide14.xml"/><Relationship Id="rId5" Type="http://schemas.openxmlformats.org/officeDocument/2006/relationships/slide" Target="slide8.xml"/><Relationship Id="rId4" Type="http://schemas.openxmlformats.org/officeDocument/2006/relationships/slide" Target="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slide" Target="slide1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3.xml"/><Relationship Id="rId6" Type="http://schemas.openxmlformats.org/officeDocument/2006/relationships/slide" Target="slide14.xml"/><Relationship Id="rId5" Type="http://schemas.openxmlformats.org/officeDocument/2006/relationships/slide" Target="slide8.xml"/><Relationship Id="rId4" Type="http://schemas.openxmlformats.org/officeDocument/2006/relationships/slide" Target="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slide" Target="slide1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3.xml"/><Relationship Id="rId6" Type="http://schemas.openxmlformats.org/officeDocument/2006/relationships/slide" Target="slide14.xml"/><Relationship Id="rId5" Type="http://schemas.openxmlformats.org/officeDocument/2006/relationships/slide" Target="slide8.xml"/><Relationship Id="rId4" Type="http://schemas.openxmlformats.org/officeDocument/2006/relationships/slide" Target="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slide" Target="slide1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3.xml"/><Relationship Id="rId6" Type="http://schemas.openxmlformats.org/officeDocument/2006/relationships/slide" Target="slide14.xml"/><Relationship Id="rId5" Type="http://schemas.openxmlformats.org/officeDocument/2006/relationships/slide" Target="slide8.xml"/><Relationship Id="rId4" Type="http://schemas.openxmlformats.org/officeDocument/2006/relationships/slide" Target="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slide" Target="slide1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3.xml"/><Relationship Id="rId6" Type="http://schemas.openxmlformats.org/officeDocument/2006/relationships/slide" Target="slide14.xml"/><Relationship Id="rId5" Type="http://schemas.openxmlformats.org/officeDocument/2006/relationships/slide" Target="slide8.xml"/><Relationship Id="rId4" Type="http://schemas.openxmlformats.org/officeDocument/2006/relationships/slide" Target="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slide" Target="slide1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3.xml"/><Relationship Id="rId6" Type="http://schemas.openxmlformats.org/officeDocument/2006/relationships/slide" Target="slide14.xml"/><Relationship Id="rId5" Type="http://schemas.openxmlformats.org/officeDocument/2006/relationships/slide" Target="slide8.xml"/><Relationship Id="rId4" Type="http://schemas.openxmlformats.org/officeDocument/2006/relationships/slide" Target="slid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slide" Target="slide1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3.xml"/><Relationship Id="rId6" Type="http://schemas.openxmlformats.org/officeDocument/2006/relationships/slide" Target="slide14.xml"/><Relationship Id="rId5" Type="http://schemas.openxmlformats.org/officeDocument/2006/relationships/slide" Target="slide8.xml"/><Relationship Id="rId4" Type="http://schemas.openxmlformats.org/officeDocument/2006/relationships/slide" Target="slid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slide" Target="slide1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3.xml"/><Relationship Id="rId6" Type="http://schemas.openxmlformats.org/officeDocument/2006/relationships/slide" Target="slide14.xml"/><Relationship Id="rId5" Type="http://schemas.openxmlformats.org/officeDocument/2006/relationships/slide" Target="slide8.xml"/><Relationship Id="rId4" Type="http://schemas.openxmlformats.org/officeDocument/2006/relationships/slide" Target="slid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7" Type="http://schemas.openxmlformats.org/officeDocument/2006/relationships/slide" Target="slide35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4.xml"/><Relationship Id="rId6" Type="http://schemas.openxmlformats.org/officeDocument/2006/relationships/slide" Target="slide33.xml"/><Relationship Id="rId5" Type="http://schemas.openxmlformats.org/officeDocument/2006/relationships/slide" Target="slide29.xml"/><Relationship Id="rId4" Type="http://schemas.openxmlformats.org/officeDocument/2006/relationships/slide" Target="slide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7" Type="http://schemas.openxmlformats.org/officeDocument/2006/relationships/slide" Target="slide35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5.xml"/><Relationship Id="rId6" Type="http://schemas.openxmlformats.org/officeDocument/2006/relationships/slide" Target="slide33.xml"/><Relationship Id="rId5" Type="http://schemas.openxmlformats.org/officeDocument/2006/relationships/slide" Target="slide29.xml"/><Relationship Id="rId4" Type="http://schemas.openxmlformats.org/officeDocument/2006/relationships/slide" Target="slide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7" Type="http://schemas.openxmlformats.org/officeDocument/2006/relationships/slide" Target="slide35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4.xml"/><Relationship Id="rId6" Type="http://schemas.openxmlformats.org/officeDocument/2006/relationships/slide" Target="slide33.xml"/><Relationship Id="rId5" Type="http://schemas.openxmlformats.org/officeDocument/2006/relationships/slide" Target="slide29.xml"/><Relationship Id="rId4" Type="http://schemas.openxmlformats.org/officeDocument/2006/relationships/slide" Target="slide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7" Type="http://schemas.openxmlformats.org/officeDocument/2006/relationships/slide" Target="slide35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5.xml"/><Relationship Id="rId6" Type="http://schemas.openxmlformats.org/officeDocument/2006/relationships/slide" Target="slide33.xml"/><Relationship Id="rId5" Type="http://schemas.openxmlformats.org/officeDocument/2006/relationships/slide" Target="slide29.xml"/><Relationship Id="rId4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7" Type="http://schemas.openxmlformats.org/officeDocument/2006/relationships/slide" Target="slide35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4.xml"/><Relationship Id="rId6" Type="http://schemas.openxmlformats.org/officeDocument/2006/relationships/slide" Target="slide33.xml"/><Relationship Id="rId5" Type="http://schemas.openxmlformats.org/officeDocument/2006/relationships/slide" Target="slide29.xml"/><Relationship Id="rId4" Type="http://schemas.openxmlformats.org/officeDocument/2006/relationships/slide" Target="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7" Type="http://schemas.openxmlformats.org/officeDocument/2006/relationships/slide" Target="slide35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5.xml"/><Relationship Id="rId6" Type="http://schemas.openxmlformats.org/officeDocument/2006/relationships/slide" Target="slide33.xml"/><Relationship Id="rId5" Type="http://schemas.openxmlformats.org/officeDocument/2006/relationships/slide" Target="slide29.xml"/><Relationship Id="rId4" Type="http://schemas.openxmlformats.org/officeDocument/2006/relationships/slide" Target="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7" Type="http://schemas.openxmlformats.org/officeDocument/2006/relationships/slide" Target="slide35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4.xml"/><Relationship Id="rId6" Type="http://schemas.openxmlformats.org/officeDocument/2006/relationships/slide" Target="slide33.xml"/><Relationship Id="rId5" Type="http://schemas.openxmlformats.org/officeDocument/2006/relationships/slide" Target="slide29.xml"/><Relationship Id="rId4" Type="http://schemas.openxmlformats.org/officeDocument/2006/relationships/slide" Target="slid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7" Type="http://schemas.openxmlformats.org/officeDocument/2006/relationships/slide" Target="slide35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5.xml"/><Relationship Id="rId6" Type="http://schemas.openxmlformats.org/officeDocument/2006/relationships/slide" Target="slide33.xml"/><Relationship Id="rId5" Type="http://schemas.openxmlformats.org/officeDocument/2006/relationships/slide" Target="slide29.xml"/><Relationship Id="rId4" Type="http://schemas.openxmlformats.org/officeDocument/2006/relationships/slide" Target="slide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7" Type="http://schemas.openxmlformats.org/officeDocument/2006/relationships/slide" Target="slide35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4.xml"/><Relationship Id="rId6" Type="http://schemas.openxmlformats.org/officeDocument/2006/relationships/slide" Target="slide33.xml"/><Relationship Id="rId5" Type="http://schemas.openxmlformats.org/officeDocument/2006/relationships/slide" Target="slide29.xml"/><Relationship Id="rId4" Type="http://schemas.openxmlformats.org/officeDocument/2006/relationships/slide" Target="slid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7" Type="http://schemas.openxmlformats.org/officeDocument/2006/relationships/slide" Target="slide35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5.xml"/><Relationship Id="rId6" Type="http://schemas.openxmlformats.org/officeDocument/2006/relationships/slide" Target="slide33.xml"/><Relationship Id="rId5" Type="http://schemas.openxmlformats.org/officeDocument/2006/relationships/slide" Target="slide29.xml"/><Relationship Id="rId4" Type="http://schemas.openxmlformats.org/officeDocument/2006/relationships/slide" Target="slide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7" Type="http://schemas.openxmlformats.org/officeDocument/2006/relationships/slide" Target="slide35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4.xml"/><Relationship Id="rId6" Type="http://schemas.openxmlformats.org/officeDocument/2006/relationships/slide" Target="slide33.xml"/><Relationship Id="rId5" Type="http://schemas.openxmlformats.org/officeDocument/2006/relationships/slide" Target="slide29.xml"/><Relationship Id="rId4" Type="http://schemas.openxmlformats.org/officeDocument/2006/relationships/slide" Target="slide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7" Type="http://schemas.openxmlformats.org/officeDocument/2006/relationships/slide" Target="slide35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5.xml"/><Relationship Id="rId6" Type="http://schemas.openxmlformats.org/officeDocument/2006/relationships/slide" Target="slide33.xml"/><Relationship Id="rId5" Type="http://schemas.openxmlformats.org/officeDocument/2006/relationships/slide" Target="slide29.xml"/><Relationship Id="rId4" Type="http://schemas.openxmlformats.org/officeDocument/2006/relationships/slide" Target="slide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7" Type="http://schemas.openxmlformats.org/officeDocument/2006/relationships/slide" Target="slide35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4.xml"/><Relationship Id="rId6" Type="http://schemas.openxmlformats.org/officeDocument/2006/relationships/slide" Target="slide33.xml"/><Relationship Id="rId5" Type="http://schemas.openxmlformats.org/officeDocument/2006/relationships/slide" Target="slide29.xml"/><Relationship Id="rId4" Type="http://schemas.openxmlformats.org/officeDocument/2006/relationships/slide" Target="slide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7" Type="http://schemas.openxmlformats.org/officeDocument/2006/relationships/slide" Target="slide35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5.xml"/><Relationship Id="rId6" Type="http://schemas.openxmlformats.org/officeDocument/2006/relationships/slide" Target="slide33.xml"/><Relationship Id="rId5" Type="http://schemas.openxmlformats.org/officeDocument/2006/relationships/slide" Target="slide29.xml"/><Relationship Id="rId4" Type="http://schemas.openxmlformats.org/officeDocument/2006/relationships/slide" Target="slide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7" Type="http://schemas.openxmlformats.org/officeDocument/2006/relationships/slide" Target="slide35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4.xml"/><Relationship Id="rId6" Type="http://schemas.openxmlformats.org/officeDocument/2006/relationships/slide" Target="slide33.xml"/><Relationship Id="rId5" Type="http://schemas.openxmlformats.org/officeDocument/2006/relationships/slide" Target="slide29.xml"/><Relationship Id="rId4" Type="http://schemas.openxmlformats.org/officeDocument/2006/relationships/slide" Target="slide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7" Type="http://schemas.openxmlformats.org/officeDocument/2006/relationships/slide" Target="slide35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5.xml"/><Relationship Id="rId6" Type="http://schemas.openxmlformats.org/officeDocument/2006/relationships/slide" Target="slide33.xml"/><Relationship Id="rId5" Type="http://schemas.openxmlformats.org/officeDocument/2006/relationships/slide" Target="slide29.xml"/><Relationship Id="rId4" Type="http://schemas.openxmlformats.org/officeDocument/2006/relationships/slide" Target="slide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slide" Target="slide48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3.xml"/><Relationship Id="rId6" Type="http://schemas.openxmlformats.org/officeDocument/2006/relationships/slide" Target="slide46.xml"/><Relationship Id="rId5" Type="http://schemas.openxmlformats.org/officeDocument/2006/relationships/slide" Target="slide42.xml"/><Relationship Id="rId4" Type="http://schemas.openxmlformats.org/officeDocument/2006/relationships/slide" Target="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slide" Target="slide48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3.xml"/><Relationship Id="rId6" Type="http://schemas.openxmlformats.org/officeDocument/2006/relationships/slide" Target="slide46.xml"/><Relationship Id="rId5" Type="http://schemas.openxmlformats.org/officeDocument/2006/relationships/slide" Target="slide42.xml"/><Relationship Id="rId4" Type="http://schemas.openxmlformats.org/officeDocument/2006/relationships/slide" Target="slide3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slide" Target="slide48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3.xml"/><Relationship Id="rId6" Type="http://schemas.openxmlformats.org/officeDocument/2006/relationships/slide" Target="slide46.xml"/><Relationship Id="rId5" Type="http://schemas.openxmlformats.org/officeDocument/2006/relationships/slide" Target="slide42.xml"/><Relationship Id="rId4" Type="http://schemas.openxmlformats.org/officeDocument/2006/relationships/slide" Target="slide3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slide" Target="slide48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3.xml"/><Relationship Id="rId6" Type="http://schemas.openxmlformats.org/officeDocument/2006/relationships/slide" Target="slide46.xml"/><Relationship Id="rId5" Type="http://schemas.openxmlformats.org/officeDocument/2006/relationships/slide" Target="slide42.xml"/><Relationship Id="rId4" Type="http://schemas.openxmlformats.org/officeDocument/2006/relationships/slide" Target="slide3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slide" Target="slide48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3.xml"/><Relationship Id="rId6" Type="http://schemas.openxmlformats.org/officeDocument/2006/relationships/slide" Target="slide46.xml"/><Relationship Id="rId5" Type="http://schemas.openxmlformats.org/officeDocument/2006/relationships/slide" Target="slide42.xml"/><Relationship Id="rId4" Type="http://schemas.openxmlformats.org/officeDocument/2006/relationships/slide" Target="slide3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slide" Target="slide48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3.xml"/><Relationship Id="rId6" Type="http://schemas.openxmlformats.org/officeDocument/2006/relationships/slide" Target="slide46.xml"/><Relationship Id="rId5" Type="http://schemas.openxmlformats.org/officeDocument/2006/relationships/slide" Target="slide42.xml"/><Relationship Id="rId4" Type="http://schemas.openxmlformats.org/officeDocument/2006/relationships/slide" Target="slide3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slide" Target="slide48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3.xml"/><Relationship Id="rId6" Type="http://schemas.openxmlformats.org/officeDocument/2006/relationships/slide" Target="slide46.xml"/><Relationship Id="rId5" Type="http://schemas.openxmlformats.org/officeDocument/2006/relationships/slide" Target="slide42.xml"/><Relationship Id="rId4" Type="http://schemas.openxmlformats.org/officeDocument/2006/relationships/slide" Target="slide3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slide" Target="slide48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3.xml"/><Relationship Id="rId6" Type="http://schemas.openxmlformats.org/officeDocument/2006/relationships/slide" Target="slide46.xml"/><Relationship Id="rId5" Type="http://schemas.openxmlformats.org/officeDocument/2006/relationships/slide" Target="slide42.xml"/><Relationship Id="rId4" Type="http://schemas.openxmlformats.org/officeDocument/2006/relationships/slide" Target="slide3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slide" Target="slide48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3.xml"/><Relationship Id="rId6" Type="http://schemas.openxmlformats.org/officeDocument/2006/relationships/slide" Target="slide46.xml"/><Relationship Id="rId5" Type="http://schemas.openxmlformats.org/officeDocument/2006/relationships/slide" Target="slide42.xml"/><Relationship Id="rId4" Type="http://schemas.openxmlformats.org/officeDocument/2006/relationships/slide" Target="slide3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slide" Target="slide48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3.xml"/><Relationship Id="rId6" Type="http://schemas.openxmlformats.org/officeDocument/2006/relationships/slide" Target="slide46.xml"/><Relationship Id="rId5" Type="http://schemas.openxmlformats.org/officeDocument/2006/relationships/slide" Target="slide42.xml"/><Relationship Id="rId4" Type="http://schemas.openxmlformats.org/officeDocument/2006/relationships/slide" Target="slide3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3.xml"/><Relationship Id="rId6" Type="http://schemas.openxmlformats.org/officeDocument/2006/relationships/slide" Target="slide48.xml"/><Relationship Id="rId5" Type="http://schemas.openxmlformats.org/officeDocument/2006/relationships/slide" Target="slide46.xml"/><Relationship Id="rId4" Type="http://schemas.openxmlformats.org/officeDocument/2006/relationships/slide" Target="slide4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slide" Target="slide48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3.xml"/><Relationship Id="rId6" Type="http://schemas.openxmlformats.org/officeDocument/2006/relationships/slide" Target="slide46.xml"/><Relationship Id="rId5" Type="http://schemas.openxmlformats.org/officeDocument/2006/relationships/slide" Target="slide42.xml"/><Relationship Id="rId4" Type="http://schemas.openxmlformats.org/officeDocument/2006/relationships/slide" Target="slide3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3.xml"/><Relationship Id="rId6" Type="http://schemas.openxmlformats.org/officeDocument/2006/relationships/slide" Target="slide63.xml"/><Relationship Id="rId5" Type="http://schemas.openxmlformats.org/officeDocument/2006/relationships/slide" Target="slide59.xml"/><Relationship Id="rId4" Type="http://schemas.openxmlformats.org/officeDocument/2006/relationships/slide" Target="slide5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3.xml"/><Relationship Id="rId6" Type="http://schemas.openxmlformats.org/officeDocument/2006/relationships/slide" Target="slide63.xml"/><Relationship Id="rId5" Type="http://schemas.openxmlformats.org/officeDocument/2006/relationships/slide" Target="slide59.xml"/><Relationship Id="rId4" Type="http://schemas.openxmlformats.org/officeDocument/2006/relationships/slide" Target="slide5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3.xml"/><Relationship Id="rId6" Type="http://schemas.openxmlformats.org/officeDocument/2006/relationships/slide" Target="slide63.xml"/><Relationship Id="rId5" Type="http://schemas.openxmlformats.org/officeDocument/2006/relationships/slide" Target="slide59.xml"/><Relationship Id="rId4" Type="http://schemas.openxmlformats.org/officeDocument/2006/relationships/slide" Target="slide5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3.xml"/><Relationship Id="rId6" Type="http://schemas.openxmlformats.org/officeDocument/2006/relationships/slide" Target="slide63.xml"/><Relationship Id="rId5" Type="http://schemas.openxmlformats.org/officeDocument/2006/relationships/slide" Target="slide59.xml"/><Relationship Id="rId4" Type="http://schemas.openxmlformats.org/officeDocument/2006/relationships/slide" Target="slide5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3.xml"/><Relationship Id="rId6" Type="http://schemas.openxmlformats.org/officeDocument/2006/relationships/slide" Target="slide63.xml"/><Relationship Id="rId5" Type="http://schemas.openxmlformats.org/officeDocument/2006/relationships/slide" Target="slide59.xml"/><Relationship Id="rId4" Type="http://schemas.openxmlformats.org/officeDocument/2006/relationships/slide" Target="slide5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3.xml"/><Relationship Id="rId6" Type="http://schemas.openxmlformats.org/officeDocument/2006/relationships/slide" Target="slide63.xml"/><Relationship Id="rId5" Type="http://schemas.openxmlformats.org/officeDocument/2006/relationships/slide" Target="slide59.xml"/><Relationship Id="rId4" Type="http://schemas.openxmlformats.org/officeDocument/2006/relationships/slide" Target="slide5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3.xml"/><Relationship Id="rId6" Type="http://schemas.openxmlformats.org/officeDocument/2006/relationships/slide" Target="slide63.xml"/><Relationship Id="rId5" Type="http://schemas.openxmlformats.org/officeDocument/2006/relationships/slide" Target="slide59.xml"/><Relationship Id="rId4" Type="http://schemas.openxmlformats.org/officeDocument/2006/relationships/slide" Target="slide5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3.xml"/><Relationship Id="rId6" Type="http://schemas.openxmlformats.org/officeDocument/2006/relationships/slide" Target="slide63.xml"/><Relationship Id="rId5" Type="http://schemas.openxmlformats.org/officeDocument/2006/relationships/slide" Target="slide59.xml"/><Relationship Id="rId4" Type="http://schemas.openxmlformats.org/officeDocument/2006/relationships/slide" Target="slide5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3.xml"/><Relationship Id="rId6" Type="http://schemas.openxmlformats.org/officeDocument/2006/relationships/slide" Target="slide63.xml"/><Relationship Id="rId5" Type="http://schemas.openxmlformats.org/officeDocument/2006/relationships/slide" Target="slide59.xml"/><Relationship Id="rId4" Type="http://schemas.openxmlformats.org/officeDocument/2006/relationships/slide" Target="slide5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slide" Target="slide1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3.xml"/><Relationship Id="rId6" Type="http://schemas.openxmlformats.org/officeDocument/2006/relationships/slide" Target="slide14.xml"/><Relationship Id="rId5" Type="http://schemas.openxmlformats.org/officeDocument/2006/relationships/slide" Target="slide8.xml"/><Relationship Id="rId4" Type="http://schemas.openxmlformats.org/officeDocument/2006/relationships/slide" Target="slide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3.xml"/><Relationship Id="rId6" Type="http://schemas.openxmlformats.org/officeDocument/2006/relationships/slide" Target="slide63.xml"/><Relationship Id="rId5" Type="http://schemas.openxmlformats.org/officeDocument/2006/relationships/slide" Target="slide59.xml"/><Relationship Id="rId4" Type="http://schemas.openxmlformats.org/officeDocument/2006/relationships/slide" Target="slide5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3.xml"/><Relationship Id="rId6" Type="http://schemas.openxmlformats.org/officeDocument/2006/relationships/slide" Target="slide63.xml"/><Relationship Id="rId5" Type="http://schemas.openxmlformats.org/officeDocument/2006/relationships/slide" Target="slide59.xml"/><Relationship Id="rId4" Type="http://schemas.openxmlformats.org/officeDocument/2006/relationships/slide" Target="slide5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3.xml"/><Relationship Id="rId6" Type="http://schemas.openxmlformats.org/officeDocument/2006/relationships/slide" Target="slide63.xml"/><Relationship Id="rId5" Type="http://schemas.openxmlformats.org/officeDocument/2006/relationships/slide" Target="slide59.xml"/><Relationship Id="rId4" Type="http://schemas.openxmlformats.org/officeDocument/2006/relationships/slide" Target="slide5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3.xml"/><Relationship Id="rId6" Type="http://schemas.openxmlformats.org/officeDocument/2006/relationships/slide" Target="slide63.xml"/><Relationship Id="rId5" Type="http://schemas.openxmlformats.org/officeDocument/2006/relationships/slide" Target="slide59.xml"/><Relationship Id="rId4" Type="http://schemas.openxmlformats.org/officeDocument/2006/relationships/slide" Target="slide5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3.xml"/><Relationship Id="rId6" Type="http://schemas.openxmlformats.org/officeDocument/2006/relationships/slide" Target="slide63.xml"/><Relationship Id="rId5" Type="http://schemas.openxmlformats.org/officeDocument/2006/relationships/slide" Target="slide59.xml"/><Relationship Id="rId4" Type="http://schemas.openxmlformats.org/officeDocument/2006/relationships/slide" Target="slide5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3.xml"/><Relationship Id="rId6" Type="http://schemas.openxmlformats.org/officeDocument/2006/relationships/slide" Target="slide63.xml"/><Relationship Id="rId5" Type="http://schemas.openxmlformats.org/officeDocument/2006/relationships/slide" Target="slide59.xml"/><Relationship Id="rId4" Type="http://schemas.openxmlformats.org/officeDocument/2006/relationships/slide" Target="slide5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3.xml"/><Relationship Id="rId6" Type="http://schemas.openxmlformats.org/officeDocument/2006/relationships/slide" Target="slide63.xml"/><Relationship Id="rId5" Type="http://schemas.openxmlformats.org/officeDocument/2006/relationships/slide" Target="slide59.xml"/><Relationship Id="rId4" Type="http://schemas.openxmlformats.org/officeDocument/2006/relationships/slide" Target="slide5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slide" Target="slide1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3.xml"/><Relationship Id="rId6" Type="http://schemas.openxmlformats.org/officeDocument/2006/relationships/slide" Target="slide14.xml"/><Relationship Id="rId5" Type="http://schemas.openxmlformats.org/officeDocument/2006/relationships/slide" Target="slide8.xml"/><Relationship Id="rId4" Type="http://schemas.openxmlformats.org/officeDocument/2006/relationships/slide" Target="slide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slide" Target="slide85.xm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6.xml"/><Relationship Id="rId6" Type="http://schemas.openxmlformats.org/officeDocument/2006/relationships/slide" Target="slide82.xml"/><Relationship Id="rId5" Type="http://schemas.openxmlformats.org/officeDocument/2006/relationships/slide" Target="slide79.xml"/><Relationship Id="rId4" Type="http://schemas.openxmlformats.org/officeDocument/2006/relationships/slide" Target="slide7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slide" Target="slide85.xm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7.xml"/><Relationship Id="rId6" Type="http://schemas.openxmlformats.org/officeDocument/2006/relationships/slide" Target="slide82.xml"/><Relationship Id="rId5" Type="http://schemas.openxmlformats.org/officeDocument/2006/relationships/slide" Target="slide79.xml"/><Relationship Id="rId4" Type="http://schemas.openxmlformats.org/officeDocument/2006/relationships/slide" Target="slide7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slide" Target="slide85.xm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6.xml"/><Relationship Id="rId6" Type="http://schemas.openxmlformats.org/officeDocument/2006/relationships/slide" Target="slide82.xml"/><Relationship Id="rId5" Type="http://schemas.openxmlformats.org/officeDocument/2006/relationships/slide" Target="slide79.xml"/><Relationship Id="rId4" Type="http://schemas.openxmlformats.org/officeDocument/2006/relationships/slide" Target="slide7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slide" Target="slide85.xm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7.xml"/><Relationship Id="rId6" Type="http://schemas.openxmlformats.org/officeDocument/2006/relationships/slide" Target="slide82.xml"/><Relationship Id="rId5" Type="http://schemas.openxmlformats.org/officeDocument/2006/relationships/slide" Target="slide79.xml"/><Relationship Id="rId4" Type="http://schemas.openxmlformats.org/officeDocument/2006/relationships/slide" Target="slide7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slide" Target="slide1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3.xml"/><Relationship Id="rId6" Type="http://schemas.openxmlformats.org/officeDocument/2006/relationships/slide" Target="slide14.xml"/><Relationship Id="rId5" Type="http://schemas.openxmlformats.org/officeDocument/2006/relationships/slide" Target="slide8.xml"/><Relationship Id="rId4" Type="http://schemas.openxmlformats.org/officeDocument/2006/relationships/slide" Target="slide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slide" Target="slide85.xm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6.xml"/><Relationship Id="rId6" Type="http://schemas.openxmlformats.org/officeDocument/2006/relationships/slide" Target="slide82.xml"/><Relationship Id="rId5" Type="http://schemas.openxmlformats.org/officeDocument/2006/relationships/slide" Target="slide79.xml"/><Relationship Id="rId4" Type="http://schemas.openxmlformats.org/officeDocument/2006/relationships/slide" Target="slide7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slide" Target="slide85.xm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6.xml"/><Relationship Id="rId6" Type="http://schemas.openxmlformats.org/officeDocument/2006/relationships/slide" Target="slide82.xml"/><Relationship Id="rId5" Type="http://schemas.openxmlformats.org/officeDocument/2006/relationships/slide" Target="slide79.xml"/><Relationship Id="rId4" Type="http://schemas.openxmlformats.org/officeDocument/2006/relationships/slide" Target="slide7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slide" Target="slide85.xm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7.xml"/><Relationship Id="rId6" Type="http://schemas.openxmlformats.org/officeDocument/2006/relationships/slide" Target="slide82.xml"/><Relationship Id="rId5" Type="http://schemas.openxmlformats.org/officeDocument/2006/relationships/slide" Target="slide79.xml"/><Relationship Id="rId4" Type="http://schemas.openxmlformats.org/officeDocument/2006/relationships/slide" Target="slide7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slide" Target="slide85.xm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6.xml"/><Relationship Id="rId6" Type="http://schemas.openxmlformats.org/officeDocument/2006/relationships/slide" Target="slide82.xml"/><Relationship Id="rId5" Type="http://schemas.openxmlformats.org/officeDocument/2006/relationships/slide" Target="slide79.xml"/><Relationship Id="rId4" Type="http://schemas.openxmlformats.org/officeDocument/2006/relationships/slide" Target="slide7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slide" Target="slide85.xm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6.xml"/><Relationship Id="rId6" Type="http://schemas.openxmlformats.org/officeDocument/2006/relationships/slide" Target="slide82.xml"/><Relationship Id="rId5" Type="http://schemas.openxmlformats.org/officeDocument/2006/relationships/slide" Target="slide79.xml"/><Relationship Id="rId4" Type="http://schemas.openxmlformats.org/officeDocument/2006/relationships/slide" Target="slide7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slide" Target="slide85.xm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7.xml"/><Relationship Id="rId6" Type="http://schemas.openxmlformats.org/officeDocument/2006/relationships/slide" Target="slide82.xml"/><Relationship Id="rId5" Type="http://schemas.openxmlformats.org/officeDocument/2006/relationships/slide" Target="slide79.xml"/><Relationship Id="rId4" Type="http://schemas.openxmlformats.org/officeDocument/2006/relationships/slide" Target="slide7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slide" Target="slide85.xm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6.xml"/><Relationship Id="rId6" Type="http://schemas.openxmlformats.org/officeDocument/2006/relationships/slide" Target="slide82.xml"/><Relationship Id="rId5" Type="http://schemas.openxmlformats.org/officeDocument/2006/relationships/slide" Target="slide79.xml"/><Relationship Id="rId4" Type="http://schemas.openxmlformats.org/officeDocument/2006/relationships/slide" Target="slide7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slide" Target="slide85.xm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6.xml"/><Relationship Id="rId6" Type="http://schemas.openxmlformats.org/officeDocument/2006/relationships/slide" Target="slide82.xml"/><Relationship Id="rId5" Type="http://schemas.openxmlformats.org/officeDocument/2006/relationships/slide" Target="slide79.xml"/><Relationship Id="rId4" Type="http://schemas.openxmlformats.org/officeDocument/2006/relationships/slide" Target="slide7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" Target="slide89.xm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7.xml"/><Relationship Id="rId6" Type="http://schemas.openxmlformats.org/officeDocument/2006/relationships/slide" Target="slide99.xml"/><Relationship Id="rId5" Type="http://schemas.openxmlformats.org/officeDocument/2006/relationships/slide" Target="slide97.xml"/><Relationship Id="rId4" Type="http://schemas.openxmlformats.org/officeDocument/2006/relationships/slide" Target="slide9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slide" Target="slide1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3.xml"/><Relationship Id="rId6" Type="http://schemas.openxmlformats.org/officeDocument/2006/relationships/slide" Target="slide14.xml"/><Relationship Id="rId5" Type="http://schemas.openxmlformats.org/officeDocument/2006/relationships/slide" Target="slide8.xml"/><Relationship Id="rId4" Type="http://schemas.openxmlformats.org/officeDocument/2006/relationships/slide" Target="slide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" Target="slide89.xm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8.xml"/><Relationship Id="rId6" Type="http://schemas.openxmlformats.org/officeDocument/2006/relationships/slide" Target="slide99.xml"/><Relationship Id="rId5" Type="http://schemas.openxmlformats.org/officeDocument/2006/relationships/slide" Target="slide97.xml"/><Relationship Id="rId4" Type="http://schemas.openxmlformats.org/officeDocument/2006/relationships/slide" Target="slide9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" Target="slide89.xm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7.xml"/><Relationship Id="rId6" Type="http://schemas.openxmlformats.org/officeDocument/2006/relationships/slide" Target="slide99.xml"/><Relationship Id="rId5" Type="http://schemas.openxmlformats.org/officeDocument/2006/relationships/slide" Target="slide97.xml"/><Relationship Id="rId4" Type="http://schemas.openxmlformats.org/officeDocument/2006/relationships/slide" Target="slide9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" Target="slide89.xm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8.xml"/><Relationship Id="rId6" Type="http://schemas.openxmlformats.org/officeDocument/2006/relationships/slide" Target="slide99.xml"/><Relationship Id="rId5" Type="http://schemas.openxmlformats.org/officeDocument/2006/relationships/slide" Target="slide97.xml"/><Relationship Id="rId4" Type="http://schemas.openxmlformats.org/officeDocument/2006/relationships/slide" Target="slide9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" Target="slide89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7.xml"/><Relationship Id="rId6" Type="http://schemas.openxmlformats.org/officeDocument/2006/relationships/slide" Target="slide99.xml"/><Relationship Id="rId5" Type="http://schemas.openxmlformats.org/officeDocument/2006/relationships/slide" Target="slide97.xml"/><Relationship Id="rId4" Type="http://schemas.openxmlformats.org/officeDocument/2006/relationships/slide" Target="slide9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" Target="slide89.xm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8.xml"/><Relationship Id="rId6" Type="http://schemas.openxmlformats.org/officeDocument/2006/relationships/slide" Target="slide99.xml"/><Relationship Id="rId5" Type="http://schemas.openxmlformats.org/officeDocument/2006/relationships/slide" Target="slide97.xml"/><Relationship Id="rId4" Type="http://schemas.openxmlformats.org/officeDocument/2006/relationships/slide" Target="slide9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" Target="slide89.xm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7.xml"/><Relationship Id="rId6" Type="http://schemas.openxmlformats.org/officeDocument/2006/relationships/slide" Target="slide99.xml"/><Relationship Id="rId5" Type="http://schemas.openxmlformats.org/officeDocument/2006/relationships/slide" Target="slide97.xml"/><Relationship Id="rId4" Type="http://schemas.openxmlformats.org/officeDocument/2006/relationships/slide" Target="slide9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" Target="slide89.xm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8.xml"/><Relationship Id="rId6" Type="http://schemas.openxmlformats.org/officeDocument/2006/relationships/slide" Target="slide99.xml"/><Relationship Id="rId5" Type="http://schemas.openxmlformats.org/officeDocument/2006/relationships/slide" Target="slide97.xml"/><Relationship Id="rId4" Type="http://schemas.openxmlformats.org/officeDocument/2006/relationships/slide" Target="slide9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" Target="slide89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7.xml"/><Relationship Id="rId6" Type="http://schemas.openxmlformats.org/officeDocument/2006/relationships/slide" Target="slide99.xml"/><Relationship Id="rId5" Type="http://schemas.openxmlformats.org/officeDocument/2006/relationships/slide" Target="slide97.xml"/><Relationship Id="rId4" Type="http://schemas.openxmlformats.org/officeDocument/2006/relationships/slide" Target="slide9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" Target="slide89.xm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8.xml"/><Relationship Id="rId6" Type="http://schemas.openxmlformats.org/officeDocument/2006/relationships/slide" Target="slide99.xml"/><Relationship Id="rId5" Type="http://schemas.openxmlformats.org/officeDocument/2006/relationships/slide" Target="slide97.xml"/><Relationship Id="rId4" Type="http://schemas.openxmlformats.org/officeDocument/2006/relationships/slide" Target="slide9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" Target="slide89.xm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7.xml"/><Relationship Id="rId6" Type="http://schemas.openxmlformats.org/officeDocument/2006/relationships/slide" Target="slide99.xml"/><Relationship Id="rId5" Type="http://schemas.openxmlformats.org/officeDocument/2006/relationships/slide" Target="slide97.xml"/><Relationship Id="rId4" Type="http://schemas.openxmlformats.org/officeDocument/2006/relationships/slide" Target="slide9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0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9C37483B-C40B-4F70-8307-D75361F640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7" y="320"/>
            <a:ext cx="9110444" cy="68576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7CCE0B-0A99-4077-9C49-83B0ACD22154}"/>
              </a:ext>
            </a:extLst>
          </p:cNvPr>
          <p:cNvSpPr txBox="1"/>
          <p:nvPr/>
        </p:nvSpPr>
        <p:spPr>
          <a:xfrm>
            <a:off x="3380763" y="3429000"/>
            <a:ext cx="86518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제주명조" panose="02000300000000000000" pitchFamily="2" charset="-127"/>
                <a:ea typeface="제주명조" panose="02000300000000000000" pitchFamily="2" charset="-127"/>
                <a:cs typeface="+mn-cs"/>
              </a:rPr>
              <a:t>2026</a:t>
            </a:r>
            <a:r>
              <a:rPr kumimoji="0" lang="ko-KR" alt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제주명조" panose="02000300000000000000" pitchFamily="2" charset="-127"/>
                <a:ea typeface="제주명조" panose="02000300000000000000" pitchFamily="2" charset="-127"/>
                <a:cs typeface="+mn-cs"/>
              </a:rPr>
              <a:t>년 </a:t>
            </a:r>
            <a:r>
              <a:rPr kumimoji="0" lang="ko-KR" alt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제주명조" panose="02000300000000000000" pitchFamily="2" charset="-127"/>
                <a:ea typeface="제주명조" panose="02000300000000000000" pitchFamily="2" charset="-127"/>
                <a:cs typeface="+mn-cs"/>
              </a:rPr>
              <a:t>금요기도회</a:t>
            </a:r>
            <a:endParaRPr kumimoji="0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제주명조" panose="02000300000000000000" pitchFamily="2" charset="-127"/>
              <a:ea typeface="제주명조" panose="02000300000000000000" pitchFamily="2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9589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1">
            <a:extLst>
              <a:ext uri="{FF2B5EF4-FFF2-40B4-BE49-F238E27FC236}">
                <a16:creationId xmlns:a16="http://schemas.microsoft.com/office/drawing/2014/main" id="{ECEEE361-F201-5BBE-C017-92ACBC70F21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82BB2B88-320A-AB9F-532B-2CAB39032B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말씀 앞에서 경외함으로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77ED49E0-0ABA-EBCA-A574-7D43EFFAE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기록된 말씀 힘이 있어서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12140A2B-5223-63AB-F2DD-35C04DB901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9.</a:t>
            </a:r>
            <a:r>
              <a:rPr lang="ko-KR" altLang="en-US" sz="1467">
                <a:solidFill>
                  <a:srgbClr val="000000"/>
                </a:solidFill>
              </a:rPr>
              <a:t>주 말씀은 우리를 구원에</a:t>
            </a:r>
          </a:p>
        </p:txBody>
      </p:sp>
      <p:sp>
        <p:nvSpPr>
          <p:cNvPr id="6150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B8D88CC3-20D0-0483-9AC5-950E094547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11.</a:t>
            </a:r>
            <a:r>
              <a:rPr lang="ko-KR" altLang="en-US" sz="1467">
                <a:solidFill>
                  <a:srgbClr val="000000"/>
                </a:solidFill>
              </a:rPr>
              <a:t>하나님 말씀에 두려워 떠는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그림 1">
            <a:extLst>
              <a:ext uri="{FF2B5EF4-FFF2-40B4-BE49-F238E27FC236}">
                <a16:creationId xmlns:a16="http://schemas.microsoft.com/office/drawing/2014/main" id="{92370E07-A0A0-C04A-73E3-35AF25FE351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031C05D7-9EB2-AC0E-6488-A26B25DA8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하나님의 나팔 소리</a:t>
            </a:r>
          </a:p>
        </p:txBody>
      </p:sp>
      <p:sp>
        <p:nvSpPr>
          <p:cNvPr id="13316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C16731F1-94D2-D665-4DB2-B5EC24A62A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무덤 속에 잠자는 자 그때</a:t>
            </a:r>
          </a:p>
        </p:txBody>
      </p:sp>
      <p:sp>
        <p:nvSpPr>
          <p:cNvPr id="13317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C4239BBA-08DF-AE21-70FD-8A3246CA38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주님 다시 오실 날을 우리 알</a:t>
            </a:r>
          </a:p>
        </p:txBody>
      </p:sp>
      <p:sp>
        <p:nvSpPr>
          <p:cNvPr id="13318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485BB2B4-0CB4-7BE3-0CC7-566049A0CB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467">
                <a:solidFill>
                  <a:srgbClr val="FF0000"/>
                </a:solidFill>
              </a:rPr>
              <a:t>후</a:t>
            </a:r>
            <a:r>
              <a:rPr lang="en-US" altLang="ko-KR" sz="1467">
                <a:solidFill>
                  <a:srgbClr val="FF0000"/>
                </a:solidFill>
              </a:rPr>
              <a:t>.</a:t>
            </a:r>
            <a:r>
              <a:rPr lang="ko-KR" altLang="en-US" sz="1467">
                <a:solidFill>
                  <a:srgbClr val="FF0000"/>
                </a:solidFill>
              </a:rPr>
              <a:t>나팔 불 때 나의 이름 나팔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그림 1">
            <a:extLst>
              <a:ext uri="{FF2B5EF4-FFF2-40B4-BE49-F238E27FC236}">
                <a16:creationId xmlns:a16="http://schemas.microsoft.com/office/drawing/2014/main" id="{574ECD10-89C6-D9C4-F97F-0B74ACBEF68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5E01FA83-6788-7C55-8358-0FAA98F6C3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말씀 앞에서 경외함으로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AC8320CA-4E67-58A8-C562-BC174F6CD4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기록된 말씀 힘이 있어서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3D6CB865-E0C3-F0F1-78BA-985A6B968E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9.</a:t>
            </a:r>
            <a:r>
              <a:rPr lang="ko-KR" altLang="en-US" sz="1467">
                <a:solidFill>
                  <a:srgbClr val="000000"/>
                </a:solidFill>
              </a:rPr>
              <a:t>주 말씀은 우리를 구원에</a:t>
            </a:r>
          </a:p>
        </p:txBody>
      </p:sp>
      <p:sp>
        <p:nvSpPr>
          <p:cNvPr id="717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635A4292-6789-0773-63C0-C0477FC612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11.</a:t>
            </a:r>
            <a:r>
              <a:rPr lang="ko-KR" altLang="en-US" sz="1467">
                <a:solidFill>
                  <a:srgbClr val="000000"/>
                </a:solidFill>
              </a:rPr>
              <a:t>하나님 말씀에 두려워 떠는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그림 1">
            <a:extLst>
              <a:ext uri="{FF2B5EF4-FFF2-40B4-BE49-F238E27FC236}">
                <a16:creationId xmlns:a16="http://schemas.microsoft.com/office/drawing/2014/main" id="{8B11A121-3747-FCF9-CC5D-3238B7C12B0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0E0A661C-56B2-47F9-8774-BE51FEC488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말씀 앞에서 경외함으로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80414E7C-931F-08B3-D106-C0B6016ABA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기록된 말씀 힘이 있어서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D72E5E37-53AF-66F1-0163-DA4DFAE96F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9.</a:t>
            </a:r>
            <a:r>
              <a:rPr lang="ko-KR" altLang="en-US" sz="1467">
                <a:solidFill>
                  <a:srgbClr val="000000"/>
                </a:solidFill>
              </a:rPr>
              <a:t>주 말씀은 우리를 구원에</a:t>
            </a:r>
          </a:p>
        </p:txBody>
      </p:sp>
      <p:sp>
        <p:nvSpPr>
          <p:cNvPr id="819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592075FB-2EB6-4172-FE8B-A7DE688383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11.</a:t>
            </a:r>
            <a:r>
              <a:rPr lang="ko-KR" altLang="en-US" sz="1467">
                <a:solidFill>
                  <a:srgbClr val="000000"/>
                </a:solidFill>
              </a:rPr>
              <a:t>하나님 말씀에 두려워 떠는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그림 1">
            <a:extLst>
              <a:ext uri="{FF2B5EF4-FFF2-40B4-BE49-F238E27FC236}">
                <a16:creationId xmlns:a16="http://schemas.microsoft.com/office/drawing/2014/main" id="{1E4B84D1-49C0-5E61-67C6-39607E07411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C4209ECE-17AF-4987-B8DC-F57562A522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말씀 앞에서 경외함으로</a:t>
            </a:r>
          </a:p>
        </p:txBody>
      </p:sp>
      <p:sp>
        <p:nvSpPr>
          <p:cNvPr id="922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581EE1B5-C001-F10C-A3B9-ECB65BE509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기록된 말씀 힘이 있어서</a:t>
            </a:r>
          </a:p>
        </p:txBody>
      </p:sp>
      <p:sp>
        <p:nvSpPr>
          <p:cNvPr id="922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11D6750F-9D78-F1B7-9FF0-F64ACFEF61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9.</a:t>
            </a:r>
            <a:r>
              <a:rPr lang="ko-KR" altLang="en-US" sz="1467">
                <a:solidFill>
                  <a:srgbClr val="000000"/>
                </a:solidFill>
              </a:rPr>
              <a:t>주 말씀은 우리를 구원에</a:t>
            </a:r>
          </a:p>
        </p:txBody>
      </p:sp>
      <p:sp>
        <p:nvSpPr>
          <p:cNvPr id="922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17FC46DA-D269-D6B4-2EF1-30EE451A5D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11.</a:t>
            </a:r>
            <a:r>
              <a:rPr lang="ko-KR" altLang="en-US" sz="1467">
                <a:solidFill>
                  <a:srgbClr val="000000"/>
                </a:solidFill>
              </a:rPr>
              <a:t>하나님 말씀에 두려워 떠는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그림 1">
            <a:extLst>
              <a:ext uri="{FF2B5EF4-FFF2-40B4-BE49-F238E27FC236}">
                <a16:creationId xmlns:a16="http://schemas.microsoft.com/office/drawing/2014/main" id="{161B47E0-5B7B-F8FF-BB73-F237002CC0F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658C7301-A647-84CE-FDC0-6CA40081A1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말씀 앞에서 경외함으로</a:t>
            </a:r>
          </a:p>
        </p:txBody>
      </p:sp>
      <p:sp>
        <p:nvSpPr>
          <p:cNvPr id="1024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CCC96FD3-B050-2A5A-E5C1-34DFEF3EAB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기록된 말씀 힘이 있어서</a:t>
            </a:r>
          </a:p>
        </p:txBody>
      </p:sp>
      <p:sp>
        <p:nvSpPr>
          <p:cNvPr id="1024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CBE91FFB-6D7B-52BF-8C54-C5707E39A8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9.</a:t>
            </a:r>
            <a:r>
              <a:rPr lang="ko-KR" altLang="en-US" sz="1467">
                <a:solidFill>
                  <a:srgbClr val="FF0000"/>
                </a:solidFill>
              </a:rPr>
              <a:t>주 말씀은 우리를 구원에</a:t>
            </a:r>
          </a:p>
        </p:txBody>
      </p:sp>
      <p:sp>
        <p:nvSpPr>
          <p:cNvPr id="10246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372F69B0-F9EA-4A81-1034-CEBB9B263B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11.</a:t>
            </a:r>
            <a:r>
              <a:rPr lang="ko-KR" altLang="en-US" sz="1467">
                <a:solidFill>
                  <a:srgbClr val="000000"/>
                </a:solidFill>
              </a:rPr>
              <a:t>하나님 말씀에 두려워 떠는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그림 1">
            <a:extLst>
              <a:ext uri="{FF2B5EF4-FFF2-40B4-BE49-F238E27FC236}">
                <a16:creationId xmlns:a16="http://schemas.microsoft.com/office/drawing/2014/main" id="{1187F477-D2B4-3E93-C74E-DFE778345C6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67567EF2-120B-FFF5-3A00-AB40B7E0CC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말씀 앞에서 경외함으로</a:t>
            </a:r>
          </a:p>
        </p:txBody>
      </p:sp>
      <p:sp>
        <p:nvSpPr>
          <p:cNvPr id="1126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9DC3CC0-9E78-82B7-6F0C-F01B60B20F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기록된 말씀 힘이 있어서</a:t>
            </a:r>
          </a:p>
        </p:txBody>
      </p:sp>
      <p:sp>
        <p:nvSpPr>
          <p:cNvPr id="1126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B926D706-1FA8-2F2A-9B9F-5F352FC538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9.</a:t>
            </a:r>
            <a:r>
              <a:rPr lang="ko-KR" altLang="en-US" sz="1467">
                <a:solidFill>
                  <a:srgbClr val="FF0000"/>
                </a:solidFill>
              </a:rPr>
              <a:t>주 말씀은 우리를 구원에</a:t>
            </a:r>
          </a:p>
        </p:txBody>
      </p:sp>
      <p:sp>
        <p:nvSpPr>
          <p:cNvPr id="11270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1C8DBD4E-273C-63D7-3CF4-BB3C759D66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11.</a:t>
            </a:r>
            <a:r>
              <a:rPr lang="ko-KR" altLang="en-US" sz="1467">
                <a:solidFill>
                  <a:srgbClr val="000000"/>
                </a:solidFill>
              </a:rPr>
              <a:t>하나님 말씀에 두려워 떠는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그림 1">
            <a:extLst>
              <a:ext uri="{FF2B5EF4-FFF2-40B4-BE49-F238E27FC236}">
                <a16:creationId xmlns:a16="http://schemas.microsoft.com/office/drawing/2014/main" id="{DB0D4056-3B40-A9A0-DC04-3601E3C6756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6F855633-E6CD-F55E-2CA2-F91BFDC324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말씀 앞에서 경외함으로</a:t>
            </a:r>
          </a:p>
        </p:txBody>
      </p:sp>
      <p:sp>
        <p:nvSpPr>
          <p:cNvPr id="1229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0E0EFC32-C041-A053-EFEC-74806069D4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기록된 말씀 힘이 있어서</a:t>
            </a:r>
          </a:p>
        </p:txBody>
      </p:sp>
      <p:sp>
        <p:nvSpPr>
          <p:cNvPr id="1229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3EFDBC49-AF65-4E73-5364-A21F7540B1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9.</a:t>
            </a:r>
            <a:r>
              <a:rPr lang="ko-KR" altLang="en-US" sz="1467">
                <a:solidFill>
                  <a:srgbClr val="000000"/>
                </a:solidFill>
              </a:rPr>
              <a:t>주 말씀은 우리를 구원에</a:t>
            </a:r>
          </a:p>
        </p:txBody>
      </p:sp>
      <p:sp>
        <p:nvSpPr>
          <p:cNvPr id="1229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036B4B0C-9762-264D-2F21-91DCCEFEAE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11.</a:t>
            </a:r>
            <a:r>
              <a:rPr lang="ko-KR" altLang="en-US" sz="1467">
                <a:solidFill>
                  <a:srgbClr val="FF0000"/>
                </a:solidFill>
              </a:rPr>
              <a:t>하나님 말씀에 두려워 떠는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그림 1">
            <a:extLst>
              <a:ext uri="{FF2B5EF4-FFF2-40B4-BE49-F238E27FC236}">
                <a16:creationId xmlns:a16="http://schemas.microsoft.com/office/drawing/2014/main" id="{A19CEDFD-F8C8-6C78-C746-F810DD64531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A8A1EE0E-92F6-F49E-1B7E-09637B71DA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말씀 앞에서 경외함으로</a:t>
            </a:r>
          </a:p>
        </p:txBody>
      </p:sp>
      <p:sp>
        <p:nvSpPr>
          <p:cNvPr id="1331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97BC0E21-6272-B97C-AC8F-D99B76FC7D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기록된 말씀 힘이 있어서</a:t>
            </a:r>
          </a:p>
        </p:txBody>
      </p:sp>
      <p:sp>
        <p:nvSpPr>
          <p:cNvPr id="1331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C0E34B91-80E1-AED9-0F44-5DC9D843C1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9.</a:t>
            </a:r>
            <a:r>
              <a:rPr lang="ko-KR" altLang="en-US" sz="1467">
                <a:solidFill>
                  <a:srgbClr val="000000"/>
                </a:solidFill>
              </a:rPr>
              <a:t>주 말씀은 우리를 구원에</a:t>
            </a:r>
          </a:p>
        </p:txBody>
      </p:sp>
      <p:sp>
        <p:nvSpPr>
          <p:cNvPr id="1331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021A4FD9-EDA6-997D-2A8B-0F96F745D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11.</a:t>
            </a:r>
            <a:r>
              <a:rPr lang="ko-KR" altLang="en-US" sz="1467">
                <a:solidFill>
                  <a:srgbClr val="FF0000"/>
                </a:solidFill>
              </a:rPr>
              <a:t>하나님 말씀에 두려워 떠는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그림 1">
            <a:extLst>
              <a:ext uri="{FF2B5EF4-FFF2-40B4-BE49-F238E27FC236}">
                <a16:creationId xmlns:a16="http://schemas.microsoft.com/office/drawing/2014/main" id="{ECBFC9E0-CB54-FBFF-16BD-68721F8AF05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881BD10B-8C82-51AC-2F69-D5E0669F9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말씀 앞에서 경외함으로</a:t>
            </a:r>
          </a:p>
        </p:txBody>
      </p:sp>
      <p:sp>
        <p:nvSpPr>
          <p:cNvPr id="1434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E2F945BB-FC19-7AF2-A803-DBE734E8C4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기록된 말씀 힘이 있어서</a:t>
            </a:r>
          </a:p>
        </p:txBody>
      </p:sp>
      <p:sp>
        <p:nvSpPr>
          <p:cNvPr id="1434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026EA357-D8C6-7C89-07D4-BED5FA2727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9.</a:t>
            </a:r>
            <a:r>
              <a:rPr lang="ko-KR" altLang="en-US" sz="1467">
                <a:solidFill>
                  <a:srgbClr val="000000"/>
                </a:solidFill>
              </a:rPr>
              <a:t>주 말씀은 우리를 구원에</a:t>
            </a:r>
          </a:p>
        </p:txBody>
      </p:sp>
      <p:sp>
        <p:nvSpPr>
          <p:cNvPr id="1434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03D08552-D447-DE14-7B1A-64CBF24CAD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11.</a:t>
            </a:r>
            <a:r>
              <a:rPr lang="ko-KR" altLang="en-US" sz="1467">
                <a:solidFill>
                  <a:srgbClr val="FF0000"/>
                </a:solidFill>
              </a:rPr>
              <a:t>하나님 말씀에 두려워 떠는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그림 1">
            <a:extLst>
              <a:ext uri="{FF2B5EF4-FFF2-40B4-BE49-F238E27FC236}">
                <a16:creationId xmlns:a16="http://schemas.microsoft.com/office/drawing/2014/main" id="{582DA379-6DCC-0892-54BA-6099144FDD6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71CE3D14-AFFA-D3EF-5574-4A34D6825E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말씀 앞에서 경외함으로</a:t>
            </a:r>
          </a:p>
        </p:txBody>
      </p:sp>
      <p:sp>
        <p:nvSpPr>
          <p:cNvPr id="1536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A36B1C9-C20E-CA2F-8D0D-8A138BBBF6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기록된 말씀 힘이 있어서</a:t>
            </a:r>
          </a:p>
        </p:txBody>
      </p:sp>
      <p:sp>
        <p:nvSpPr>
          <p:cNvPr id="1536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BA92F72E-845B-0EF2-0234-14A5FC8195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9.</a:t>
            </a:r>
            <a:r>
              <a:rPr lang="ko-KR" altLang="en-US" sz="1467">
                <a:solidFill>
                  <a:srgbClr val="000000"/>
                </a:solidFill>
              </a:rPr>
              <a:t>주 말씀은 우리를 구원에</a:t>
            </a:r>
          </a:p>
        </p:txBody>
      </p:sp>
      <p:sp>
        <p:nvSpPr>
          <p:cNvPr id="15366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AEF0E0C4-664A-6DAC-8F42-208DF4BC15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11.</a:t>
            </a:r>
            <a:r>
              <a:rPr lang="ko-KR" altLang="en-US" sz="1467">
                <a:solidFill>
                  <a:srgbClr val="FF0000"/>
                </a:solidFill>
              </a:rPr>
              <a:t>하나님 말씀에 두려워 떠는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7D18E5B4-E4F6-465C-911A-33A576C6FD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" t="25002" r="37" b="4416"/>
          <a:stretch/>
        </p:blipFill>
        <p:spPr>
          <a:xfrm>
            <a:off x="3972822" y="10"/>
            <a:ext cx="8234792" cy="6857990"/>
          </a:xfrm>
          <a:custGeom>
            <a:avLst/>
            <a:gdLst/>
            <a:ahLst/>
            <a:cxnLst/>
            <a:rect l="l" t="t" r="r" b="b"/>
            <a:pathLst>
              <a:path w="8234792" h="6821666">
                <a:moveTo>
                  <a:pt x="2322410" y="0"/>
                </a:moveTo>
                <a:lnTo>
                  <a:pt x="8234792" y="0"/>
                </a:lnTo>
                <a:lnTo>
                  <a:pt x="8234792" y="4503719"/>
                </a:lnTo>
                <a:lnTo>
                  <a:pt x="8215888" y="4629599"/>
                </a:lnTo>
                <a:cubicBezTo>
                  <a:pt x="8049795" y="5454493"/>
                  <a:pt x="7647096" y="6191792"/>
                  <a:pt x="7082996" y="6765066"/>
                </a:cubicBezTo>
                <a:lnTo>
                  <a:pt x="7021717" y="6821666"/>
                </a:lnTo>
                <a:lnTo>
                  <a:pt x="0" y="6821666"/>
                </a:lnTo>
                <a:lnTo>
                  <a:pt x="0" y="3790727"/>
                </a:lnTo>
                <a:cubicBezTo>
                  <a:pt x="0" y="2186928"/>
                  <a:pt x="879517" y="791919"/>
                  <a:pt x="2175128" y="76659"/>
                </a:cubicBezTo>
                <a:close/>
              </a:path>
            </a:pathLst>
          </a:custGeom>
        </p:spPr>
      </p:pic>
      <p:sp>
        <p:nvSpPr>
          <p:cNvPr id="5" name="제목 1">
            <a:extLst>
              <a:ext uri="{FF2B5EF4-FFF2-40B4-BE49-F238E27FC236}">
                <a16:creationId xmlns:a16="http://schemas.microsoft.com/office/drawing/2014/main" id="{5608ACC0-B6FF-4810-B050-204764247168}"/>
              </a:ext>
            </a:extLst>
          </p:cNvPr>
          <p:cNvSpPr txBox="1">
            <a:spLocks/>
          </p:cNvSpPr>
          <p:nvPr/>
        </p:nvSpPr>
        <p:spPr>
          <a:xfrm>
            <a:off x="240866" y="405918"/>
            <a:ext cx="3642475" cy="164616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5pPr>
            <a:lvl6pPr marL="457189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6pPr>
            <a:lvl7pPr marL="914377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7pPr>
            <a:lvl8pPr marL="1371566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8pPr>
            <a:lvl9pPr marL="1828754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9pPr>
          </a:lstStyle>
          <a:p>
            <a:pPr algn="l"/>
            <a:r>
              <a:rPr kumimoji="0" lang="en-US" altLang="ko-KR" sz="3600" b="1" kern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2026-06-19</a:t>
            </a:r>
          </a:p>
          <a:p>
            <a:pPr algn="l"/>
            <a:r>
              <a:rPr kumimoji="0" lang="ko-KR" altLang="en-US" sz="5400" b="1" kern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금요기도회</a:t>
            </a:r>
            <a:endParaRPr lang="ko-KR" altLang="en-US" sz="5400" b="1" kern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5B7F4B72-84FE-1B1D-EF35-0A677D69AA03}"/>
              </a:ext>
            </a:extLst>
          </p:cNvPr>
          <p:cNvSpPr txBox="1">
            <a:spLocks/>
          </p:cNvSpPr>
          <p:nvPr/>
        </p:nvSpPr>
        <p:spPr>
          <a:xfrm>
            <a:off x="83726" y="3965944"/>
            <a:ext cx="7020459" cy="2805734"/>
          </a:xfrm>
          <a:prstGeom prst="rect">
            <a:avLst/>
          </a:prstGeom>
          <a:solidFill>
            <a:srgbClr val="FDFDF5">
              <a:alpha val="65098"/>
            </a:srgbClr>
          </a:solidFill>
        </p:spPr>
        <p:txBody>
          <a:bodyPr>
            <a:noAutofit/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5pPr>
            <a:lvl6pPr marL="457189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6pPr>
            <a:lvl7pPr marL="914377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7pPr>
            <a:lvl8pPr marL="1371566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8pPr>
            <a:lvl9pPr marL="1828754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9pPr>
          </a:lstStyle>
          <a:p>
            <a:endParaRPr kumimoji="0" lang="en-US" altLang="ko-KR" sz="1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kumimoji="0" lang="en-US" altLang="ko-KR" sz="1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kumimoji="0" lang="ko-KR" altLang="en-US" sz="4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생명의 말씀</a:t>
            </a:r>
            <a:r>
              <a:rPr kumimoji="0" lang="en-US" altLang="ko-KR" sz="4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!</a:t>
            </a:r>
            <a:r>
              <a:rPr kumimoji="0" lang="ko-KR" altLang="en-US" sz="4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능력의 말씀</a:t>
            </a:r>
            <a:r>
              <a:rPr kumimoji="0" lang="en-US" altLang="ko-KR" sz="4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!</a:t>
            </a:r>
          </a:p>
          <a:p>
            <a:r>
              <a:rPr kumimoji="0" lang="en-US" altLang="ko-KR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kumimoji="0" lang="ko-KR" altLang="en-US" sz="4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에스라</a:t>
            </a:r>
            <a:r>
              <a:rPr kumimoji="0" lang="en-US" altLang="ko-KR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5</a:t>
            </a:r>
            <a:r>
              <a:rPr kumimoji="0" lang="ko-KR" altLang="en-US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장</a:t>
            </a:r>
            <a:r>
              <a:rPr kumimoji="0" lang="en-US" altLang="ko-KR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endParaRPr kumimoji="0" lang="en-US" altLang="ko-KR" sz="1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kumimoji="0" lang="en-US" altLang="ko-KR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- </a:t>
            </a:r>
            <a:r>
              <a:rPr kumimoji="0" lang="ko-KR" altLang="en-US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김규성</a:t>
            </a:r>
            <a:r>
              <a:rPr kumimoji="0" lang="ko-KR" altLang="en-US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0" lang="ko-KR" altLang="en-US" b="1" kern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목사 </a:t>
            </a:r>
            <a:r>
              <a:rPr kumimoji="0" lang="en-US" altLang="ko-KR" b="1" kern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6165406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CCDBEBD4-CD9F-4DAD-A216-8C1D934D1A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6863" cy="6858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1E1CC9-ED42-4DE0-8E6D-DD3266FDE04F}"/>
              </a:ext>
            </a:extLst>
          </p:cNvPr>
          <p:cNvSpPr txBox="1"/>
          <p:nvPr/>
        </p:nvSpPr>
        <p:spPr>
          <a:xfrm>
            <a:off x="-1" y="2613392"/>
            <a:ext cx="12192000" cy="163121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endParaRPr lang="en-US" altLang="ko-KR" sz="500" b="1" spc="-15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500" b="1" spc="-15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500" b="1" spc="-15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500" b="1" spc="-15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300" b="1" spc="-15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4200" b="1" spc="-150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기도</a:t>
            </a:r>
            <a:r>
              <a:rPr lang="en-US" altLang="ko-KR" sz="4200" b="1" spc="-150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2] </a:t>
            </a:r>
            <a:r>
              <a:rPr lang="ko-KR" altLang="en-US" sz="4200" b="1" spc="-150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하나님의 말씀에 생명을 거는 자 되게 </a:t>
            </a:r>
            <a:r>
              <a:rPr lang="ko-KR" altLang="en-US" sz="4200" b="1" spc="-150" dirty="0" err="1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하옵소서</a:t>
            </a:r>
            <a:r>
              <a:rPr lang="en-US" altLang="ko-KR" sz="4200" b="1" spc="-150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500" b="1" spc="-15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500" b="1" spc="-15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500" b="1" spc="-15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500" b="1" spc="-15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500" b="1" spc="-15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500" b="1" spc="-15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500" b="1" spc="-15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500" b="1" spc="-15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33566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그림 1">
            <a:extLst>
              <a:ext uri="{FF2B5EF4-FFF2-40B4-BE49-F238E27FC236}">
                <a16:creationId xmlns:a16="http://schemas.microsoft.com/office/drawing/2014/main" id="{FD7212B0-3A39-3910-A492-C954AC49FD0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39B3CA2F-287A-55B3-274D-7B1B9595F6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나의 사랑하는 책 비록</a:t>
            </a:r>
          </a:p>
        </p:txBody>
      </p:sp>
      <p:sp>
        <p:nvSpPr>
          <p:cNvPr id="2052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466DE9BB-9038-A797-6EFE-CDC06547C2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옛날 용맹스럽던</a:t>
            </a:r>
          </a:p>
        </p:txBody>
      </p:sp>
      <p:sp>
        <p:nvSpPr>
          <p:cNvPr id="2053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7A629F28-03CB-CC01-16F3-5AB44E2E85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예수 세상 계실 때</a:t>
            </a:r>
          </a:p>
        </p:txBody>
      </p:sp>
      <p:sp>
        <p:nvSpPr>
          <p:cNvPr id="2054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46E09B1B-074D-4645-908A-F960F6CD9E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그때 일은 지나고 나의</a:t>
            </a:r>
          </a:p>
        </p:txBody>
      </p:sp>
      <p:sp>
        <p:nvSpPr>
          <p:cNvPr id="2055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AF2AD39C-16C9-5D3A-B38B-31F4FD942D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467">
                <a:solidFill>
                  <a:srgbClr val="000000"/>
                </a:solidFill>
              </a:rPr>
              <a:t>후</a:t>
            </a:r>
            <a:r>
              <a:rPr lang="en-US" altLang="ko-KR" sz="1467">
                <a:solidFill>
                  <a:srgbClr val="000000"/>
                </a:solidFill>
              </a:rPr>
              <a:t>.</a:t>
            </a:r>
            <a:r>
              <a:rPr lang="ko-KR" altLang="en-US" sz="1467">
                <a:solidFill>
                  <a:srgbClr val="000000"/>
                </a:solidFill>
              </a:rPr>
              <a:t>귀하고 귀하다 우리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1">
            <a:extLst>
              <a:ext uri="{FF2B5EF4-FFF2-40B4-BE49-F238E27FC236}">
                <a16:creationId xmlns:a16="http://schemas.microsoft.com/office/drawing/2014/main" id="{12FD1742-92CE-DC73-6FB7-88AA8FEE8E1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7EEC151F-E661-862D-2EFF-7CAE85A7EB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나의 사랑하는 책 비록</a:t>
            </a:r>
          </a:p>
        </p:txBody>
      </p:sp>
      <p:sp>
        <p:nvSpPr>
          <p:cNvPr id="3076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44BCA434-DB30-8938-DA42-2421FDC10B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옛날 용맹스럽던</a:t>
            </a:r>
          </a:p>
        </p:txBody>
      </p:sp>
      <p:sp>
        <p:nvSpPr>
          <p:cNvPr id="3077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0899DA34-B495-0635-D178-301D6F55EC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예수 세상 계실 때</a:t>
            </a:r>
          </a:p>
        </p:txBody>
      </p:sp>
      <p:sp>
        <p:nvSpPr>
          <p:cNvPr id="3078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D0043408-7571-5F00-7473-08D7C82D9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그때 일은 지나고 나의</a:t>
            </a:r>
          </a:p>
        </p:txBody>
      </p:sp>
      <p:sp>
        <p:nvSpPr>
          <p:cNvPr id="3079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7201556D-627C-D17D-CEE5-D968100278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467">
                <a:solidFill>
                  <a:srgbClr val="000000"/>
                </a:solidFill>
              </a:rPr>
              <a:t>후</a:t>
            </a:r>
            <a:r>
              <a:rPr lang="en-US" altLang="ko-KR" sz="1467">
                <a:solidFill>
                  <a:srgbClr val="000000"/>
                </a:solidFill>
              </a:rPr>
              <a:t>.</a:t>
            </a:r>
            <a:r>
              <a:rPr lang="ko-KR" altLang="en-US" sz="1467">
                <a:solidFill>
                  <a:srgbClr val="000000"/>
                </a:solidFill>
              </a:rPr>
              <a:t>귀하고 귀하다 우리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1">
            <a:extLst>
              <a:ext uri="{FF2B5EF4-FFF2-40B4-BE49-F238E27FC236}">
                <a16:creationId xmlns:a16="http://schemas.microsoft.com/office/drawing/2014/main" id="{297D53E4-B9DF-2FB8-E338-55C6389F2E1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35AB604A-3FB7-3CA9-0508-A44DF2E3B4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나의 사랑하는 책 비록</a:t>
            </a:r>
          </a:p>
        </p:txBody>
      </p:sp>
      <p:sp>
        <p:nvSpPr>
          <p:cNvPr id="4100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66461C16-EFE1-D152-FBE8-3CB772B198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옛날 용맹스럽던</a:t>
            </a:r>
          </a:p>
        </p:txBody>
      </p:sp>
      <p:sp>
        <p:nvSpPr>
          <p:cNvPr id="4101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3119EB6C-D092-7525-53CF-0280CD22BB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예수 세상 계실 때</a:t>
            </a:r>
          </a:p>
        </p:txBody>
      </p:sp>
      <p:sp>
        <p:nvSpPr>
          <p:cNvPr id="4102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3D9BEFFF-7AA5-254A-61AA-D3F528C79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그때 일은 지나고 나의</a:t>
            </a:r>
          </a:p>
        </p:txBody>
      </p:sp>
      <p:sp>
        <p:nvSpPr>
          <p:cNvPr id="4103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7D23B8EA-23EC-6AE3-501D-1F6F0304E2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467">
                <a:solidFill>
                  <a:srgbClr val="000000"/>
                </a:solidFill>
              </a:rPr>
              <a:t>후</a:t>
            </a:r>
            <a:r>
              <a:rPr lang="en-US" altLang="ko-KR" sz="1467">
                <a:solidFill>
                  <a:srgbClr val="000000"/>
                </a:solidFill>
              </a:rPr>
              <a:t>.</a:t>
            </a:r>
            <a:r>
              <a:rPr lang="ko-KR" altLang="en-US" sz="1467">
                <a:solidFill>
                  <a:srgbClr val="000000"/>
                </a:solidFill>
              </a:rPr>
              <a:t>귀하고 귀하다 우리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1">
            <a:extLst>
              <a:ext uri="{FF2B5EF4-FFF2-40B4-BE49-F238E27FC236}">
                <a16:creationId xmlns:a16="http://schemas.microsoft.com/office/drawing/2014/main" id="{EDF275E2-556A-27E0-C448-6BD32CCCE91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EB99CC69-1C92-BE18-C380-1C8A86B715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나의 사랑하는 책 비록</a:t>
            </a:r>
          </a:p>
        </p:txBody>
      </p:sp>
      <p:sp>
        <p:nvSpPr>
          <p:cNvPr id="5124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DBCDC19C-0569-B6BC-D173-8CE8F69BB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옛날 용맹스럽던</a:t>
            </a:r>
          </a:p>
        </p:txBody>
      </p:sp>
      <p:sp>
        <p:nvSpPr>
          <p:cNvPr id="5125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AB11A802-55D1-70F5-7179-D568AAF7F7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예수 세상 계실 때</a:t>
            </a:r>
          </a:p>
        </p:txBody>
      </p:sp>
      <p:sp>
        <p:nvSpPr>
          <p:cNvPr id="5126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4C0FBC0A-D27B-7E4C-55DA-46605BB7AC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그때 일은 지나고 나의</a:t>
            </a:r>
          </a:p>
        </p:txBody>
      </p:sp>
      <p:sp>
        <p:nvSpPr>
          <p:cNvPr id="5127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95906066-8DEC-3622-FFD1-ADA2DF296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467">
                <a:solidFill>
                  <a:srgbClr val="000000"/>
                </a:solidFill>
              </a:rPr>
              <a:t>후</a:t>
            </a:r>
            <a:r>
              <a:rPr lang="en-US" altLang="ko-KR" sz="1467">
                <a:solidFill>
                  <a:srgbClr val="000000"/>
                </a:solidFill>
              </a:rPr>
              <a:t>.</a:t>
            </a:r>
            <a:r>
              <a:rPr lang="ko-KR" altLang="en-US" sz="1467">
                <a:solidFill>
                  <a:srgbClr val="000000"/>
                </a:solidFill>
              </a:rPr>
              <a:t>귀하고 귀하다 우리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1">
            <a:extLst>
              <a:ext uri="{FF2B5EF4-FFF2-40B4-BE49-F238E27FC236}">
                <a16:creationId xmlns:a16="http://schemas.microsoft.com/office/drawing/2014/main" id="{EAA56061-2213-695A-8C6C-4CF85B8B713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EEA4B753-9C48-EE12-1AD0-54AAC63587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나의 사랑하는 책 비록</a:t>
            </a:r>
          </a:p>
        </p:txBody>
      </p:sp>
      <p:sp>
        <p:nvSpPr>
          <p:cNvPr id="6148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633A90E5-F330-9B1A-78BE-41FA49EF9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옛날 용맹스럽던</a:t>
            </a:r>
          </a:p>
        </p:txBody>
      </p:sp>
      <p:sp>
        <p:nvSpPr>
          <p:cNvPr id="6149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500E58F3-0D39-75D1-D05B-6B08C440CC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예수 세상 계실 때</a:t>
            </a:r>
          </a:p>
        </p:txBody>
      </p:sp>
      <p:sp>
        <p:nvSpPr>
          <p:cNvPr id="6150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C5450897-D73E-58FF-8E3D-B7E5FC1751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그때 일은 지나고 나의</a:t>
            </a:r>
          </a:p>
        </p:txBody>
      </p:sp>
      <p:sp>
        <p:nvSpPr>
          <p:cNvPr id="6151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8FC3F3A6-79D4-A48C-D6A1-4C8817056B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467">
                <a:solidFill>
                  <a:srgbClr val="000000"/>
                </a:solidFill>
              </a:rPr>
              <a:t>후</a:t>
            </a:r>
            <a:r>
              <a:rPr lang="en-US" altLang="ko-KR" sz="1467">
                <a:solidFill>
                  <a:srgbClr val="000000"/>
                </a:solidFill>
              </a:rPr>
              <a:t>.</a:t>
            </a:r>
            <a:r>
              <a:rPr lang="ko-KR" altLang="en-US" sz="1467">
                <a:solidFill>
                  <a:srgbClr val="000000"/>
                </a:solidFill>
              </a:rPr>
              <a:t>귀하고 귀하다 우리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그림 1">
            <a:extLst>
              <a:ext uri="{FF2B5EF4-FFF2-40B4-BE49-F238E27FC236}">
                <a16:creationId xmlns:a16="http://schemas.microsoft.com/office/drawing/2014/main" id="{6C2F0AB4-CDDB-5721-3990-8000DEC6738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748E93D6-9786-29D7-1895-8AD5EA74BA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나의 사랑하는 책 비록</a:t>
            </a:r>
          </a:p>
        </p:txBody>
      </p:sp>
      <p:sp>
        <p:nvSpPr>
          <p:cNvPr id="7172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5981BE25-D332-DB4B-3AF7-734097E68B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옛날 용맹스럽던</a:t>
            </a:r>
          </a:p>
        </p:txBody>
      </p:sp>
      <p:sp>
        <p:nvSpPr>
          <p:cNvPr id="7173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9DFB4AE3-FC52-3C33-631F-156D1676F9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예수 세상 계실 때</a:t>
            </a:r>
          </a:p>
        </p:txBody>
      </p:sp>
      <p:sp>
        <p:nvSpPr>
          <p:cNvPr id="7174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6409F60C-EA74-4B59-E307-384AE3ED3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그때 일은 지나고 나의</a:t>
            </a:r>
          </a:p>
        </p:txBody>
      </p:sp>
      <p:sp>
        <p:nvSpPr>
          <p:cNvPr id="7175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06F0A978-6D89-942E-6CD8-416B57996F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467">
                <a:solidFill>
                  <a:srgbClr val="000000"/>
                </a:solidFill>
              </a:rPr>
              <a:t>후</a:t>
            </a:r>
            <a:r>
              <a:rPr lang="en-US" altLang="ko-KR" sz="1467">
                <a:solidFill>
                  <a:srgbClr val="000000"/>
                </a:solidFill>
              </a:rPr>
              <a:t>.</a:t>
            </a:r>
            <a:r>
              <a:rPr lang="ko-KR" altLang="en-US" sz="1467">
                <a:solidFill>
                  <a:srgbClr val="000000"/>
                </a:solidFill>
              </a:rPr>
              <a:t>귀하고 귀하다 우리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그림 1">
            <a:extLst>
              <a:ext uri="{FF2B5EF4-FFF2-40B4-BE49-F238E27FC236}">
                <a16:creationId xmlns:a16="http://schemas.microsoft.com/office/drawing/2014/main" id="{86B910F2-E50D-5E70-B7F5-3EBA8065EB8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D845E8FE-DF5B-B821-1979-4F8EE45E03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나의 사랑하는 책 비록</a:t>
            </a:r>
          </a:p>
        </p:txBody>
      </p:sp>
      <p:sp>
        <p:nvSpPr>
          <p:cNvPr id="8196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69D59594-7142-8FB4-AD57-61E74D7C1D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옛날 용맹스럽던</a:t>
            </a:r>
          </a:p>
        </p:txBody>
      </p:sp>
      <p:sp>
        <p:nvSpPr>
          <p:cNvPr id="8197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D7A9890B-F1E6-77C2-4B67-E12EC12C45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예수 세상 계실 때</a:t>
            </a:r>
          </a:p>
        </p:txBody>
      </p:sp>
      <p:sp>
        <p:nvSpPr>
          <p:cNvPr id="8198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71D3E25F-410B-AF2A-DE59-C52182C19F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그때 일은 지나고 나의</a:t>
            </a:r>
          </a:p>
        </p:txBody>
      </p:sp>
      <p:sp>
        <p:nvSpPr>
          <p:cNvPr id="8199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DC5A1654-36F8-C9C4-FB3B-4CA9F0B73B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467">
                <a:solidFill>
                  <a:srgbClr val="000000"/>
                </a:solidFill>
              </a:rPr>
              <a:t>후</a:t>
            </a:r>
            <a:r>
              <a:rPr lang="en-US" altLang="ko-KR" sz="1467">
                <a:solidFill>
                  <a:srgbClr val="000000"/>
                </a:solidFill>
              </a:rPr>
              <a:t>.</a:t>
            </a:r>
            <a:r>
              <a:rPr lang="ko-KR" altLang="en-US" sz="1467">
                <a:solidFill>
                  <a:srgbClr val="000000"/>
                </a:solidFill>
              </a:rPr>
              <a:t>귀하고 귀하다 우리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그림 1">
            <a:extLst>
              <a:ext uri="{FF2B5EF4-FFF2-40B4-BE49-F238E27FC236}">
                <a16:creationId xmlns:a16="http://schemas.microsoft.com/office/drawing/2014/main" id="{58B098A5-2C17-CCF9-B00E-F8B9A014C12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F63F7444-CB46-66A7-5211-A67DE6FA0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나의 사랑하는 책 비록</a:t>
            </a:r>
          </a:p>
        </p:txBody>
      </p:sp>
      <p:sp>
        <p:nvSpPr>
          <p:cNvPr id="9220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A66BECFF-994D-3217-7222-318A49AC66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옛날 용맹스럽던</a:t>
            </a:r>
          </a:p>
        </p:txBody>
      </p:sp>
      <p:sp>
        <p:nvSpPr>
          <p:cNvPr id="9221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2FDCBB8D-FD06-4822-FD30-757E56738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예수 세상 계실 때</a:t>
            </a:r>
          </a:p>
        </p:txBody>
      </p:sp>
      <p:sp>
        <p:nvSpPr>
          <p:cNvPr id="9222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73FD5C22-1D19-669E-AF4D-A87A4FD26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그때 일은 지나고 나의</a:t>
            </a:r>
          </a:p>
        </p:txBody>
      </p:sp>
      <p:sp>
        <p:nvSpPr>
          <p:cNvPr id="9223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D4DB6990-0B0D-55E8-F5F4-A1FCE3E6FA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467">
                <a:solidFill>
                  <a:srgbClr val="000000"/>
                </a:solidFill>
              </a:rPr>
              <a:t>후</a:t>
            </a:r>
            <a:r>
              <a:rPr lang="en-US" altLang="ko-KR" sz="1467">
                <a:solidFill>
                  <a:srgbClr val="000000"/>
                </a:solidFill>
              </a:rPr>
              <a:t>.</a:t>
            </a:r>
            <a:r>
              <a:rPr lang="ko-KR" altLang="en-US" sz="1467">
                <a:solidFill>
                  <a:srgbClr val="000000"/>
                </a:solidFill>
              </a:rPr>
              <a:t>귀하고 귀하다 우리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그림 1">
            <a:extLst>
              <a:ext uri="{FF2B5EF4-FFF2-40B4-BE49-F238E27FC236}">
                <a16:creationId xmlns:a16="http://schemas.microsoft.com/office/drawing/2014/main" id="{AD585927-3FFD-7301-3CFF-D21A4542E44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D37A6C9D-360B-E617-CCF8-7D9584B85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나의 사랑하는 책 비록</a:t>
            </a:r>
          </a:p>
        </p:txBody>
      </p:sp>
      <p:sp>
        <p:nvSpPr>
          <p:cNvPr id="10244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C58E1F39-F884-93FB-AD41-C964865455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옛날 용맹스럽던</a:t>
            </a:r>
          </a:p>
        </p:txBody>
      </p:sp>
      <p:sp>
        <p:nvSpPr>
          <p:cNvPr id="10245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C3395E05-7B73-1A8F-B8C7-46D00C6757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예수 세상 계실 때</a:t>
            </a:r>
          </a:p>
        </p:txBody>
      </p:sp>
      <p:sp>
        <p:nvSpPr>
          <p:cNvPr id="10246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BB3594C1-66C2-B605-539C-EDB33DE37A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그때 일은 지나고 나의</a:t>
            </a:r>
          </a:p>
        </p:txBody>
      </p:sp>
      <p:sp>
        <p:nvSpPr>
          <p:cNvPr id="10247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E5356E79-0797-E47D-B5D1-2E759EAFC3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467">
                <a:solidFill>
                  <a:srgbClr val="000000"/>
                </a:solidFill>
              </a:rPr>
              <a:t>후</a:t>
            </a:r>
            <a:r>
              <a:rPr lang="en-US" altLang="ko-KR" sz="1467">
                <a:solidFill>
                  <a:srgbClr val="000000"/>
                </a:solidFill>
              </a:rPr>
              <a:t>.</a:t>
            </a:r>
            <a:r>
              <a:rPr lang="ko-KR" altLang="en-US" sz="1467">
                <a:solidFill>
                  <a:srgbClr val="000000"/>
                </a:solidFill>
              </a:rPr>
              <a:t>귀하고 귀하다 우리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CCDBEBD4-CD9F-4DAD-A216-8C1D934D1A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6863" cy="6858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1E1CC9-ED42-4DE0-8E6D-DD3266FDE04F}"/>
              </a:ext>
            </a:extLst>
          </p:cNvPr>
          <p:cNvSpPr txBox="1"/>
          <p:nvPr/>
        </p:nvSpPr>
        <p:spPr>
          <a:xfrm>
            <a:off x="-1" y="789816"/>
            <a:ext cx="12192000" cy="527836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endParaRPr lang="en-US" altLang="ko-KR" sz="500" b="1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500" b="1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ko-KR" altLang="en-US" sz="500" b="1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4200" b="1" spc="-150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기도</a:t>
            </a:r>
            <a:r>
              <a:rPr lang="en-US" altLang="ko-KR" sz="4200" b="1" spc="-150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1] </a:t>
            </a:r>
            <a:r>
              <a:rPr lang="ko-KR" altLang="en-US" sz="4200" b="1" spc="-150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말씀과 기도로 </a:t>
            </a:r>
            <a:r>
              <a:rPr lang="ko-KR" altLang="en-US" sz="4200" b="1" spc="-150" dirty="0" err="1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거룩하여짐이라</a:t>
            </a:r>
            <a:r>
              <a:rPr lang="en-US" altLang="ko-KR" sz="4200" b="1" spc="-150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4200" b="1" spc="-150" dirty="0" err="1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딤전</a:t>
            </a:r>
            <a:r>
              <a:rPr lang="en-US" altLang="ko-KR" sz="4200" b="1" spc="-150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4:5)</a:t>
            </a:r>
          </a:p>
          <a:p>
            <a:pPr algn="ctr"/>
            <a:endParaRPr lang="en-US" altLang="ko-KR" sz="500" b="1" spc="-15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500" b="1" spc="-15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1) </a:t>
            </a:r>
            <a: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하나님의 말씀에 심령이 울리게 하시고 </a:t>
            </a:r>
            <a:endParaRPr lang="en-US" altLang="ko-KR" sz="40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   새롭게 하여 주소서</a:t>
            </a:r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2) </a:t>
            </a:r>
            <a: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부르짖는 기도가 하늘 보좌를 울리게 하시고 </a:t>
            </a:r>
            <a:endParaRPr lang="en-US" altLang="ko-KR" sz="40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   </a:t>
            </a:r>
            <a: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응답을 보게 하소서</a:t>
            </a:r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3) </a:t>
            </a:r>
            <a:r>
              <a:rPr lang="ko-KR" altLang="en-US" sz="4000" b="1" spc="-1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거룩한 우리의 모임이 대한민국을 회복케 하고 </a:t>
            </a:r>
            <a:endParaRPr lang="en-US" altLang="ko-KR" sz="4000" b="1" spc="-15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4000" b="1" spc="-1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    </a:t>
            </a:r>
            <a:r>
              <a:rPr lang="ko-KR" altLang="en-US" sz="4000" b="1" spc="-1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살려내게 </a:t>
            </a:r>
            <a: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하소서</a:t>
            </a:r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417343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그림 1">
            <a:extLst>
              <a:ext uri="{FF2B5EF4-FFF2-40B4-BE49-F238E27FC236}">
                <a16:creationId xmlns:a16="http://schemas.microsoft.com/office/drawing/2014/main" id="{17AC5880-C9FE-9258-04F4-03418948567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396F922E-EA72-AED8-B402-81137388BE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나의 사랑하는 책 비록</a:t>
            </a:r>
          </a:p>
        </p:txBody>
      </p:sp>
      <p:sp>
        <p:nvSpPr>
          <p:cNvPr id="11268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C8C0473B-978D-83ED-9C4D-AF4D5B9A25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옛날 용맹스럽던</a:t>
            </a:r>
          </a:p>
        </p:txBody>
      </p:sp>
      <p:sp>
        <p:nvSpPr>
          <p:cNvPr id="11269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3B8166DA-F18F-7695-146A-454DC10505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예수 세상 계실 때</a:t>
            </a:r>
          </a:p>
        </p:txBody>
      </p:sp>
      <p:sp>
        <p:nvSpPr>
          <p:cNvPr id="11270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542CA823-6661-7BE5-DA93-D56D11AEF5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그때 일은 지나고 나의</a:t>
            </a:r>
          </a:p>
        </p:txBody>
      </p:sp>
      <p:sp>
        <p:nvSpPr>
          <p:cNvPr id="11271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250F31B8-9C0D-506C-58E0-83FC3EAAE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467">
                <a:solidFill>
                  <a:srgbClr val="000000"/>
                </a:solidFill>
              </a:rPr>
              <a:t>후</a:t>
            </a:r>
            <a:r>
              <a:rPr lang="en-US" altLang="ko-KR" sz="1467">
                <a:solidFill>
                  <a:srgbClr val="000000"/>
                </a:solidFill>
              </a:rPr>
              <a:t>.</a:t>
            </a:r>
            <a:r>
              <a:rPr lang="ko-KR" altLang="en-US" sz="1467">
                <a:solidFill>
                  <a:srgbClr val="000000"/>
                </a:solidFill>
              </a:rPr>
              <a:t>귀하고 귀하다 우리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그림 1">
            <a:extLst>
              <a:ext uri="{FF2B5EF4-FFF2-40B4-BE49-F238E27FC236}">
                <a16:creationId xmlns:a16="http://schemas.microsoft.com/office/drawing/2014/main" id="{233876D6-DA77-8D18-144C-ECCC7A75B9F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BCA8C92F-6646-905D-17DF-E7E27038B2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나의 사랑하는 책 비록</a:t>
            </a:r>
          </a:p>
        </p:txBody>
      </p:sp>
      <p:sp>
        <p:nvSpPr>
          <p:cNvPr id="12292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69891644-F2DE-0092-9939-3878B776A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옛날 용맹스럽던</a:t>
            </a:r>
          </a:p>
        </p:txBody>
      </p:sp>
      <p:sp>
        <p:nvSpPr>
          <p:cNvPr id="12293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E62D2920-85C8-073A-096B-DA0D1DE3FD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예수 세상 계실 때</a:t>
            </a:r>
          </a:p>
        </p:txBody>
      </p:sp>
      <p:sp>
        <p:nvSpPr>
          <p:cNvPr id="12294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523417FA-8A4B-7B17-B0A6-7EBD09C336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그때 일은 지나고 나의</a:t>
            </a:r>
          </a:p>
        </p:txBody>
      </p:sp>
      <p:sp>
        <p:nvSpPr>
          <p:cNvPr id="12295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7582C054-D429-6438-C629-D580213601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467">
                <a:solidFill>
                  <a:srgbClr val="000000"/>
                </a:solidFill>
              </a:rPr>
              <a:t>후</a:t>
            </a:r>
            <a:r>
              <a:rPr lang="en-US" altLang="ko-KR" sz="1467">
                <a:solidFill>
                  <a:srgbClr val="000000"/>
                </a:solidFill>
              </a:rPr>
              <a:t>.</a:t>
            </a:r>
            <a:r>
              <a:rPr lang="ko-KR" altLang="en-US" sz="1467">
                <a:solidFill>
                  <a:srgbClr val="000000"/>
                </a:solidFill>
              </a:rPr>
              <a:t>귀하고 귀하다 우리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그림 1">
            <a:extLst>
              <a:ext uri="{FF2B5EF4-FFF2-40B4-BE49-F238E27FC236}">
                <a16:creationId xmlns:a16="http://schemas.microsoft.com/office/drawing/2014/main" id="{0B601BE9-6E8A-13FD-76D3-5DA6DE59B19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4D16AEB6-18BF-26CA-829D-FB3A522DA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나의 사랑하는 책 비록</a:t>
            </a:r>
          </a:p>
        </p:txBody>
      </p:sp>
      <p:sp>
        <p:nvSpPr>
          <p:cNvPr id="13316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F70652B4-CCA3-33F1-37E6-3C4D81699B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옛날 용맹스럽던</a:t>
            </a:r>
          </a:p>
        </p:txBody>
      </p:sp>
      <p:sp>
        <p:nvSpPr>
          <p:cNvPr id="13317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ACF6A8A9-EF86-B39C-9DB7-D0CBCBCF2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예수 세상 계실 때</a:t>
            </a:r>
          </a:p>
        </p:txBody>
      </p:sp>
      <p:sp>
        <p:nvSpPr>
          <p:cNvPr id="13318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D56E6343-F966-D8A2-A9F3-6FC37056D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그때 일은 지나고 나의</a:t>
            </a:r>
          </a:p>
        </p:txBody>
      </p:sp>
      <p:sp>
        <p:nvSpPr>
          <p:cNvPr id="13319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533EDDF4-2650-B33C-7E00-79ED59B106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467">
                <a:solidFill>
                  <a:srgbClr val="000000"/>
                </a:solidFill>
              </a:rPr>
              <a:t>후</a:t>
            </a:r>
            <a:r>
              <a:rPr lang="en-US" altLang="ko-KR" sz="1467">
                <a:solidFill>
                  <a:srgbClr val="000000"/>
                </a:solidFill>
              </a:rPr>
              <a:t>.</a:t>
            </a:r>
            <a:r>
              <a:rPr lang="ko-KR" altLang="en-US" sz="1467">
                <a:solidFill>
                  <a:srgbClr val="000000"/>
                </a:solidFill>
              </a:rPr>
              <a:t>귀하고 귀하다 우리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그림 1">
            <a:extLst>
              <a:ext uri="{FF2B5EF4-FFF2-40B4-BE49-F238E27FC236}">
                <a16:creationId xmlns:a16="http://schemas.microsoft.com/office/drawing/2014/main" id="{8AFC1AC0-8EDA-50F8-5181-B8BA2C1FB7B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59AAA4F6-CBA2-AFF1-DB3A-8072EE6721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나의 사랑하는 책 비록</a:t>
            </a:r>
          </a:p>
        </p:txBody>
      </p:sp>
      <p:sp>
        <p:nvSpPr>
          <p:cNvPr id="14340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D2E872DA-3FF8-A691-1543-ECEB1682A6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옛날 용맹스럽던</a:t>
            </a:r>
          </a:p>
        </p:txBody>
      </p:sp>
      <p:sp>
        <p:nvSpPr>
          <p:cNvPr id="14341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FADB3400-7851-190D-999F-E5D138C2AF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예수 세상 계실 때</a:t>
            </a:r>
          </a:p>
        </p:txBody>
      </p:sp>
      <p:sp>
        <p:nvSpPr>
          <p:cNvPr id="14342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ECA96433-F57E-E687-2EA7-40B7EAB6FB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그때 일은 지나고 나의</a:t>
            </a:r>
          </a:p>
        </p:txBody>
      </p:sp>
      <p:sp>
        <p:nvSpPr>
          <p:cNvPr id="14343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667A1395-349A-BF19-F446-A987EA28C8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467">
                <a:solidFill>
                  <a:srgbClr val="000000"/>
                </a:solidFill>
              </a:rPr>
              <a:t>후</a:t>
            </a:r>
            <a:r>
              <a:rPr lang="en-US" altLang="ko-KR" sz="1467">
                <a:solidFill>
                  <a:srgbClr val="000000"/>
                </a:solidFill>
              </a:rPr>
              <a:t>.</a:t>
            </a:r>
            <a:r>
              <a:rPr lang="ko-KR" altLang="en-US" sz="1467">
                <a:solidFill>
                  <a:srgbClr val="000000"/>
                </a:solidFill>
              </a:rPr>
              <a:t>귀하고 귀하다 우리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그림 1">
            <a:extLst>
              <a:ext uri="{FF2B5EF4-FFF2-40B4-BE49-F238E27FC236}">
                <a16:creationId xmlns:a16="http://schemas.microsoft.com/office/drawing/2014/main" id="{03E20630-16B2-E948-07C5-A5EC20B51C3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FA8D945A-E5EF-92EC-7EE5-797033FCD8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나의 사랑하는 책 비록</a:t>
            </a:r>
          </a:p>
        </p:txBody>
      </p:sp>
      <p:sp>
        <p:nvSpPr>
          <p:cNvPr id="15364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19A00811-4130-E5D3-CEEF-37CFA4EA83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옛날 용맹스럽던</a:t>
            </a:r>
          </a:p>
        </p:txBody>
      </p:sp>
      <p:sp>
        <p:nvSpPr>
          <p:cNvPr id="15365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B6D196F8-4B23-2418-D73B-3E0F047034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예수 세상 계실 때</a:t>
            </a:r>
          </a:p>
        </p:txBody>
      </p:sp>
      <p:sp>
        <p:nvSpPr>
          <p:cNvPr id="15366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6AE9F01D-9633-514D-AABC-271DDD99A0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그때 일은 지나고 나의</a:t>
            </a:r>
          </a:p>
        </p:txBody>
      </p:sp>
      <p:sp>
        <p:nvSpPr>
          <p:cNvPr id="15367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BE8B82DC-6594-80EA-CCAD-528C5C241D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467">
                <a:solidFill>
                  <a:srgbClr val="000000"/>
                </a:solidFill>
              </a:rPr>
              <a:t>후</a:t>
            </a:r>
            <a:r>
              <a:rPr lang="en-US" altLang="ko-KR" sz="1467">
                <a:solidFill>
                  <a:srgbClr val="000000"/>
                </a:solidFill>
              </a:rPr>
              <a:t>.</a:t>
            </a:r>
            <a:r>
              <a:rPr lang="ko-KR" altLang="en-US" sz="1467">
                <a:solidFill>
                  <a:srgbClr val="000000"/>
                </a:solidFill>
              </a:rPr>
              <a:t>귀하고 귀하다 우리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그림 1">
            <a:extLst>
              <a:ext uri="{FF2B5EF4-FFF2-40B4-BE49-F238E27FC236}">
                <a16:creationId xmlns:a16="http://schemas.microsoft.com/office/drawing/2014/main" id="{2EF56054-728D-291B-66CB-DF66621966A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B70576FA-617C-CF6D-B74F-802528742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나의 사랑하는 책 비록</a:t>
            </a:r>
          </a:p>
        </p:txBody>
      </p:sp>
      <p:sp>
        <p:nvSpPr>
          <p:cNvPr id="16388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8E74AA88-F3C0-DC2E-B054-9F6686C50D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옛날 용맹스럽던</a:t>
            </a:r>
          </a:p>
        </p:txBody>
      </p:sp>
      <p:sp>
        <p:nvSpPr>
          <p:cNvPr id="16389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322C3A8A-10B5-10F4-9767-F844BE1082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예수 세상 계실 때</a:t>
            </a:r>
          </a:p>
        </p:txBody>
      </p:sp>
      <p:sp>
        <p:nvSpPr>
          <p:cNvPr id="16390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743F0E4F-B760-C793-0517-D300E8A116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그때 일은 지나고 나의</a:t>
            </a:r>
          </a:p>
        </p:txBody>
      </p:sp>
      <p:sp>
        <p:nvSpPr>
          <p:cNvPr id="16391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D82D82DA-A3C1-6580-275B-5EA8BBAF41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467">
                <a:solidFill>
                  <a:srgbClr val="FF0000"/>
                </a:solidFill>
              </a:rPr>
              <a:t>후</a:t>
            </a:r>
            <a:r>
              <a:rPr lang="en-US" altLang="ko-KR" sz="1467">
                <a:solidFill>
                  <a:srgbClr val="FF0000"/>
                </a:solidFill>
              </a:rPr>
              <a:t>.</a:t>
            </a:r>
            <a:r>
              <a:rPr lang="ko-KR" altLang="en-US" sz="1467">
                <a:solidFill>
                  <a:srgbClr val="FF0000"/>
                </a:solidFill>
              </a:rPr>
              <a:t>귀하고 귀하다 우리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그림 1">
            <a:extLst>
              <a:ext uri="{FF2B5EF4-FFF2-40B4-BE49-F238E27FC236}">
                <a16:creationId xmlns:a16="http://schemas.microsoft.com/office/drawing/2014/main" id="{9FDD35CB-EECE-47DD-DADD-639E03BA1C6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E307AD85-C0EB-9D02-C0EC-242D513370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나의 사랑하는 책 비록</a:t>
            </a:r>
          </a:p>
        </p:txBody>
      </p:sp>
      <p:sp>
        <p:nvSpPr>
          <p:cNvPr id="17412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05CF96A8-ABCB-69F7-25D7-B241B711EE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옛날 용맹스럽던</a:t>
            </a:r>
          </a:p>
        </p:txBody>
      </p:sp>
      <p:sp>
        <p:nvSpPr>
          <p:cNvPr id="17413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57C3FD6E-43FD-616D-C96E-6FC8794198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예수 세상 계실 때</a:t>
            </a:r>
          </a:p>
        </p:txBody>
      </p:sp>
      <p:sp>
        <p:nvSpPr>
          <p:cNvPr id="17414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332EAEC7-B2A4-DBCA-431B-812ABC553A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그때 일은 지나고 나의</a:t>
            </a:r>
          </a:p>
        </p:txBody>
      </p:sp>
      <p:sp>
        <p:nvSpPr>
          <p:cNvPr id="17415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5607F558-6B67-AA94-B6F7-6F1F7F720A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467">
                <a:solidFill>
                  <a:srgbClr val="FF0000"/>
                </a:solidFill>
              </a:rPr>
              <a:t>후</a:t>
            </a:r>
            <a:r>
              <a:rPr lang="en-US" altLang="ko-KR" sz="1467">
                <a:solidFill>
                  <a:srgbClr val="FF0000"/>
                </a:solidFill>
              </a:rPr>
              <a:t>.</a:t>
            </a:r>
            <a:r>
              <a:rPr lang="ko-KR" altLang="en-US" sz="1467">
                <a:solidFill>
                  <a:srgbClr val="FF0000"/>
                </a:solidFill>
              </a:rPr>
              <a:t>귀하고 귀하다 우리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CCDBEBD4-CD9F-4DAD-A216-8C1D934D1A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6863" cy="6858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1E1CC9-ED42-4DE0-8E6D-DD3266FDE04F}"/>
              </a:ext>
            </a:extLst>
          </p:cNvPr>
          <p:cNvSpPr txBox="1"/>
          <p:nvPr/>
        </p:nvSpPr>
        <p:spPr>
          <a:xfrm>
            <a:off x="0" y="535900"/>
            <a:ext cx="12192000" cy="5786199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endParaRPr lang="en-US" altLang="ko-KR" sz="500" b="1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1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4000" b="1" spc="-300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기도</a:t>
            </a:r>
            <a:r>
              <a:rPr lang="en-US" altLang="ko-KR" sz="4000" b="1" spc="-300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3] </a:t>
            </a:r>
            <a:r>
              <a:rPr lang="ko-KR" altLang="en-US" sz="4000" b="1" spc="-300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한국 교회를 세우시고 살려 </a:t>
            </a:r>
            <a:r>
              <a:rPr lang="ko-KR" altLang="en-US" sz="4000" b="1" spc="-300" dirty="0" err="1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주옵소서</a:t>
            </a:r>
            <a:r>
              <a:rPr lang="en-US" altLang="ko-KR" sz="4000" b="1" spc="-300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400" b="1" spc="-30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1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1) </a:t>
            </a:r>
            <a:r>
              <a:rPr lang="ko-KR" altLang="en-US" sz="4000" b="1" spc="-3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한국 교회가 세상의 빛과 소금의 역할을 감당하게 하소서</a:t>
            </a:r>
            <a:r>
              <a:rPr lang="en-US" altLang="ko-KR" sz="4000" b="1" spc="-3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2) </a:t>
            </a:r>
            <a: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한국 교회가 진정한 복음</a:t>
            </a:r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진리를 외치는 공동체 되게 </a:t>
            </a:r>
            <a:endParaRPr lang="en-US" altLang="ko-KR" sz="40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   </a:t>
            </a:r>
            <a: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하소서</a:t>
            </a:r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3) </a:t>
            </a:r>
            <a:r>
              <a:rPr lang="ko-KR" altLang="en-US" sz="4000" b="1" spc="-3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한국 교회가 비판이 아니라 회개로</a:t>
            </a:r>
            <a:r>
              <a:rPr lang="en-US" altLang="ko-KR" sz="4000" b="1" spc="-3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4000" b="1" spc="-3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분노가 아니라 기도로</a:t>
            </a:r>
            <a:r>
              <a:rPr lang="en-US" altLang="ko-KR" sz="4000" b="1" spc="-3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</a:p>
          <a:p>
            <a:r>
              <a:rPr lang="en-US" altLang="ko-KR" sz="4000" b="1" spc="-3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     </a:t>
            </a:r>
            <a: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무관심이 아니라 헌신으로 이 시대를 감당케 하소서</a:t>
            </a:r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4) </a:t>
            </a:r>
            <a:r>
              <a:rPr lang="ko-KR" altLang="en-US" sz="4000" b="1" spc="-1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한국 교회의 목회자들에게 영적 능력과 겸손함을 주소서</a:t>
            </a:r>
            <a:r>
              <a:rPr lang="en-US" altLang="ko-KR" sz="4000" b="1" spc="-1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5) </a:t>
            </a:r>
            <a:r>
              <a:rPr lang="ko-KR" altLang="en-US" sz="4000" b="1" spc="-3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한국 교회에 성령을 거두지 마시고 촛대를 옮기지 마소서</a:t>
            </a:r>
            <a:r>
              <a:rPr lang="en-US" altLang="ko-KR" sz="4000" b="1" spc="-3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568726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그림 1">
            <a:extLst>
              <a:ext uri="{FF2B5EF4-FFF2-40B4-BE49-F238E27FC236}">
                <a16:creationId xmlns:a16="http://schemas.microsoft.com/office/drawing/2014/main" id="{7C584BCE-1617-ACFF-84B1-488319DA0C8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B21DF0E-DA98-A049-F2B9-A4E057044F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피난처 되시는 주 예수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1758E55F-E9BA-D273-BFEF-3C41335846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5.</a:t>
            </a:r>
            <a:r>
              <a:rPr lang="ko-KR" altLang="en-US" sz="1467">
                <a:solidFill>
                  <a:srgbClr val="000000"/>
                </a:solidFill>
              </a:rPr>
              <a:t>주님의 임재에 온 땅 흔들리고</a:t>
            </a:r>
          </a:p>
        </p:txBody>
      </p:sp>
      <p:sp>
        <p:nvSpPr>
          <p:cNvPr id="205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32F46BDC-93E4-7310-ABC3-8A449C4FB3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9.</a:t>
            </a:r>
            <a:r>
              <a:rPr lang="ko-KR" altLang="en-US" sz="1467">
                <a:solidFill>
                  <a:srgbClr val="000000"/>
                </a:solidFill>
              </a:rPr>
              <a:t>전쟁은 주님께 속했네</a:t>
            </a:r>
          </a:p>
        </p:txBody>
      </p:sp>
      <p:sp>
        <p:nvSpPr>
          <p:cNvPr id="205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FFD4AAFB-7C03-324A-F10B-16381F1AF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11.</a:t>
            </a:r>
            <a:r>
              <a:rPr lang="ko-KR" altLang="en-US" sz="1467">
                <a:solidFill>
                  <a:srgbClr val="000000"/>
                </a:solidFill>
              </a:rPr>
              <a:t>주님의 임재에 온 땅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1">
            <a:extLst>
              <a:ext uri="{FF2B5EF4-FFF2-40B4-BE49-F238E27FC236}">
                <a16:creationId xmlns:a16="http://schemas.microsoft.com/office/drawing/2014/main" id="{EEEEA9E4-A93D-6072-49F9-C48B787C652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74FB9010-CDF1-C2EA-D25A-6AF0F6630F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피난처 되시는 주 예수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5AEE964B-000A-FD47-F819-A1F0B8D7A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5.</a:t>
            </a:r>
            <a:r>
              <a:rPr lang="ko-KR" altLang="en-US" sz="1467">
                <a:solidFill>
                  <a:srgbClr val="000000"/>
                </a:solidFill>
              </a:rPr>
              <a:t>주님의 임재에 온 땅 흔들리고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FF7A4E1A-63E6-3A8E-1812-4E57123426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9.</a:t>
            </a:r>
            <a:r>
              <a:rPr lang="ko-KR" altLang="en-US" sz="1467">
                <a:solidFill>
                  <a:srgbClr val="000000"/>
                </a:solidFill>
              </a:rPr>
              <a:t>전쟁은 주님께 속했네</a:t>
            </a:r>
          </a:p>
        </p:txBody>
      </p:sp>
      <p:sp>
        <p:nvSpPr>
          <p:cNvPr id="307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174B2C0B-E1C6-610E-00CD-8953180A3D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11.</a:t>
            </a:r>
            <a:r>
              <a:rPr lang="ko-KR" altLang="en-US" sz="1467">
                <a:solidFill>
                  <a:srgbClr val="000000"/>
                </a:solidFill>
              </a:rPr>
              <a:t>주님의 임재에 온 땅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CCDBEBD4-CD9F-4DAD-A216-8C1D934D1A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6863" cy="6858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1E1CC9-ED42-4DE0-8E6D-DD3266FDE04F}"/>
              </a:ext>
            </a:extLst>
          </p:cNvPr>
          <p:cNvSpPr txBox="1"/>
          <p:nvPr/>
        </p:nvSpPr>
        <p:spPr>
          <a:xfrm>
            <a:off x="-1" y="1982450"/>
            <a:ext cx="12192000" cy="2985433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endParaRPr lang="en-US" altLang="ko-KR" sz="1050" b="1" spc="-15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1050" b="1" spc="-15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ko-KR" altLang="en-US" sz="1050" b="1" spc="-15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6600" b="1" spc="-1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생명의 말씀</a:t>
            </a:r>
            <a:r>
              <a:rPr lang="en-US" altLang="ko-KR" sz="6600" b="1" spc="-1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! </a:t>
            </a:r>
            <a:r>
              <a:rPr lang="ko-KR" altLang="en-US" sz="6600" b="1" spc="-1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능력의 말씀</a:t>
            </a:r>
            <a:r>
              <a:rPr lang="en-US" altLang="ko-KR" sz="6600" b="1" spc="-1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! </a:t>
            </a:r>
          </a:p>
          <a:p>
            <a:pPr algn="ctr"/>
            <a:endParaRPr lang="en-US" altLang="ko-KR" sz="500" b="1" spc="-1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en-US" altLang="ko-KR" sz="4400" b="1" spc="-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4400" b="1" spc="-3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에스라</a:t>
            </a:r>
            <a:r>
              <a:rPr lang="ko-KR" altLang="en-US" sz="4400" b="1" spc="-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4400" b="1" spc="-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5</a:t>
            </a:r>
            <a:r>
              <a:rPr lang="ko-KR" altLang="en-US" sz="4400" b="1" spc="-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장</a:t>
            </a:r>
            <a:r>
              <a:rPr lang="en-US" altLang="ko-KR" sz="4400" b="1" spc="-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algn="ctr"/>
            <a:endParaRPr lang="en-US" altLang="ko-KR" sz="500" b="1" spc="-3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en-US" altLang="ko-KR" sz="500" b="1" spc="-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-</a:t>
            </a:r>
          </a:p>
          <a:p>
            <a:pPr algn="ctr"/>
            <a:endParaRPr lang="en-US" altLang="ko-KR" sz="1050" b="1" spc="-15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1050" b="1" spc="-15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1050" b="1" spc="-15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006577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1">
            <a:extLst>
              <a:ext uri="{FF2B5EF4-FFF2-40B4-BE49-F238E27FC236}">
                <a16:creationId xmlns:a16="http://schemas.microsoft.com/office/drawing/2014/main" id="{5D5CEBCD-D14F-3F9F-C5ED-EB1770B2B15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E87A528F-08B8-6A27-C8E4-583E4D9641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피난처 되시는 주 예수</a:t>
            </a:r>
          </a:p>
        </p:txBody>
      </p:sp>
      <p:sp>
        <p:nvSpPr>
          <p:cNvPr id="410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AEE9EFBB-A656-BFBF-C931-4243AF7D33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5.</a:t>
            </a:r>
            <a:r>
              <a:rPr lang="ko-KR" altLang="en-US" sz="1467">
                <a:solidFill>
                  <a:srgbClr val="000000"/>
                </a:solidFill>
              </a:rPr>
              <a:t>주님의 임재에 온 땅 흔들리고</a:t>
            </a:r>
          </a:p>
        </p:txBody>
      </p:sp>
      <p:sp>
        <p:nvSpPr>
          <p:cNvPr id="410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8BE9845F-A3FA-DC6B-E865-4D4015C7C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9.</a:t>
            </a:r>
            <a:r>
              <a:rPr lang="ko-KR" altLang="en-US" sz="1467">
                <a:solidFill>
                  <a:srgbClr val="000000"/>
                </a:solidFill>
              </a:rPr>
              <a:t>전쟁은 주님께 속했네</a:t>
            </a:r>
          </a:p>
        </p:txBody>
      </p:sp>
      <p:sp>
        <p:nvSpPr>
          <p:cNvPr id="410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2B1F1FEE-FE13-C7CD-21AB-BF3732D13C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11.</a:t>
            </a:r>
            <a:r>
              <a:rPr lang="ko-KR" altLang="en-US" sz="1467">
                <a:solidFill>
                  <a:srgbClr val="000000"/>
                </a:solidFill>
              </a:rPr>
              <a:t>주님의 임재에 온 땅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1">
            <a:extLst>
              <a:ext uri="{FF2B5EF4-FFF2-40B4-BE49-F238E27FC236}">
                <a16:creationId xmlns:a16="http://schemas.microsoft.com/office/drawing/2014/main" id="{A9593F40-7B67-8059-451C-47E28D374EE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761CD329-ADD6-DE85-4733-A3C5D82C6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피난처 되시는 주 예수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E9C4B2A9-CBD6-6568-F712-79142D866E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5.</a:t>
            </a:r>
            <a:r>
              <a:rPr lang="ko-KR" altLang="en-US" sz="1467">
                <a:solidFill>
                  <a:srgbClr val="000000"/>
                </a:solidFill>
              </a:rPr>
              <a:t>주님의 임재에 온 땅 흔들리고</a:t>
            </a:r>
          </a:p>
        </p:txBody>
      </p:sp>
      <p:sp>
        <p:nvSpPr>
          <p:cNvPr id="512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7D6C9627-42A6-1C7A-1065-58939ABDF2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9.</a:t>
            </a:r>
            <a:r>
              <a:rPr lang="ko-KR" altLang="en-US" sz="1467">
                <a:solidFill>
                  <a:srgbClr val="000000"/>
                </a:solidFill>
              </a:rPr>
              <a:t>전쟁은 주님께 속했네</a:t>
            </a:r>
          </a:p>
        </p:txBody>
      </p:sp>
      <p:sp>
        <p:nvSpPr>
          <p:cNvPr id="5126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22C9DF17-642B-3854-1E4F-315F6F332E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11.</a:t>
            </a:r>
            <a:r>
              <a:rPr lang="ko-KR" altLang="en-US" sz="1467">
                <a:solidFill>
                  <a:srgbClr val="000000"/>
                </a:solidFill>
              </a:rPr>
              <a:t>주님의 임재에 온 땅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1">
            <a:extLst>
              <a:ext uri="{FF2B5EF4-FFF2-40B4-BE49-F238E27FC236}">
                <a16:creationId xmlns:a16="http://schemas.microsoft.com/office/drawing/2014/main" id="{E232F6DB-F313-EAE2-7462-976CA56F20F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95"/>
          <a:stretch>
            <a:fillRect/>
          </a:stretch>
        </p:blipFill>
        <p:spPr bwMode="auto">
          <a:xfrm>
            <a:off x="0" y="0"/>
            <a:ext cx="12192000" cy="323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D660823-6C50-8CF5-86BD-4F1505C96A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피난처 되시는 주 예수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A8460FB0-E778-2139-9A21-309D7ADAEE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주님의 임재에 온 땅 흔들리고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65B1B296-76EB-DCA7-1412-584381431A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9.</a:t>
            </a:r>
            <a:r>
              <a:rPr lang="ko-KR" altLang="en-US" sz="1467">
                <a:solidFill>
                  <a:srgbClr val="000000"/>
                </a:solidFill>
              </a:rPr>
              <a:t>전쟁은 주님께 속했네</a:t>
            </a:r>
          </a:p>
        </p:txBody>
      </p:sp>
      <p:sp>
        <p:nvSpPr>
          <p:cNvPr id="6150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4F9CB277-4513-B645-255B-1046398CC0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11.</a:t>
            </a:r>
            <a:r>
              <a:rPr lang="ko-KR" altLang="en-US" sz="1467">
                <a:solidFill>
                  <a:srgbClr val="000000"/>
                </a:solidFill>
              </a:rPr>
              <a:t>주님의 임재에 온 땅</a:t>
            </a:r>
          </a:p>
        </p:txBody>
      </p:sp>
      <p:pic>
        <p:nvPicPr>
          <p:cNvPr id="6151" name="그림 1">
            <a:extLst>
              <a:ext uri="{FF2B5EF4-FFF2-40B4-BE49-F238E27FC236}">
                <a16:creationId xmlns:a16="http://schemas.microsoft.com/office/drawing/2014/main" id="{926B9FFA-7525-A877-C071-36AF183D372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1" t="51797"/>
          <a:stretch>
            <a:fillRect/>
          </a:stretch>
        </p:blipFill>
        <p:spPr bwMode="auto">
          <a:xfrm>
            <a:off x="0" y="3333751"/>
            <a:ext cx="12192000" cy="3100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그림 1">
            <a:extLst>
              <a:ext uri="{FF2B5EF4-FFF2-40B4-BE49-F238E27FC236}">
                <a16:creationId xmlns:a16="http://schemas.microsoft.com/office/drawing/2014/main" id="{3640CF1C-FFA7-F071-5968-77DFC90FBB1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95"/>
          <a:stretch>
            <a:fillRect/>
          </a:stretch>
        </p:blipFill>
        <p:spPr bwMode="auto">
          <a:xfrm>
            <a:off x="0" y="0"/>
            <a:ext cx="12192000" cy="323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4B8F3F79-901B-2DAF-4E12-A9527E48DC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피난처 되시는 주 예수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99DC9181-82A4-0265-A5C2-8A4A73210A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주님의 임재에 온 땅 흔들리고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1B4E5F86-92F2-A1F1-5635-CA56697A92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9.</a:t>
            </a:r>
            <a:r>
              <a:rPr lang="ko-KR" altLang="en-US" sz="1467">
                <a:solidFill>
                  <a:srgbClr val="000000"/>
                </a:solidFill>
              </a:rPr>
              <a:t>전쟁은 주님께 속했네</a:t>
            </a:r>
          </a:p>
        </p:txBody>
      </p:sp>
      <p:sp>
        <p:nvSpPr>
          <p:cNvPr id="717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5C269A1A-D946-C0EE-EB6E-4F1E152B2C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11.</a:t>
            </a:r>
            <a:r>
              <a:rPr lang="ko-KR" altLang="en-US" sz="1467">
                <a:solidFill>
                  <a:srgbClr val="000000"/>
                </a:solidFill>
              </a:rPr>
              <a:t>주님의 임재에 온 땅</a:t>
            </a:r>
          </a:p>
        </p:txBody>
      </p:sp>
      <p:pic>
        <p:nvPicPr>
          <p:cNvPr id="7175" name="그림 1">
            <a:extLst>
              <a:ext uri="{FF2B5EF4-FFF2-40B4-BE49-F238E27FC236}">
                <a16:creationId xmlns:a16="http://schemas.microsoft.com/office/drawing/2014/main" id="{7358A5F0-899E-4D22-D10F-7C25488EA40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8" t="51807"/>
          <a:stretch>
            <a:fillRect/>
          </a:stretch>
        </p:blipFill>
        <p:spPr bwMode="auto">
          <a:xfrm>
            <a:off x="0" y="3333751"/>
            <a:ext cx="12192000" cy="3100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그림 1">
            <a:extLst>
              <a:ext uri="{FF2B5EF4-FFF2-40B4-BE49-F238E27FC236}">
                <a16:creationId xmlns:a16="http://schemas.microsoft.com/office/drawing/2014/main" id="{A439A75A-273D-80C9-8FD6-BAF48BCB378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5F64F1F-6645-07C6-17EA-AA33A5C363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피난처 되시는 주 예수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E3333A58-ED86-A58F-5569-B43C51C664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주님의 임재에 온 땅 흔들리고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11FC79C4-53ED-0A3E-0BBE-187F5D2049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9.</a:t>
            </a:r>
            <a:r>
              <a:rPr lang="ko-KR" altLang="en-US" sz="1467">
                <a:solidFill>
                  <a:srgbClr val="000000"/>
                </a:solidFill>
              </a:rPr>
              <a:t>전쟁은 주님께 속했네</a:t>
            </a:r>
          </a:p>
        </p:txBody>
      </p:sp>
      <p:sp>
        <p:nvSpPr>
          <p:cNvPr id="819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87AD429A-133A-9F61-E2D8-827BB5BC75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11.</a:t>
            </a:r>
            <a:r>
              <a:rPr lang="ko-KR" altLang="en-US" sz="1467">
                <a:solidFill>
                  <a:srgbClr val="000000"/>
                </a:solidFill>
              </a:rPr>
              <a:t>주님의 임재에 온 땅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그림 1">
            <a:extLst>
              <a:ext uri="{FF2B5EF4-FFF2-40B4-BE49-F238E27FC236}">
                <a16:creationId xmlns:a16="http://schemas.microsoft.com/office/drawing/2014/main" id="{1AB6CAE5-3228-C926-4E99-CB49C7666CD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42FD41BF-4431-1D9E-1447-69809DA3F0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피난처 되시는 주 예수</a:t>
            </a:r>
          </a:p>
        </p:txBody>
      </p:sp>
      <p:sp>
        <p:nvSpPr>
          <p:cNvPr id="922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4C2FF034-8FD4-5D0D-C0D4-B51460A32E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주님의 임재에 온 땅 흔들리고</a:t>
            </a:r>
          </a:p>
        </p:txBody>
      </p:sp>
      <p:sp>
        <p:nvSpPr>
          <p:cNvPr id="922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105A47D8-FEE7-2C59-4799-2B125D0C5C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9.</a:t>
            </a:r>
            <a:r>
              <a:rPr lang="ko-KR" altLang="en-US" sz="1467">
                <a:solidFill>
                  <a:srgbClr val="000000"/>
                </a:solidFill>
              </a:rPr>
              <a:t>전쟁은 주님께 속했네</a:t>
            </a:r>
          </a:p>
        </p:txBody>
      </p:sp>
      <p:sp>
        <p:nvSpPr>
          <p:cNvPr id="922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222941BB-B0E4-605C-D16D-1D19A062D2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11.</a:t>
            </a:r>
            <a:r>
              <a:rPr lang="ko-KR" altLang="en-US" sz="1467">
                <a:solidFill>
                  <a:srgbClr val="000000"/>
                </a:solidFill>
              </a:rPr>
              <a:t>주님의 임재에 온 땅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그림 1">
            <a:extLst>
              <a:ext uri="{FF2B5EF4-FFF2-40B4-BE49-F238E27FC236}">
                <a16:creationId xmlns:a16="http://schemas.microsoft.com/office/drawing/2014/main" id="{1BC98BD5-A6D9-468C-C6EF-417B74B68BC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58DC3899-8F96-121F-093D-917909FE65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피난처 되시는 주 예수</a:t>
            </a:r>
          </a:p>
        </p:txBody>
      </p:sp>
      <p:sp>
        <p:nvSpPr>
          <p:cNvPr id="1024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4336968E-E82A-CEFF-0A2B-9D714794F1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5.</a:t>
            </a:r>
            <a:r>
              <a:rPr lang="ko-KR" altLang="en-US" sz="1467">
                <a:solidFill>
                  <a:srgbClr val="000000"/>
                </a:solidFill>
              </a:rPr>
              <a:t>주님의 임재에 온 땅 흔들리고</a:t>
            </a:r>
          </a:p>
        </p:txBody>
      </p:sp>
      <p:sp>
        <p:nvSpPr>
          <p:cNvPr id="1024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B1693AC5-ABC3-C4EB-116C-A129A2CD1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9.</a:t>
            </a:r>
            <a:r>
              <a:rPr lang="ko-KR" altLang="en-US" sz="1467">
                <a:solidFill>
                  <a:srgbClr val="FF0000"/>
                </a:solidFill>
              </a:rPr>
              <a:t>전쟁은 주님께 속했네</a:t>
            </a:r>
          </a:p>
        </p:txBody>
      </p:sp>
      <p:sp>
        <p:nvSpPr>
          <p:cNvPr id="10246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16E249A3-2BE1-8CBF-C807-A6941033D9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11.</a:t>
            </a:r>
            <a:r>
              <a:rPr lang="ko-KR" altLang="en-US" sz="1467">
                <a:solidFill>
                  <a:srgbClr val="000000"/>
                </a:solidFill>
              </a:rPr>
              <a:t>주님의 임재에 온 땅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그림 1">
            <a:extLst>
              <a:ext uri="{FF2B5EF4-FFF2-40B4-BE49-F238E27FC236}">
                <a16:creationId xmlns:a16="http://schemas.microsoft.com/office/drawing/2014/main" id="{EB3C5972-5D25-E9B5-32A0-971AB5CACD7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57D8965-F055-0090-9A02-BF692FC76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피난처 되시는 주 예수</a:t>
            </a:r>
          </a:p>
        </p:txBody>
      </p:sp>
      <p:sp>
        <p:nvSpPr>
          <p:cNvPr id="1126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F0C92CA1-BF9F-99B1-92DF-2E7B9E81EF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5.</a:t>
            </a:r>
            <a:r>
              <a:rPr lang="ko-KR" altLang="en-US" sz="1467">
                <a:solidFill>
                  <a:srgbClr val="000000"/>
                </a:solidFill>
              </a:rPr>
              <a:t>주님의 임재에 온 땅 흔들리고</a:t>
            </a:r>
          </a:p>
        </p:txBody>
      </p:sp>
      <p:sp>
        <p:nvSpPr>
          <p:cNvPr id="1126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25E5F644-4118-CC34-B1D7-6A096D095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9.</a:t>
            </a:r>
            <a:r>
              <a:rPr lang="ko-KR" altLang="en-US" sz="1467">
                <a:solidFill>
                  <a:srgbClr val="FF0000"/>
                </a:solidFill>
              </a:rPr>
              <a:t>전쟁은 주님께 속했네</a:t>
            </a:r>
          </a:p>
        </p:txBody>
      </p:sp>
      <p:sp>
        <p:nvSpPr>
          <p:cNvPr id="11270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BF86C169-0324-6193-3590-9E56CE40E0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11.</a:t>
            </a:r>
            <a:r>
              <a:rPr lang="ko-KR" altLang="en-US" sz="1467">
                <a:solidFill>
                  <a:srgbClr val="000000"/>
                </a:solidFill>
              </a:rPr>
              <a:t>주님의 임재에 온 땅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F2EEA689-9A1D-E374-B03F-A51BADC1A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피난처 되시는 주 예수</a:t>
            </a:r>
          </a:p>
        </p:txBody>
      </p:sp>
      <p:sp>
        <p:nvSpPr>
          <p:cNvPr id="12291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AA41DABB-C6C6-FE5C-CA88-4E41B26435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5.</a:t>
            </a:r>
            <a:r>
              <a:rPr lang="ko-KR" altLang="en-US" sz="1467">
                <a:solidFill>
                  <a:srgbClr val="000000"/>
                </a:solidFill>
              </a:rPr>
              <a:t>주님의 임재에 온 땅 흔들리고</a:t>
            </a:r>
          </a:p>
        </p:txBody>
      </p:sp>
      <p:sp>
        <p:nvSpPr>
          <p:cNvPr id="12292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6DA77C20-CC73-98B9-9C4B-F7C0D3759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9.</a:t>
            </a:r>
            <a:r>
              <a:rPr lang="ko-KR" altLang="en-US" sz="1467">
                <a:solidFill>
                  <a:srgbClr val="000000"/>
                </a:solidFill>
              </a:rPr>
              <a:t>전쟁은 주님께 속했네</a:t>
            </a:r>
          </a:p>
        </p:txBody>
      </p:sp>
      <p:sp>
        <p:nvSpPr>
          <p:cNvPr id="12293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D1020756-CC3C-E639-EBB8-B1A7E7A222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11.</a:t>
            </a:r>
            <a:r>
              <a:rPr lang="ko-KR" altLang="en-US" sz="1467">
                <a:solidFill>
                  <a:srgbClr val="FF0000"/>
                </a:solidFill>
              </a:rPr>
              <a:t>주님의 임재에 온 땅</a:t>
            </a:r>
          </a:p>
        </p:txBody>
      </p:sp>
      <p:pic>
        <p:nvPicPr>
          <p:cNvPr id="12294" name="그림 1">
            <a:extLst>
              <a:ext uri="{FF2B5EF4-FFF2-40B4-BE49-F238E27FC236}">
                <a16:creationId xmlns:a16="http://schemas.microsoft.com/office/drawing/2014/main" id="{D46E5A09-5433-6704-728D-026890B77E57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95"/>
          <a:stretch>
            <a:fillRect/>
          </a:stretch>
        </p:blipFill>
        <p:spPr bwMode="auto">
          <a:xfrm>
            <a:off x="0" y="0"/>
            <a:ext cx="12192000" cy="323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그림 1">
            <a:extLst>
              <a:ext uri="{FF2B5EF4-FFF2-40B4-BE49-F238E27FC236}">
                <a16:creationId xmlns:a16="http://schemas.microsoft.com/office/drawing/2014/main" id="{8DE9939A-A7AB-B0FD-AF08-24F19643B895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" t="51797"/>
          <a:stretch>
            <a:fillRect/>
          </a:stretch>
        </p:blipFill>
        <p:spPr bwMode="auto">
          <a:xfrm>
            <a:off x="0" y="3333751"/>
            <a:ext cx="12192000" cy="3100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그림 1">
            <a:extLst>
              <a:ext uri="{FF2B5EF4-FFF2-40B4-BE49-F238E27FC236}">
                <a16:creationId xmlns:a16="http://schemas.microsoft.com/office/drawing/2014/main" id="{BEA8A948-20AC-4F8C-FFFF-012C2D40D69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87"/>
          <a:stretch>
            <a:fillRect/>
          </a:stretch>
        </p:blipFill>
        <p:spPr bwMode="auto">
          <a:xfrm>
            <a:off x="0" y="0"/>
            <a:ext cx="12192000" cy="314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5744274-9792-7175-94F9-616E53943C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피난처 되시는 주 예수</a:t>
            </a:r>
          </a:p>
        </p:txBody>
      </p:sp>
      <p:sp>
        <p:nvSpPr>
          <p:cNvPr id="1331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C55B70BC-51DD-239E-AB1D-3CCE1A66D9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5.</a:t>
            </a:r>
            <a:r>
              <a:rPr lang="ko-KR" altLang="en-US" sz="1467">
                <a:solidFill>
                  <a:srgbClr val="000000"/>
                </a:solidFill>
              </a:rPr>
              <a:t>주님의 임재에 온 땅 흔들리고</a:t>
            </a:r>
          </a:p>
        </p:txBody>
      </p:sp>
      <p:sp>
        <p:nvSpPr>
          <p:cNvPr id="1331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A9A086AF-6BFD-0821-47E3-AF7EB6A4F5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9.</a:t>
            </a:r>
            <a:r>
              <a:rPr lang="ko-KR" altLang="en-US" sz="1467">
                <a:solidFill>
                  <a:srgbClr val="000000"/>
                </a:solidFill>
              </a:rPr>
              <a:t>전쟁은 주님께 속했네</a:t>
            </a:r>
          </a:p>
        </p:txBody>
      </p:sp>
      <p:sp>
        <p:nvSpPr>
          <p:cNvPr id="1331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597047D4-C22B-9BD0-4D3B-4A683D000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11.</a:t>
            </a:r>
            <a:r>
              <a:rPr lang="ko-KR" altLang="en-US" sz="1467">
                <a:solidFill>
                  <a:srgbClr val="FF0000"/>
                </a:solidFill>
              </a:rPr>
              <a:t>주님의 임재에 온 땅</a:t>
            </a:r>
          </a:p>
        </p:txBody>
      </p:sp>
      <p:pic>
        <p:nvPicPr>
          <p:cNvPr id="13319" name="그림 1">
            <a:extLst>
              <a:ext uri="{FF2B5EF4-FFF2-40B4-BE49-F238E27FC236}">
                <a16:creationId xmlns:a16="http://schemas.microsoft.com/office/drawing/2014/main" id="{39BCA22A-B610-C1E7-CC86-D89EB9728E4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" t="50305" r="-2"/>
          <a:stretch>
            <a:fillRect/>
          </a:stretch>
        </p:blipFill>
        <p:spPr bwMode="auto">
          <a:xfrm>
            <a:off x="0" y="3236384"/>
            <a:ext cx="12192000" cy="3198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CCDBEBD4-CD9F-4DAD-A216-8C1D934D1A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6863" cy="6858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1E1CC9-ED42-4DE0-8E6D-DD3266FDE04F}"/>
              </a:ext>
            </a:extLst>
          </p:cNvPr>
          <p:cNvSpPr txBox="1"/>
          <p:nvPr/>
        </p:nvSpPr>
        <p:spPr>
          <a:xfrm>
            <a:off x="-1" y="2613392"/>
            <a:ext cx="12192000" cy="163121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endParaRPr lang="en-US" altLang="ko-KR" sz="500" b="1" spc="-15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500" b="1" spc="-15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500" b="1" spc="-15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500" b="1" spc="-15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300" b="1" spc="-15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4200" b="1" spc="-150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기도</a:t>
            </a:r>
            <a:r>
              <a:rPr lang="en-US" altLang="ko-KR" sz="4200" b="1" spc="-150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2] </a:t>
            </a:r>
            <a:r>
              <a:rPr lang="ko-KR" altLang="en-US" sz="4200" b="1" spc="-150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하나님의 말씀에 생명을 거는 자 되게 </a:t>
            </a:r>
            <a:r>
              <a:rPr lang="ko-KR" altLang="en-US" sz="4200" b="1" spc="-150" dirty="0" err="1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하옵소서</a:t>
            </a:r>
            <a:r>
              <a:rPr lang="en-US" altLang="ko-KR" sz="4200" b="1" spc="-150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500" b="1" spc="-15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500" b="1" spc="-15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500" b="1" spc="-15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500" b="1" spc="-15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500" b="1" spc="-15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500" b="1" spc="-15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500" b="1" spc="-15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500" b="1" spc="-15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943434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CCDBEBD4-CD9F-4DAD-A216-8C1D934D1A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6863" cy="6858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1E1CC9-ED42-4DE0-8E6D-DD3266FDE04F}"/>
              </a:ext>
            </a:extLst>
          </p:cNvPr>
          <p:cNvSpPr txBox="1"/>
          <p:nvPr/>
        </p:nvSpPr>
        <p:spPr>
          <a:xfrm>
            <a:off x="0" y="535900"/>
            <a:ext cx="12192000" cy="5786199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endParaRPr lang="en-US" altLang="ko-KR" sz="500" b="1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1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4000" b="1" spc="-300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기도</a:t>
            </a:r>
            <a:r>
              <a:rPr lang="en-US" altLang="ko-KR" sz="4000" b="1" spc="-300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3] </a:t>
            </a:r>
            <a:r>
              <a:rPr lang="ko-KR" altLang="en-US" sz="4000" b="1" spc="-300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한국 교회를 세우시고 살려 </a:t>
            </a:r>
            <a:r>
              <a:rPr lang="ko-KR" altLang="en-US" sz="4000" b="1" spc="-300" dirty="0" err="1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주옵소서</a:t>
            </a:r>
            <a:r>
              <a:rPr lang="en-US" altLang="ko-KR" sz="4000" b="1" spc="-300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400" b="1" spc="-30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1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1) </a:t>
            </a:r>
            <a:r>
              <a:rPr lang="ko-KR" altLang="en-US" sz="4000" b="1" spc="-3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한국 교회가 세상의 빛과 소금의 역할을 감당하게 하소서</a:t>
            </a:r>
            <a:r>
              <a:rPr lang="en-US" altLang="ko-KR" sz="4000" b="1" spc="-3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2) </a:t>
            </a:r>
            <a: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한국 교회가 진정한 복음</a:t>
            </a:r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진리를 외치는 공동체 되게 </a:t>
            </a:r>
            <a:endParaRPr lang="en-US" altLang="ko-KR" sz="40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   </a:t>
            </a:r>
            <a: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하소서</a:t>
            </a:r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3) </a:t>
            </a:r>
            <a:r>
              <a:rPr lang="ko-KR" altLang="en-US" sz="4000" b="1" spc="-3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한국 교회가 비판이 아니라 회개로</a:t>
            </a:r>
            <a:r>
              <a:rPr lang="en-US" altLang="ko-KR" sz="4000" b="1" spc="-3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4000" b="1" spc="-3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분노가 아니라 기도로</a:t>
            </a:r>
            <a:r>
              <a:rPr lang="en-US" altLang="ko-KR" sz="4000" b="1" spc="-3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</a:p>
          <a:p>
            <a:r>
              <a:rPr lang="en-US" altLang="ko-KR" sz="4000" b="1" spc="-3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     </a:t>
            </a:r>
            <a: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무관심이 아니라 헌신으로 이 시대를 감당케 하소서</a:t>
            </a:r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4) </a:t>
            </a:r>
            <a:r>
              <a:rPr lang="ko-KR" altLang="en-US" sz="4000" b="1" spc="-1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한국 교회의 목회자들에게 영적 능력과 겸손함을 주소서</a:t>
            </a:r>
            <a:r>
              <a:rPr lang="en-US" altLang="ko-KR" sz="4000" b="1" spc="-1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5) </a:t>
            </a:r>
            <a:r>
              <a:rPr lang="ko-KR" altLang="en-US" sz="4000" b="1" spc="-3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한국 교회에 성령을 거두지 마시고 촛대를 옮기지 마소서</a:t>
            </a:r>
            <a:r>
              <a:rPr lang="en-US" altLang="ko-KR" sz="4000" b="1" spc="-3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276996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1">
            <a:extLst>
              <a:ext uri="{FF2B5EF4-FFF2-40B4-BE49-F238E27FC236}">
                <a16:creationId xmlns:a16="http://schemas.microsoft.com/office/drawing/2014/main" id="{054CEF28-F06A-07B4-35FB-8979A121B8C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2494912-8692-1BFA-A51D-8689788DAE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땅의 동과 서 남과 북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26E4EAEB-8676-DDAE-389D-52D0FD1C2B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9.</a:t>
            </a:r>
            <a:r>
              <a:rPr lang="ko-KR" altLang="en-US" sz="1467">
                <a:solidFill>
                  <a:srgbClr val="000000"/>
                </a:solidFill>
              </a:rPr>
              <a:t>한라에서 백두까지 백두에서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649E8B3F-4A88-A653-9E1F-9D2CB555A9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13.</a:t>
            </a:r>
            <a:r>
              <a:rPr lang="ko-KR" altLang="en-US" sz="1467">
                <a:solidFill>
                  <a:srgbClr val="000000"/>
                </a:solidFill>
              </a:rPr>
              <a:t>성령의 새바람 이 땅에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1">
            <a:extLst>
              <a:ext uri="{FF2B5EF4-FFF2-40B4-BE49-F238E27FC236}">
                <a16:creationId xmlns:a16="http://schemas.microsoft.com/office/drawing/2014/main" id="{E6D13004-C3AE-4DC3-D130-0EB10C490EC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6406476C-D014-CF80-8A2C-862AA2D4F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땅의 동과 서 남과 북</a:t>
            </a:r>
          </a:p>
        </p:txBody>
      </p:sp>
      <p:sp>
        <p:nvSpPr>
          <p:cNvPr id="410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611D7AA6-DF1E-74C4-D39D-9798D5DEB0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9.</a:t>
            </a:r>
            <a:r>
              <a:rPr lang="ko-KR" altLang="en-US" sz="1467">
                <a:solidFill>
                  <a:srgbClr val="000000"/>
                </a:solidFill>
              </a:rPr>
              <a:t>한라에서 백두까지 백두에서</a:t>
            </a:r>
          </a:p>
        </p:txBody>
      </p:sp>
      <p:sp>
        <p:nvSpPr>
          <p:cNvPr id="410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9A816B6D-FE57-2B23-9ED8-5437100CE0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13.</a:t>
            </a:r>
            <a:r>
              <a:rPr lang="ko-KR" altLang="en-US" sz="1467">
                <a:solidFill>
                  <a:srgbClr val="000000"/>
                </a:solidFill>
              </a:rPr>
              <a:t>성령의 새바람 이 땅에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1">
            <a:extLst>
              <a:ext uri="{FF2B5EF4-FFF2-40B4-BE49-F238E27FC236}">
                <a16:creationId xmlns:a16="http://schemas.microsoft.com/office/drawing/2014/main" id="{9905CEE8-9F65-0889-FC22-C3337118795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78BF00A2-B795-83D6-D7F3-5FB54732CF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땅의 동과 서 남과 북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084D224D-8074-D546-FD16-3BA1D187D3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9.</a:t>
            </a:r>
            <a:r>
              <a:rPr lang="ko-KR" altLang="en-US" sz="1467">
                <a:solidFill>
                  <a:srgbClr val="000000"/>
                </a:solidFill>
              </a:rPr>
              <a:t>한라에서 백두까지 백두에서</a:t>
            </a:r>
          </a:p>
        </p:txBody>
      </p:sp>
      <p:sp>
        <p:nvSpPr>
          <p:cNvPr id="512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6B627F2A-FEB6-7462-9621-3D65E30CE4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13.</a:t>
            </a:r>
            <a:r>
              <a:rPr lang="ko-KR" altLang="en-US" sz="1467">
                <a:solidFill>
                  <a:srgbClr val="000000"/>
                </a:solidFill>
              </a:rPr>
              <a:t>성령의 새바람 이 땅에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1">
            <a:extLst>
              <a:ext uri="{FF2B5EF4-FFF2-40B4-BE49-F238E27FC236}">
                <a16:creationId xmlns:a16="http://schemas.microsoft.com/office/drawing/2014/main" id="{8D10FECF-E258-9260-C135-FFFABD16C66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D362791-28DC-F6B6-8931-6D1786C965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땅의 동과 서 남과 북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AF4B1462-4DF4-BD08-2302-7106C7B10F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9.</a:t>
            </a:r>
            <a:r>
              <a:rPr lang="ko-KR" altLang="en-US" sz="1467">
                <a:solidFill>
                  <a:srgbClr val="000000"/>
                </a:solidFill>
              </a:rPr>
              <a:t>한라에서 백두까지 백두에서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580C70DE-6FA0-F25F-E30C-85356E6AB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13.</a:t>
            </a:r>
            <a:r>
              <a:rPr lang="ko-KR" altLang="en-US" sz="1467">
                <a:solidFill>
                  <a:srgbClr val="000000"/>
                </a:solidFill>
              </a:rPr>
              <a:t>성령의 새바람 이 땅에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그림 1">
            <a:extLst>
              <a:ext uri="{FF2B5EF4-FFF2-40B4-BE49-F238E27FC236}">
                <a16:creationId xmlns:a16="http://schemas.microsoft.com/office/drawing/2014/main" id="{D1B45207-98E1-853C-1C73-8A0B1576548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50C0E413-B21C-0289-B112-4E68CFF75C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땅의 동과 서 남과 북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EFE32126-0E4B-B2B8-F34D-17CA350401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9.</a:t>
            </a:r>
            <a:r>
              <a:rPr lang="ko-KR" altLang="en-US" sz="1467">
                <a:solidFill>
                  <a:srgbClr val="000000"/>
                </a:solidFill>
              </a:rPr>
              <a:t>한라에서 백두까지 백두에서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55973CC4-4971-A5E4-94D1-DAA6E7207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13.</a:t>
            </a:r>
            <a:r>
              <a:rPr lang="ko-KR" altLang="en-US" sz="1467">
                <a:solidFill>
                  <a:srgbClr val="000000"/>
                </a:solidFill>
              </a:rPr>
              <a:t>성령의 새바람 이 땅에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그림 1">
            <a:extLst>
              <a:ext uri="{FF2B5EF4-FFF2-40B4-BE49-F238E27FC236}">
                <a16:creationId xmlns:a16="http://schemas.microsoft.com/office/drawing/2014/main" id="{421155E4-A157-3306-3E04-F7243E85E25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62849973-087B-2AC5-8711-A9FA6BEB59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땅의 동과 서 남과 북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9C5A1029-4ADC-32AB-0346-A5B446D996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9.</a:t>
            </a:r>
            <a:r>
              <a:rPr lang="ko-KR" altLang="en-US" sz="1467">
                <a:solidFill>
                  <a:srgbClr val="000000"/>
                </a:solidFill>
              </a:rPr>
              <a:t>한라에서 백두까지 백두에서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8C466DAA-56BA-DCF6-EF30-AFECA0D469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13.</a:t>
            </a:r>
            <a:r>
              <a:rPr lang="ko-KR" altLang="en-US" sz="1467">
                <a:solidFill>
                  <a:srgbClr val="000000"/>
                </a:solidFill>
              </a:rPr>
              <a:t>성령의 새바람 이 땅에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그림 2">
            <a:extLst>
              <a:ext uri="{FF2B5EF4-FFF2-40B4-BE49-F238E27FC236}">
                <a16:creationId xmlns:a16="http://schemas.microsoft.com/office/drawing/2014/main" id="{7DE9BF62-0299-4866-7620-21AC53BD9E7F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A7600FBA-0B93-BF13-BB0B-4174D682E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땅의 동과 서 남과 북</a:t>
            </a:r>
          </a:p>
        </p:txBody>
      </p:sp>
      <p:sp>
        <p:nvSpPr>
          <p:cNvPr id="922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B6653A38-DBB9-D576-1173-AD7FF88AB6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9.</a:t>
            </a:r>
            <a:r>
              <a:rPr lang="ko-KR" altLang="en-US" sz="1467">
                <a:solidFill>
                  <a:srgbClr val="000000"/>
                </a:solidFill>
              </a:rPr>
              <a:t>한라에서 백두까지 백두에서</a:t>
            </a:r>
          </a:p>
        </p:txBody>
      </p:sp>
      <p:sp>
        <p:nvSpPr>
          <p:cNvPr id="922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E457160B-B4F4-5B50-77A3-C5312C1887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13.</a:t>
            </a:r>
            <a:r>
              <a:rPr lang="ko-KR" altLang="en-US" sz="1467">
                <a:solidFill>
                  <a:srgbClr val="000000"/>
                </a:solidFill>
              </a:rPr>
              <a:t>성령의 새바람 이 땅에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그림 1">
            <a:extLst>
              <a:ext uri="{FF2B5EF4-FFF2-40B4-BE49-F238E27FC236}">
                <a16:creationId xmlns:a16="http://schemas.microsoft.com/office/drawing/2014/main" id="{A5A3B244-9EA9-8D2F-0D21-518B2829B1C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A5C0BDB-8597-68C6-3A88-DE6461229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땅의 동과 서 남과 북</a:t>
            </a:r>
          </a:p>
        </p:txBody>
      </p:sp>
      <p:sp>
        <p:nvSpPr>
          <p:cNvPr id="1024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11C07BD-CD29-5872-0BBD-7CE4BF5615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9.</a:t>
            </a:r>
            <a:r>
              <a:rPr lang="ko-KR" altLang="en-US" sz="1467">
                <a:solidFill>
                  <a:srgbClr val="000000"/>
                </a:solidFill>
              </a:rPr>
              <a:t>한라에서 백두까지 백두에서</a:t>
            </a:r>
          </a:p>
        </p:txBody>
      </p:sp>
      <p:sp>
        <p:nvSpPr>
          <p:cNvPr id="1024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B151E287-CDA5-AECE-7C38-9D85E5812D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13.</a:t>
            </a:r>
            <a:r>
              <a:rPr lang="ko-KR" altLang="en-US" sz="1467">
                <a:solidFill>
                  <a:srgbClr val="000000"/>
                </a:solidFill>
              </a:rPr>
              <a:t>성령의 새바람 이 땅에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그림 1">
            <a:extLst>
              <a:ext uri="{FF2B5EF4-FFF2-40B4-BE49-F238E27FC236}">
                <a16:creationId xmlns:a16="http://schemas.microsoft.com/office/drawing/2014/main" id="{7E9A9D58-4B46-1B17-D8E8-A08B7D0C6EF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A49B991A-C768-0DD5-37E9-AF548AD48D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이 땅의 동과 서 남과 북</a:t>
            </a:r>
          </a:p>
        </p:txBody>
      </p:sp>
      <p:sp>
        <p:nvSpPr>
          <p:cNvPr id="1126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5FEC6FA5-B13D-104E-F728-AEAFFA3F5B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9.</a:t>
            </a:r>
            <a:r>
              <a:rPr lang="ko-KR" altLang="en-US" sz="1467">
                <a:solidFill>
                  <a:srgbClr val="FF0000"/>
                </a:solidFill>
              </a:rPr>
              <a:t>한라에서 백두까지 백두에서</a:t>
            </a:r>
          </a:p>
        </p:txBody>
      </p:sp>
      <p:sp>
        <p:nvSpPr>
          <p:cNvPr id="1126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7B988F02-DA8A-DEEE-90EA-15B4565E58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13.</a:t>
            </a:r>
            <a:r>
              <a:rPr lang="ko-KR" altLang="en-US" sz="1467">
                <a:solidFill>
                  <a:srgbClr val="000000"/>
                </a:solidFill>
              </a:rPr>
              <a:t>성령의 새바람 이 땅에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그림 1">
            <a:extLst>
              <a:ext uri="{FF2B5EF4-FFF2-40B4-BE49-F238E27FC236}">
                <a16:creationId xmlns:a16="http://schemas.microsoft.com/office/drawing/2014/main" id="{953ECEE0-6D03-4029-232A-21D87588A66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0A2FB510-0030-E589-24DC-D6F8B0810D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말씀 앞에서 경외함으로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78E0860-6A40-6DB8-5F31-FD053EBF17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기록된 말씀 힘이 있어서</a:t>
            </a:r>
          </a:p>
        </p:txBody>
      </p:sp>
      <p:sp>
        <p:nvSpPr>
          <p:cNvPr id="205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919F7292-AA71-6B9E-13D8-F7ACB1D17F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9.</a:t>
            </a:r>
            <a:r>
              <a:rPr lang="ko-KR" altLang="en-US" sz="1467">
                <a:solidFill>
                  <a:srgbClr val="000000"/>
                </a:solidFill>
              </a:rPr>
              <a:t>주 말씀은 우리를 구원에</a:t>
            </a:r>
          </a:p>
        </p:txBody>
      </p:sp>
      <p:sp>
        <p:nvSpPr>
          <p:cNvPr id="205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7A368378-EE28-896E-748A-5B630C4EA3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11.</a:t>
            </a:r>
            <a:r>
              <a:rPr lang="ko-KR" altLang="en-US" sz="1467">
                <a:solidFill>
                  <a:srgbClr val="000000"/>
                </a:solidFill>
              </a:rPr>
              <a:t>하나님 말씀에 두려워 떠는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그림 1">
            <a:extLst>
              <a:ext uri="{FF2B5EF4-FFF2-40B4-BE49-F238E27FC236}">
                <a16:creationId xmlns:a16="http://schemas.microsoft.com/office/drawing/2014/main" id="{D7342011-C068-E8A4-F644-35A3F37ACB6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0962B79D-A1C1-814A-38FF-A744BEAD9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이 땅의 동과 서 남과 북</a:t>
            </a:r>
          </a:p>
        </p:txBody>
      </p:sp>
      <p:sp>
        <p:nvSpPr>
          <p:cNvPr id="1229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48C7D79-F6AB-DA8C-A89F-C62D54D735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9.</a:t>
            </a:r>
            <a:r>
              <a:rPr lang="ko-KR" altLang="en-US" sz="1467">
                <a:solidFill>
                  <a:srgbClr val="FF0000"/>
                </a:solidFill>
              </a:rPr>
              <a:t>한라에서 백두까지 백두에서</a:t>
            </a:r>
          </a:p>
        </p:txBody>
      </p:sp>
      <p:sp>
        <p:nvSpPr>
          <p:cNvPr id="1229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973E5605-348F-6232-DDE7-8AD29B211E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13.</a:t>
            </a:r>
            <a:r>
              <a:rPr lang="ko-KR" altLang="en-US" sz="1467">
                <a:solidFill>
                  <a:srgbClr val="000000"/>
                </a:solidFill>
              </a:rPr>
              <a:t>성령의 새바람 이 땅에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그림 1">
            <a:extLst>
              <a:ext uri="{FF2B5EF4-FFF2-40B4-BE49-F238E27FC236}">
                <a16:creationId xmlns:a16="http://schemas.microsoft.com/office/drawing/2014/main" id="{6D2D8995-7507-15D0-DBFE-CE45682D5A2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651732A-C1C9-0E90-DF44-564491194D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이 땅의 동과 서 남과 북</a:t>
            </a:r>
          </a:p>
        </p:txBody>
      </p:sp>
      <p:sp>
        <p:nvSpPr>
          <p:cNvPr id="1331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FE998EE1-A163-D8F8-2847-C913B9F36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9.</a:t>
            </a:r>
            <a:r>
              <a:rPr lang="ko-KR" altLang="en-US" sz="1467">
                <a:solidFill>
                  <a:srgbClr val="FF0000"/>
                </a:solidFill>
              </a:rPr>
              <a:t>한라에서 백두까지 백두에서</a:t>
            </a:r>
          </a:p>
        </p:txBody>
      </p:sp>
      <p:sp>
        <p:nvSpPr>
          <p:cNvPr id="1331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87E8B239-A45C-36E8-7A6F-ABC7E95919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13.</a:t>
            </a:r>
            <a:r>
              <a:rPr lang="ko-KR" altLang="en-US" sz="1467">
                <a:solidFill>
                  <a:srgbClr val="000000"/>
                </a:solidFill>
              </a:rPr>
              <a:t>성령의 새바람 이 땅에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그림 1">
            <a:extLst>
              <a:ext uri="{FF2B5EF4-FFF2-40B4-BE49-F238E27FC236}">
                <a16:creationId xmlns:a16="http://schemas.microsoft.com/office/drawing/2014/main" id="{C186B667-0CF1-9391-E31D-19D6CCE4B11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9F64ADD8-96F7-E4D2-4E0A-3B2EED0951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이 땅의 동과 서 남과 북</a:t>
            </a:r>
          </a:p>
        </p:txBody>
      </p:sp>
      <p:sp>
        <p:nvSpPr>
          <p:cNvPr id="1434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263D0E5-1C7C-DDC9-C1AE-0752D90F28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9.</a:t>
            </a:r>
            <a:r>
              <a:rPr lang="ko-KR" altLang="en-US" sz="1467">
                <a:solidFill>
                  <a:srgbClr val="FF0000"/>
                </a:solidFill>
              </a:rPr>
              <a:t>한라에서 백두까지 백두에서</a:t>
            </a:r>
          </a:p>
        </p:txBody>
      </p:sp>
      <p:sp>
        <p:nvSpPr>
          <p:cNvPr id="1434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535492EC-4918-315C-7202-06DBB9412B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13.</a:t>
            </a:r>
            <a:r>
              <a:rPr lang="ko-KR" altLang="en-US" sz="1467">
                <a:solidFill>
                  <a:srgbClr val="000000"/>
                </a:solidFill>
              </a:rPr>
              <a:t>성령의 새바람 이 땅에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그림 1">
            <a:extLst>
              <a:ext uri="{FF2B5EF4-FFF2-40B4-BE49-F238E27FC236}">
                <a16:creationId xmlns:a16="http://schemas.microsoft.com/office/drawing/2014/main" id="{1A84F8FE-944E-F108-BE9E-6B3565FA2F0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C430C57C-465E-EB3B-34F0-42A019E0B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이 땅의 동과 서 남과 북</a:t>
            </a:r>
          </a:p>
        </p:txBody>
      </p:sp>
      <p:sp>
        <p:nvSpPr>
          <p:cNvPr id="1536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72741C01-5BBC-FF71-854B-D3261631E2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9.</a:t>
            </a:r>
            <a:r>
              <a:rPr lang="ko-KR" altLang="en-US" sz="1467">
                <a:solidFill>
                  <a:srgbClr val="000000"/>
                </a:solidFill>
              </a:rPr>
              <a:t>한라에서 백두까지 백두에서</a:t>
            </a:r>
          </a:p>
        </p:txBody>
      </p:sp>
      <p:sp>
        <p:nvSpPr>
          <p:cNvPr id="1536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4A3C52D3-3985-7C61-1CD4-604DB41513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13.</a:t>
            </a:r>
            <a:r>
              <a:rPr lang="ko-KR" altLang="en-US" sz="1467">
                <a:solidFill>
                  <a:srgbClr val="FF0000"/>
                </a:solidFill>
              </a:rPr>
              <a:t>성령의 새바람 이 땅에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그림 1">
            <a:extLst>
              <a:ext uri="{FF2B5EF4-FFF2-40B4-BE49-F238E27FC236}">
                <a16:creationId xmlns:a16="http://schemas.microsoft.com/office/drawing/2014/main" id="{79931D51-D3AB-35CC-1E87-F981CBC0B38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01437BDA-0C5E-1B64-0BEA-0A693E67FC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이 땅의 동과 서 남과 북</a:t>
            </a:r>
          </a:p>
        </p:txBody>
      </p:sp>
      <p:sp>
        <p:nvSpPr>
          <p:cNvPr id="1638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7E73941-5004-AA30-D956-10445D23E7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9.</a:t>
            </a:r>
            <a:r>
              <a:rPr lang="ko-KR" altLang="en-US" sz="1467">
                <a:solidFill>
                  <a:srgbClr val="000000"/>
                </a:solidFill>
              </a:rPr>
              <a:t>한라에서 백두까지 백두에서</a:t>
            </a:r>
          </a:p>
        </p:txBody>
      </p:sp>
      <p:sp>
        <p:nvSpPr>
          <p:cNvPr id="1638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F90D361F-F2D9-B303-0740-544CBAFA18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13.</a:t>
            </a:r>
            <a:r>
              <a:rPr lang="ko-KR" altLang="en-US" sz="1467">
                <a:solidFill>
                  <a:srgbClr val="FF0000"/>
                </a:solidFill>
              </a:rPr>
              <a:t>성령의 새바람 이 땅에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그림 2">
            <a:extLst>
              <a:ext uri="{FF2B5EF4-FFF2-40B4-BE49-F238E27FC236}">
                <a16:creationId xmlns:a16="http://schemas.microsoft.com/office/drawing/2014/main" id="{F9E674A0-CCFD-8E2E-E8F5-1CED52ABF06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98F9958-341C-B672-4867-23C0A985A1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이 땅의 동과 서 남과 북</a:t>
            </a:r>
          </a:p>
        </p:txBody>
      </p:sp>
      <p:sp>
        <p:nvSpPr>
          <p:cNvPr id="1741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14E4E971-68C8-12E7-4617-E24AC54D85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9.</a:t>
            </a:r>
            <a:r>
              <a:rPr lang="ko-KR" altLang="en-US" sz="1467">
                <a:solidFill>
                  <a:srgbClr val="000000"/>
                </a:solidFill>
              </a:rPr>
              <a:t>한라에서 백두까지 백두에서</a:t>
            </a:r>
          </a:p>
        </p:txBody>
      </p:sp>
      <p:sp>
        <p:nvSpPr>
          <p:cNvPr id="1741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813AFD54-A2A3-BB90-E7BA-314590CB25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13.</a:t>
            </a:r>
            <a:r>
              <a:rPr lang="ko-KR" altLang="en-US" sz="1467">
                <a:solidFill>
                  <a:srgbClr val="FF0000"/>
                </a:solidFill>
              </a:rPr>
              <a:t>성령의 새바람 이 땅에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그림 1">
            <a:extLst>
              <a:ext uri="{FF2B5EF4-FFF2-40B4-BE49-F238E27FC236}">
                <a16:creationId xmlns:a16="http://schemas.microsoft.com/office/drawing/2014/main" id="{B8EAC1AE-0CE1-C052-ED33-D62B25767D9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58E97893-6EE9-6F17-F2BA-90B99B171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이 땅의 동과 서 남과 북</a:t>
            </a:r>
          </a:p>
        </p:txBody>
      </p:sp>
      <p:sp>
        <p:nvSpPr>
          <p:cNvPr id="1843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24E58731-3A86-4A18-F36A-48C22C1C33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9.</a:t>
            </a:r>
            <a:r>
              <a:rPr lang="ko-KR" altLang="en-US" sz="1467">
                <a:solidFill>
                  <a:srgbClr val="000000"/>
                </a:solidFill>
              </a:rPr>
              <a:t>한라에서 백두까지 백두에서</a:t>
            </a:r>
          </a:p>
        </p:txBody>
      </p:sp>
      <p:sp>
        <p:nvSpPr>
          <p:cNvPr id="1843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7A4F7830-1F6F-F7E7-0B11-0353A9C23F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13.</a:t>
            </a:r>
            <a:r>
              <a:rPr lang="ko-KR" altLang="en-US" sz="1467">
                <a:solidFill>
                  <a:srgbClr val="FF0000"/>
                </a:solidFill>
              </a:rPr>
              <a:t>성령의 새바람 이 땅에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CCDBEBD4-CD9F-4DAD-A216-8C1D934D1A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6863" cy="6858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1E1CC9-ED42-4DE0-8E6D-DD3266FDE04F}"/>
              </a:ext>
            </a:extLst>
          </p:cNvPr>
          <p:cNvSpPr txBox="1"/>
          <p:nvPr/>
        </p:nvSpPr>
        <p:spPr>
          <a:xfrm>
            <a:off x="0" y="66541"/>
            <a:ext cx="12192000" cy="672491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endParaRPr lang="en-US" altLang="ko-KR" sz="500" b="1" spc="-15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400" b="1" spc="-150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4000" b="1" spc="-300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기도</a:t>
            </a:r>
            <a:r>
              <a:rPr lang="en-US" altLang="ko-KR" sz="4000" b="1" spc="-300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4] </a:t>
            </a:r>
            <a:r>
              <a:rPr lang="ko-KR" altLang="en-US" sz="4000" b="1" spc="-300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다음세대를 세우시고 살려 </a:t>
            </a:r>
            <a:r>
              <a:rPr lang="ko-KR" altLang="en-US" sz="4000" b="1" spc="-300" dirty="0" err="1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주옵소서</a:t>
            </a:r>
            <a:r>
              <a:rPr lang="en-US" altLang="ko-KR" sz="4000" b="1" spc="-300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ctr"/>
            <a:endParaRPr lang="en-US" altLang="ko-KR" sz="500" b="1" spc="-30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1) </a:t>
            </a:r>
            <a:r>
              <a:rPr lang="ko-KR" altLang="en-US" sz="3900" b="1" spc="-1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다음세대에 복음이 전파되게 하시고 창조적 신앙 교육이  </a:t>
            </a:r>
            <a:endParaRPr lang="en-US" altLang="ko-KR" sz="3900" b="1" spc="-15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39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   회복되게 하소서</a:t>
            </a:r>
            <a:r>
              <a:rPr lang="en-US" altLang="ko-KR" sz="39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2) </a:t>
            </a:r>
            <a:r>
              <a:rPr lang="ko-KR" altLang="en-US" sz="3900" b="1" spc="-3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게임</a:t>
            </a:r>
            <a:r>
              <a:rPr lang="en-US" altLang="ko-KR" sz="3900" b="1" spc="-3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3900" b="1" spc="-3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도박</a:t>
            </a:r>
            <a:r>
              <a:rPr lang="en-US" altLang="ko-KR" sz="3900" b="1" spc="-3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3900" b="1" spc="-3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음란물</a:t>
            </a:r>
            <a:r>
              <a:rPr lang="en-US" altLang="ko-KR" sz="3900" b="1" spc="-3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3900" b="1" spc="-3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마약등의</a:t>
            </a:r>
            <a:r>
              <a:rPr lang="ko-KR" altLang="en-US" sz="3900" b="1" spc="-3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중독으로부터 보호받게 하소서</a:t>
            </a:r>
            <a:r>
              <a:rPr lang="en-US" altLang="ko-KR" sz="3900" b="1" spc="-3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3) </a:t>
            </a:r>
            <a:r>
              <a:rPr lang="ko-KR" altLang="en-US" sz="3900" b="1" spc="-3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교사의 권위가 회복되며 공교육과 사교육이 조화를 이루어 </a:t>
            </a:r>
            <a:endParaRPr lang="en-US" altLang="ko-KR" sz="3900" b="1" spc="-3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3900" b="1" spc="-3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     </a:t>
            </a:r>
            <a:r>
              <a:rPr lang="ko-KR" altLang="en-US" sz="3900" b="1" spc="-3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다음세대가 인성과 예절</a:t>
            </a:r>
            <a:r>
              <a:rPr lang="en-US" altLang="ko-KR" sz="3900" b="1" spc="-3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3900" b="1" spc="-3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질서가 균형을 이루게 하소서</a:t>
            </a:r>
            <a:r>
              <a:rPr lang="en-US" altLang="ko-KR" sz="3900" b="1" spc="-3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4) </a:t>
            </a:r>
            <a:r>
              <a:rPr lang="ko-KR" altLang="en-US" sz="39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기성세대와의 세대간 갈등이 줄어들고 서로 이해하고 </a:t>
            </a:r>
            <a:endParaRPr lang="en-US" altLang="ko-KR" sz="39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39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   </a:t>
            </a:r>
            <a:r>
              <a:rPr lang="ko-KR" altLang="en-US" sz="39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존중하는 사회가 되게 하소서</a:t>
            </a:r>
            <a:r>
              <a:rPr lang="en-US" altLang="ko-KR" sz="39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39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ko-KR" altLang="en-US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5) </a:t>
            </a:r>
            <a:r>
              <a:rPr lang="ko-KR" altLang="en-US" sz="39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청년들에게 꿈과 희망</a:t>
            </a:r>
            <a:r>
              <a:rPr lang="en-US" altLang="ko-KR" sz="39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39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일자리의 기회를 열어 주셔서  </a:t>
            </a:r>
            <a:endParaRPr lang="en-US" altLang="ko-KR" sz="39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39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   </a:t>
            </a:r>
            <a:r>
              <a:rPr lang="ko-KR" altLang="en-US" sz="39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내일이 기대되는 사회가 되게 하소서</a:t>
            </a:r>
            <a:r>
              <a:rPr lang="en-US" altLang="ko-KR" sz="39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1437719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그림 2">
            <a:extLst>
              <a:ext uri="{FF2B5EF4-FFF2-40B4-BE49-F238E27FC236}">
                <a16:creationId xmlns:a16="http://schemas.microsoft.com/office/drawing/2014/main" id="{AA0AAF8A-F95E-3AF1-9693-442FC8996779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" t="-3" b="24"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그림 2">
            <a:extLst>
              <a:ext uri="{FF2B5EF4-FFF2-40B4-BE49-F238E27FC236}">
                <a16:creationId xmlns:a16="http://schemas.microsoft.com/office/drawing/2014/main" id="{2C9ABD6B-FC25-0814-FCAA-5E9232945016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0" b="288"/>
          <a:stretch>
            <a:fillRect/>
          </a:stretch>
        </p:blipFill>
        <p:spPr bwMode="auto">
          <a:xfrm>
            <a:off x="0" y="0"/>
            <a:ext cx="12192000" cy="641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1">
            <a:extLst>
              <a:ext uri="{FF2B5EF4-FFF2-40B4-BE49-F238E27FC236}">
                <a16:creationId xmlns:a16="http://schemas.microsoft.com/office/drawing/2014/main" id="{169477C4-6C44-18E1-0E87-5EFC60FE13A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C319272C-299D-0E54-A685-1BCAB95159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말씀 앞에서 경외함으로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8D28FC82-A6CD-A0A8-103A-405DD153E0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기록된 말씀 힘이 있어서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4B1626EC-DDD4-4CD2-D768-FD445E6CD5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9.</a:t>
            </a:r>
            <a:r>
              <a:rPr lang="ko-KR" altLang="en-US" sz="1467">
                <a:solidFill>
                  <a:srgbClr val="000000"/>
                </a:solidFill>
              </a:rPr>
              <a:t>주 말씀은 우리를 구원에</a:t>
            </a:r>
          </a:p>
        </p:txBody>
      </p:sp>
      <p:sp>
        <p:nvSpPr>
          <p:cNvPr id="307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24CC3273-EDC6-1EFA-5AA5-01FEE353E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11.</a:t>
            </a:r>
            <a:r>
              <a:rPr lang="ko-KR" altLang="en-US" sz="1467">
                <a:solidFill>
                  <a:srgbClr val="000000"/>
                </a:solidFill>
              </a:rPr>
              <a:t>하나님 말씀에 두려워 떠는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그림 2">
            <a:extLst>
              <a:ext uri="{FF2B5EF4-FFF2-40B4-BE49-F238E27FC236}">
                <a16:creationId xmlns:a16="http://schemas.microsoft.com/office/drawing/2014/main" id="{1839AAAB-298A-7393-4591-63E633A9D795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" t="-2" b="639"/>
          <a:stretch>
            <a:fillRect/>
          </a:stretch>
        </p:blipFill>
        <p:spPr bwMode="auto">
          <a:xfrm>
            <a:off x="0" y="0"/>
            <a:ext cx="12192000" cy="63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그림 2">
            <a:extLst>
              <a:ext uri="{FF2B5EF4-FFF2-40B4-BE49-F238E27FC236}">
                <a16:creationId xmlns:a16="http://schemas.microsoft.com/office/drawing/2014/main" id="{F84ADE50-E394-FB11-4342-18439C865A6E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" t="-2" b="1985"/>
          <a:stretch>
            <a:fillRect/>
          </a:stretch>
        </p:blipFill>
        <p:spPr bwMode="auto">
          <a:xfrm>
            <a:off x="0" y="0"/>
            <a:ext cx="12192000" cy="6307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그림 2">
            <a:extLst>
              <a:ext uri="{FF2B5EF4-FFF2-40B4-BE49-F238E27FC236}">
                <a16:creationId xmlns:a16="http://schemas.microsoft.com/office/drawing/2014/main" id="{0928EFDF-6481-E9D5-7476-F047AD046227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61" b="49695"/>
          <a:stretch>
            <a:fillRect/>
          </a:stretch>
        </p:blipFill>
        <p:spPr bwMode="auto">
          <a:xfrm>
            <a:off x="1" y="0"/>
            <a:ext cx="10344151" cy="323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그림 2">
            <a:extLst>
              <a:ext uri="{FF2B5EF4-FFF2-40B4-BE49-F238E27FC236}">
                <a16:creationId xmlns:a16="http://schemas.microsoft.com/office/drawing/2014/main" id="{223D8B80-C27F-5CC8-725E-83FC244E1E74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0" t="50278"/>
          <a:stretch>
            <a:fillRect/>
          </a:stretch>
        </p:blipFill>
        <p:spPr bwMode="auto">
          <a:xfrm>
            <a:off x="1695451" y="3236384"/>
            <a:ext cx="108331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그림 2">
            <a:extLst>
              <a:ext uri="{FF2B5EF4-FFF2-40B4-BE49-F238E27FC236}">
                <a16:creationId xmlns:a16="http://schemas.microsoft.com/office/drawing/2014/main" id="{4E8E3257-F731-D719-DAD9-4FFE91244488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51" t="14973" b="65051"/>
          <a:stretch>
            <a:fillRect/>
          </a:stretch>
        </p:blipFill>
        <p:spPr bwMode="auto">
          <a:xfrm>
            <a:off x="406400" y="3210984"/>
            <a:ext cx="1845733" cy="1293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그림 2">
            <a:extLst>
              <a:ext uri="{FF2B5EF4-FFF2-40B4-BE49-F238E27FC236}">
                <a16:creationId xmlns:a16="http://schemas.microsoft.com/office/drawing/2014/main" id="{4095F285-54CE-85F3-37D5-F62F6B372F69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51" t="35631" b="49695"/>
          <a:stretch>
            <a:fillRect/>
          </a:stretch>
        </p:blipFill>
        <p:spPr bwMode="auto">
          <a:xfrm>
            <a:off x="406400" y="4641851"/>
            <a:ext cx="1845733" cy="948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그림 2">
            <a:extLst>
              <a:ext uri="{FF2B5EF4-FFF2-40B4-BE49-F238E27FC236}">
                <a16:creationId xmlns:a16="http://schemas.microsoft.com/office/drawing/2014/main" id="{C4177A8B-8126-400B-E455-2154F219D7D5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03"/>
          <a:stretch>
            <a:fillRect/>
          </a:stretch>
        </p:blipFill>
        <p:spPr bwMode="auto">
          <a:xfrm>
            <a:off x="0" y="1"/>
            <a:ext cx="12192000" cy="3333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그림 2">
            <a:extLst>
              <a:ext uri="{FF2B5EF4-FFF2-40B4-BE49-F238E27FC236}">
                <a16:creationId xmlns:a16="http://schemas.microsoft.com/office/drawing/2014/main" id="{C80CE615-A90B-8961-EF6D-43DD7519A48C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2" t="52872" r="2" b="-1076"/>
          <a:stretch>
            <a:fillRect/>
          </a:stretch>
        </p:blipFill>
        <p:spPr bwMode="auto">
          <a:xfrm>
            <a:off x="1409701" y="3401485"/>
            <a:ext cx="10782300" cy="310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그림 2">
            <a:extLst>
              <a:ext uri="{FF2B5EF4-FFF2-40B4-BE49-F238E27FC236}">
                <a16:creationId xmlns:a16="http://schemas.microsoft.com/office/drawing/2014/main" id="{49FEC293-BDFA-C504-286D-A82572F11AAA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71" b="49695"/>
          <a:stretch/>
        </p:blipFill>
        <p:spPr bwMode="auto">
          <a:xfrm>
            <a:off x="0" y="0"/>
            <a:ext cx="10750858" cy="323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그림 2">
            <a:extLst>
              <a:ext uri="{FF2B5EF4-FFF2-40B4-BE49-F238E27FC236}">
                <a16:creationId xmlns:a16="http://schemas.microsoft.com/office/drawing/2014/main" id="{34974487-A090-2B9A-2C31-8E04AAF30F91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8" t="51469" r="3784"/>
          <a:stretch>
            <a:fillRect/>
          </a:stretch>
        </p:blipFill>
        <p:spPr bwMode="auto">
          <a:xfrm>
            <a:off x="1627717" y="3323167"/>
            <a:ext cx="10564283" cy="3122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그림 2">
            <a:extLst>
              <a:ext uri="{FF2B5EF4-FFF2-40B4-BE49-F238E27FC236}">
                <a16:creationId xmlns:a16="http://schemas.microsoft.com/office/drawing/2014/main" id="{0ED78A8A-68F4-3505-0D9E-6EACD98DA5D0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90" t="16669" r="47" b="64316"/>
          <a:stretch>
            <a:fillRect/>
          </a:stretch>
        </p:blipFill>
        <p:spPr bwMode="auto">
          <a:xfrm>
            <a:off x="804333" y="3331634"/>
            <a:ext cx="1371600" cy="1223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F1FD5C-CA8F-90C4-0C46-3B3F24E7D6E3}"/>
              </a:ext>
            </a:extLst>
          </p:cNvPr>
          <p:cNvSpPr txBox="1"/>
          <p:nvPr/>
        </p:nvSpPr>
        <p:spPr>
          <a:xfrm>
            <a:off x="10661651" y="2307167"/>
            <a:ext cx="965200" cy="369332"/>
          </a:xfrm>
          <a:prstGeom prst="rect">
            <a:avLst/>
          </a:prstGeom>
          <a:solidFill>
            <a:srgbClr val="FFFFFF"/>
          </a:solidFill>
        </p:spPr>
        <p:txBody>
          <a:bodyPr>
            <a:spAutoFit/>
          </a:bodyPr>
          <a:lstStyle/>
          <a:p>
            <a:pPr defTabSz="914377">
              <a:defRPr/>
            </a:pPr>
            <a:endParaRPr lang="ko-KR" altLang="en-US" dirty="0">
              <a:solidFill>
                <a:srgbClr val="000000"/>
              </a:solidFill>
              <a:latin typeface="굴림"/>
              <a:ea typeface="굴림"/>
            </a:endParaRPr>
          </a:p>
        </p:txBody>
      </p:sp>
      <p:pic>
        <p:nvPicPr>
          <p:cNvPr id="16390" name="그림 2">
            <a:extLst>
              <a:ext uri="{FF2B5EF4-FFF2-40B4-BE49-F238E27FC236}">
                <a16:creationId xmlns:a16="http://schemas.microsoft.com/office/drawing/2014/main" id="{4AF5F73C-8488-1433-AC0B-B8C949D10A1B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61" t="36504" r="47" b="49695"/>
          <a:stretch>
            <a:fillRect/>
          </a:stretch>
        </p:blipFill>
        <p:spPr bwMode="auto">
          <a:xfrm>
            <a:off x="397933" y="4726517"/>
            <a:ext cx="1778000" cy="886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CCDBEBD4-CD9F-4DAD-A216-8C1D934D1A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6863" cy="6858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1E1CC9-ED42-4DE0-8E6D-DD3266FDE04F}"/>
              </a:ext>
            </a:extLst>
          </p:cNvPr>
          <p:cNvSpPr txBox="1"/>
          <p:nvPr/>
        </p:nvSpPr>
        <p:spPr>
          <a:xfrm>
            <a:off x="0" y="66541"/>
            <a:ext cx="12192000" cy="672491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endParaRPr lang="en-US" altLang="ko-KR" sz="500" b="1" spc="-15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400" b="1" spc="-150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4000" b="1" spc="-300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기도</a:t>
            </a:r>
            <a:r>
              <a:rPr lang="en-US" altLang="ko-KR" sz="4000" b="1" spc="-300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4] </a:t>
            </a:r>
            <a:r>
              <a:rPr lang="ko-KR" altLang="en-US" sz="4000" b="1" spc="-300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다음세대를 세우시고 살려 </a:t>
            </a:r>
            <a:r>
              <a:rPr lang="ko-KR" altLang="en-US" sz="4000" b="1" spc="-300" dirty="0" err="1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주옵소서</a:t>
            </a:r>
            <a:r>
              <a:rPr lang="en-US" altLang="ko-KR" sz="4000" b="1" spc="-300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ctr"/>
            <a:endParaRPr lang="en-US" altLang="ko-KR" sz="500" b="1" spc="-30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1) </a:t>
            </a:r>
            <a:r>
              <a:rPr lang="ko-KR" altLang="en-US" sz="3900" b="1" spc="-1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다음세대에 복음이 전파되게 하시고 창조적 신앙 교육이  </a:t>
            </a:r>
            <a:endParaRPr lang="en-US" altLang="ko-KR" sz="3900" b="1" spc="-15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39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   회복되게 하소서</a:t>
            </a:r>
            <a:r>
              <a:rPr lang="en-US" altLang="ko-KR" sz="39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2) </a:t>
            </a:r>
            <a:r>
              <a:rPr lang="ko-KR" altLang="en-US" sz="3900" b="1" spc="-3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게임</a:t>
            </a:r>
            <a:r>
              <a:rPr lang="en-US" altLang="ko-KR" sz="3900" b="1" spc="-3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3900" b="1" spc="-3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도박</a:t>
            </a:r>
            <a:r>
              <a:rPr lang="en-US" altLang="ko-KR" sz="3900" b="1" spc="-3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3900" b="1" spc="-3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음란물</a:t>
            </a:r>
            <a:r>
              <a:rPr lang="en-US" altLang="ko-KR" sz="3900" b="1" spc="-3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3900" b="1" spc="-3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마약등의</a:t>
            </a:r>
            <a:r>
              <a:rPr lang="ko-KR" altLang="en-US" sz="3900" b="1" spc="-3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중독으로부터 보호받게 하소서</a:t>
            </a:r>
            <a:r>
              <a:rPr lang="en-US" altLang="ko-KR" sz="3900" b="1" spc="-3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3) </a:t>
            </a:r>
            <a:r>
              <a:rPr lang="ko-KR" altLang="en-US" sz="3900" b="1" spc="-3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교사의 권위가 회복되며 공교육과 사교육이 조화를 이루어 </a:t>
            </a:r>
            <a:endParaRPr lang="en-US" altLang="ko-KR" sz="3900" b="1" spc="-3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3900" b="1" spc="-3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     </a:t>
            </a:r>
            <a:r>
              <a:rPr lang="ko-KR" altLang="en-US" sz="3900" b="1" spc="-3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다음세대가 인성과 예절</a:t>
            </a:r>
            <a:r>
              <a:rPr lang="en-US" altLang="ko-KR" sz="3900" b="1" spc="-3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3900" b="1" spc="-3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질서가 균형을 이루게 하소서</a:t>
            </a:r>
            <a:r>
              <a:rPr lang="en-US" altLang="ko-KR" sz="3900" b="1" spc="-3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4) </a:t>
            </a:r>
            <a:r>
              <a:rPr lang="ko-KR" altLang="en-US" sz="39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기성세대와의 세대간 갈등이 줄어들고 서로 이해하고 </a:t>
            </a:r>
            <a:endParaRPr lang="en-US" altLang="ko-KR" sz="39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39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   </a:t>
            </a:r>
            <a:r>
              <a:rPr lang="ko-KR" altLang="en-US" sz="39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존중하는 사회가 되게 하소서</a:t>
            </a:r>
            <a:r>
              <a:rPr lang="en-US" altLang="ko-KR" sz="39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39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ko-KR" altLang="en-US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5) </a:t>
            </a:r>
            <a:r>
              <a:rPr lang="ko-KR" altLang="en-US" sz="39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청년들에게 꿈과 희망</a:t>
            </a:r>
            <a:r>
              <a:rPr lang="en-US" altLang="ko-KR" sz="39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39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일자리의 기회를 열어 주셔서  </a:t>
            </a:r>
            <a:endParaRPr lang="en-US" altLang="ko-KR" sz="39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39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   </a:t>
            </a:r>
            <a:r>
              <a:rPr lang="ko-KR" altLang="en-US" sz="39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내일이 기대되는 사회가 되게 하소서</a:t>
            </a:r>
            <a:r>
              <a:rPr lang="en-US" altLang="ko-KR" sz="39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1176607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그림 1">
            <a:extLst>
              <a:ext uri="{FF2B5EF4-FFF2-40B4-BE49-F238E27FC236}">
                <a16:creationId xmlns:a16="http://schemas.microsoft.com/office/drawing/2014/main" id="{8541E200-AD5C-F74C-E95C-6E2763E0729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B35AC4E7-BA66-8B76-3A75-DED560E487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주의 진리 위해 십자가 군기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A4BCB0AC-F771-B7AF-DEC8-0F26805D80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원수들이 비록 강할지라도</a:t>
            </a:r>
          </a:p>
        </p:txBody>
      </p:sp>
      <p:sp>
        <p:nvSpPr>
          <p:cNvPr id="205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3CE22936-1DD0-2139-D3A8-5017942BD1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산과 들과 바다 가는 곳마다</a:t>
            </a:r>
          </a:p>
        </p:txBody>
      </p:sp>
      <p:sp>
        <p:nvSpPr>
          <p:cNvPr id="205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E158BF0E-33C6-CEA5-BE6F-07F78ACB62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원수들은 이미 예수의 손에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1">
            <a:extLst>
              <a:ext uri="{FF2B5EF4-FFF2-40B4-BE49-F238E27FC236}">
                <a16:creationId xmlns:a16="http://schemas.microsoft.com/office/drawing/2014/main" id="{43B74484-95DE-25C9-85FF-EB83B3E1023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94F6F4B8-2202-E3CA-531C-E29AA04C3E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주의 진리 위해 십자가 군기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4CF7EFB4-577D-605C-73C7-BD527CF319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원수들이 비록 강할지라도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28CBBE6E-0A9D-B467-8427-F359DB9EA8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산과 들과 바다 가는 곳마다</a:t>
            </a:r>
          </a:p>
        </p:txBody>
      </p:sp>
      <p:sp>
        <p:nvSpPr>
          <p:cNvPr id="307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2AED3767-3DBD-1E84-26F5-910B01ECE6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원수들은 이미 예수의 손에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1">
            <a:extLst>
              <a:ext uri="{FF2B5EF4-FFF2-40B4-BE49-F238E27FC236}">
                <a16:creationId xmlns:a16="http://schemas.microsoft.com/office/drawing/2014/main" id="{BD40E8C0-C6DE-FC32-2492-73CCF1C39AA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88F0E2C9-5846-0BB1-2FD9-B5FE021B4B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주의 진리 위해 십자가 군기</a:t>
            </a:r>
          </a:p>
        </p:txBody>
      </p:sp>
      <p:sp>
        <p:nvSpPr>
          <p:cNvPr id="410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AD1AAE43-01F1-F468-CA01-103C416BE2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원수들이 비록 강할지라도</a:t>
            </a:r>
          </a:p>
        </p:txBody>
      </p:sp>
      <p:sp>
        <p:nvSpPr>
          <p:cNvPr id="410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0467C7F7-4EB7-D362-5210-D705F8B945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산과 들과 바다 가는 곳마다</a:t>
            </a:r>
          </a:p>
        </p:txBody>
      </p:sp>
      <p:sp>
        <p:nvSpPr>
          <p:cNvPr id="410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E0D68F2B-9A4F-CAB8-C523-9ECFED44EE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원수들은 이미 예수의 손에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1">
            <a:extLst>
              <a:ext uri="{FF2B5EF4-FFF2-40B4-BE49-F238E27FC236}">
                <a16:creationId xmlns:a16="http://schemas.microsoft.com/office/drawing/2014/main" id="{D61BA130-2E26-33D3-D6F2-1BC8242DDE8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4234D995-AD87-6575-CD93-D890C97D8E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주의 진리 위해 십자가 군기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ED2ACD72-2435-2007-C953-9EFF904F4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원수들이 비록 강할지라도</a:t>
            </a:r>
          </a:p>
        </p:txBody>
      </p:sp>
      <p:sp>
        <p:nvSpPr>
          <p:cNvPr id="512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15C08D4F-02D7-2B81-C22F-D77C96636D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산과 들과 바다 가는 곳마다</a:t>
            </a:r>
          </a:p>
        </p:txBody>
      </p:sp>
      <p:sp>
        <p:nvSpPr>
          <p:cNvPr id="5126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5685B23E-9263-F478-81C1-DE3F61F3CD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원수들은 이미 예수의 손에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1">
            <a:extLst>
              <a:ext uri="{FF2B5EF4-FFF2-40B4-BE49-F238E27FC236}">
                <a16:creationId xmlns:a16="http://schemas.microsoft.com/office/drawing/2014/main" id="{1574BF11-0E79-A0C1-BABD-6179C6490D8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8231DAB1-3AD2-106B-1314-78EC01B428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말씀 앞에서 경외함으로</a:t>
            </a:r>
          </a:p>
        </p:txBody>
      </p:sp>
      <p:sp>
        <p:nvSpPr>
          <p:cNvPr id="410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666B769A-C322-9366-B4BD-722C300313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기록된 말씀 힘이 있어서</a:t>
            </a:r>
          </a:p>
        </p:txBody>
      </p:sp>
      <p:sp>
        <p:nvSpPr>
          <p:cNvPr id="410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FBB64A43-B383-1EE7-A481-6585FC6441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9.</a:t>
            </a:r>
            <a:r>
              <a:rPr lang="ko-KR" altLang="en-US" sz="1467">
                <a:solidFill>
                  <a:srgbClr val="000000"/>
                </a:solidFill>
              </a:rPr>
              <a:t>주 말씀은 우리를 구원에</a:t>
            </a:r>
          </a:p>
        </p:txBody>
      </p:sp>
      <p:sp>
        <p:nvSpPr>
          <p:cNvPr id="410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F6A88686-B6A8-8F15-E750-92797C5DAC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11.</a:t>
            </a:r>
            <a:r>
              <a:rPr lang="ko-KR" altLang="en-US" sz="1467">
                <a:solidFill>
                  <a:srgbClr val="000000"/>
                </a:solidFill>
              </a:rPr>
              <a:t>하나님 말씀에 두려워 떠는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1">
            <a:extLst>
              <a:ext uri="{FF2B5EF4-FFF2-40B4-BE49-F238E27FC236}">
                <a16:creationId xmlns:a16="http://schemas.microsoft.com/office/drawing/2014/main" id="{D9E8CC0F-26AC-E22A-E68C-99A99677A18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5472252-ADC3-77B4-3275-8F92611A1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주의 진리 위해 십자가 군기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25C2B8BF-42F5-7DDA-1192-8DA36F405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원수들이 비록 강할지라도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C0E84601-E830-6609-1297-70BEDE4439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산과 들과 바다 가는 곳마다</a:t>
            </a:r>
          </a:p>
        </p:txBody>
      </p:sp>
      <p:sp>
        <p:nvSpPr>
          <p:cNvPr id="6150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ADAB8E53-BEF3-5F71-993B-CA715D5A7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원수들은 이미 예수의 손에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그림 1">
            <a:extLst>
              <a:ext uri="{FF2B5EF4-FFF2-40B4-BE49-F238E27FC236}">
                <a16:creationId xmlns:a16="http://schemas.microsoft.com/office/drawing/2014/main" id="{1205F714-BFB6-2AD2-2954-722930D6A81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4FD0FC4E-DACE-305D-B742-D4886EE7AA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주의 진리 위해 십자가 군기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5176A544-86F1-B780-167D-95CAAB5613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원수들이 비록 강할지라도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AE838868-AF6F-479A-9ECC-662EFF369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산과 들과 바다 가는 곳마다</a:t>
            </a:r>
          </a:p>
        </p:txBody>
      </p:sp>
      <p:sp>
        <p:nvSpPr>
          <p:cNvPr id="717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D016342A-0AC5-4B3C-F62C-241D597A1E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원수들은 이미 예수의 손에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그림 1">
            <a:extLst>
              <a:ext uri="{FF2B5EF4-FFF2-40B4-BE49-F238E27FC236}">
                <a16:creationId xmlns:a16="http://schemas.microsoft.com/office/drawing/2014/main" id="{68DE8F69-D9FC-D338-56F9-C4A2170E143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5D578B8-40DD-C333-41D1-41F210907B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주의 진리 위해 십자가 군기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432DF18-A867-1CF1-DCD5-881097BF48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원수들이 비록 강할지라도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A3778135-7C00-4CB0-4E67-6A27D23F8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산과 들과 바다 가는 곳마다</a:t>
            </a:r>
          </a:p>
        </p:txBody>
      </p:sp>
      <p:sp>
        <p:nvSpPr>
          <p:cNvPr id="819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2A3F89FE-8814-A0BA-FE0A-277DAD6E4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원수들은 이미 예수의 손에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그림 1">
            <a:extLst>
              <a:ext uri="{FF2B5EF4-FFF2-40B4-BE49-F238E27FC236}">
                <a16:creationId xmlns:a16="http://schemas.microsoft.com/office/drawing/2014/main" id="{B0E32DCE-117D-F6C2-00A7-B276CBDACAD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659F0BC-47DB-6ADD-384D-4C5E785411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주의 진리 위해 십자가 군기</a:t>
            </a:r>
          </a:p>
        </p:txBody>
      </p:sp>
      <p:sp>
        <p:nvSpPr>
          <p:cNvPr id="922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22541EEA-6DE0-154D-8608-895F75A31D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원수들이 비록 강할지라도</a:t>
            </a:r>
          </a:p>
        </p:txBody>
      </p:sp>
      <p:sp>
        <p:nvSpPr>
          <p:cNvPr id="922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410B86F7-55DC-9274-B1EB-F2B66317B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산과 들과 바다 가는 곳마다</a:t>
            </a:r>
          </a:p>
        </p:txBody>
      </p:sp>
      <p:sp>
        <p:nvSpPr>
          <p:cNvPr id="922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6EFEFA9B-BEFB-1D43-8C7A-3AC9A838BD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원수들은 이미 예수의 손에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그림 1">
            <a:extLst>
              <a:ext uri="{FF2B5EF4-FFF2-40B4-BE49-F238E27FC236}">
                <a16:creationId xmlns:a16="http://schemas.microsoft.com/office/drawing/2014/main" id="{88E3E2AF-C5DC-75AD-4934-7818B3C2277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9353E872-D464-8CCB-C428-1CF1CAACE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주의 진리 위해 십자가 군기</a:t>
            </a:r>
          </a:p>
        </p:txBody>
      </p:sp>
      <p:sp>
        <p:nvSpPr>
          <p:cNvPr id="1024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0493059C-D6E2-E7E6-BC5A-D05B7F53CC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원수들이 비록 강할지라도</a:t>
            </a:r>
          </a:p>
        </p:txBody>
      </p:sp>
      <p:sp>
        <p:nvSpPr>
          <p:cNvPr id="1024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D846508B-4B16-D886-597F-F7CB37785B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산과 들과 바다 가는 곳마다</a:t>
            </a:r>
          </a:p>
        </p:txBody>
      </p:sp>
      <p:sp>
        <p:nvSpPr>
          <p:cNvPr id="10246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8E4376DB-1FFE-B18F-05F1-3EBE061786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원수들은 이미 예수의 손에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그림 1">
            <a:extLst>
              <a:ext uri="{FF2B5EF4-FFF2-40B4-BE49-F238E27FC236}">
                <a16:creationId xmlns:a16="http://schemas.microsoft.com/office/drawing/2014/main" id="{F57E6B65-C389-4F9A-3D80-B7788C0E85B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654BE04D-9E91-004C-95A5-8939D84298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주의 진리 위해 십자가 군기</a:t>
            </a:r>
          </a:p>
        </p:txBody>
      </p:sp>
      <p:sp>
        <p:nvSpPr>
          <p:cNvPr id="1126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529AF58-3A56-A686-6943-6FE4FDF4E6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원수들이 비록 강할지라도</a:t>
            </a:r>
          </a:p>
        </p:txBody>
      </p:sp>
      <p:sp>
        <p:nvSpPr>
          <p:cNvPr id="1126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4C5B2933-7E2A-8932-7CBE-9A485A16B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산과 들과 바다 가는 곳마다</a:t>
            </a:r>
          </a:p>
        </p:txBody>
      </p:sp>
      <p:sp>
        <p:nvSpPr>
          <p:cNvPr id="11270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830375D0-0BA4-F1D1-DC26-0E192D7CB0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원수들은 이미 예수의 손에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그림 1">
            <a:extLst>
              <a:ext uri="{FF2B5EF4-FFF2-40B4-BE49-F238E27FC236}">
                <a16:creationId xmlns:a16="http://schemas.microsoft.com/office/drawing/2014/main" id="{7F9D341C-3988-3B8B-BD25-68B9B345E68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89666A1-16BD-CBC4-DCD4-16C88641AA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주의 진리 위해 십자가 군기</a:t>
            </a:r>
          </a:p>
        </p:txBody>
      </p:sp>
      <p:sp>
        <p:nvSpPr>
          <p:cNvPr id="1229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9B6B7C21-2C35-5B0A-7EEC-4D97CEA1F1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원수들이 비록 강할지라도</a:t>
            </a:r>
          </a:p>
        </p:txBody>
      </p:sp>
      <p:sp>
        <p:nvSpPr>
          <p:cNvPr id="1229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86FA1570-732D-5ADE-2342-004D3E3BE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산과 들과 바다 가는 곳마다</a:t>
            </a:r>
          </a:p>
        </p:txBody>
      </p:sp>
      <p:sp>
        <p:nvSpPr>
          <p:cNvPr id="1229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FEA2719C-70BD-0841-2E16-B9A895577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원수들은 이미 예수의 손에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그림 1">
            <a:extLst>
              <a:ext uri="{FF2B5EF4-FFF2-40B4-BE49-F238E27FC236}">
                <a16:creationId xmlns:a16="http://schemas.microsoft.com/office/drawing/2014/main" id="{C4E44000-A72F-5624-2552-2D628B2FEBA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83AF6520-6F90-3304-FDAF-949DBC9A7D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주의 진리 위해 십자가 군기</a:t>
            </a:r>
          </a:p>
        </p:txBody>
      </p:sp>
      <p:sp>
        <p:nvSpPr>
          <p:cNvPr id="1331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8A40576E-A387-1153-DCEC-36B7BD519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원수들이 비록 강할지라도</a:t>
            </a:r>
          </a:p>
        </p:txBody>
      </p:sp>
      <p:sp>
        <p:nvSpPr>
          <p:cNvPr id="1331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BA15BF33-B7E7-8654-B949-7FF1311E16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산과 들과 바다 가는 곳마다</a:t>
            </a:r>
          </a:p>
        </p:txBody>
      </p:sp>
      <p:sp>
        <p:nvSpPr>
          <p:cNvPr id="1331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3539F4B6-4EEB-37B2-A77F-13CBBF459E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원수들은 이미 예수의 손에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CCDBEBD4-CD9F-4DAD-A216-8C1D934D1A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6863" cy="6858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1E1CC9-ED42-4DE0-8E6D-DD3266FDE04F}"/>
              </a:ext>
            </a:extLst>
          </p:cNvPr>
          <p:cNvSpPr txBox="1"/>
          <p:nvPr/>
        </p:nvSpPr>
        <p:spPr>
          <a:xfrm>
            <a:off x="0" y="1482313"/>
            <a:ext cx="12192000" cy="389337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500" b="1" spc="-150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en-US" altLang="ko-KR" sz="500" b="1" spc="-15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500" b="1" spc="-150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en-US" altLang="ko-KR" sz="500" b="1" spc="-15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500" b="1" spc="-150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en-US" altLang="ko-KR" sz="500" b="1" spc="-15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ko-KR" altLang="en-US" sz="500" b="1" spc="-15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4200" b="1" spc="-150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다섯째</a:t>
            </a:r>
            <a:endParaRPr lang="en-US" altLang="ko-KR" sz="4200" b="1" spc="-15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500" b="1" spc="-15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희망의 대한민국</a:t>
            </a:r>
          </a:p>
          <a:p>
            <a:pPr algn="ctr"/>
            <a: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소망의 한국교회</a:t>
            </a:r>
          </a:p>
          <a:p>
            <a:pPr algn="ctr"/>
            <a: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사랑의 </a:t>
            </a:r>
            <a:r>
              <a:rPr lang="ko-KR" altLang="en-US" sz="40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우리가정</a:t>
            </a:r>
            <a:endParaRPr lang="ko-KR" altLang="en-US" sz="40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은혜의 </a:t>
            </a:r>
            <a:r>
              <a:rPr lang="ko-KR" altLang="en-US" sz="40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우리일터</a:t>
            </a:r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8417913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그림 1">
            <a:extLst>
              <a:ext uri="{FF2B5EF4-FFF2-40B4-BE49-F238E27FC236}">
                <a16:creationId xmlns:a16="http://schemas.microsoft.com/office/drawing/2014/main" id="{67DFA2EF-170E-239A-4793-2447064A1EA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53B7163C-71CB-0350-7EFD-D703CE040F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하나님의 나팔 소리</a:t>
            </a:r>
          </a:p>
        </p:txBody>
      </p:sp>
      <p:sp>
        <p:nvSpPr>
          <p:cNvPr id="2052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7058D738-EA90-8F93-1B63-E23B67B7DE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무덤 속에 잠자는 자 그때</a:t>
            </a:r>
          </a:p>
        </p:txBody>
      </p:sp>
      <p:sp>
        <p:nvSpPr>
          <p:cNvPr id="2053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7FC4019E-28F3-A50D-D08C-2C02BF2BA3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주님 다시 오실 날을 우리 알</a:t>
            </a:r>
          </a:p>
        </p:txBody>
      </p:sp>
      <p:sp>
        <p:nvSpPr>
          <p:cNvPr id="2054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3689107C-8A2E-B6A8-3C6C-E08F42ADFA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467">
                <a:solidFill>
                  <a:srgbClr val="000000"/>
                </a:solidFill>
              </a:rPr>
              <a:t>후</a:t>
            </a:r>
            <a:r>
              <a:rPr lang="en-US" altLang="ko-KR" sz="1467">
                <a:solidFill>
                  <a:srgbClr val="000000"/>
                </a:solidFill>
              </a:rPr>
              <a:t>.</a:t>
            </a:r>
            <a:r>
              <a:rPr lang="ko-KR" altLang="en-US" sz="1467">
                <a:solidFill>
                  <a:srgbClr val="000000"/>
                </a:solidFill>
              </a:rPr>
              <a:t>나팔 불 때 나의 이름 나팔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1">
            <a:extLst>
              <a:ext uri="{FF2B5EF4-FFF2-40B4-BE49-F238E27FC236}">
                <a16:creationId xmlns:a16="http://schemas.microsoft.com/office/drawing/2014/main" id="{663DBA65-B5BA-9668-24F2-D270B3AA63B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B318603-BD2E-8E7D-EE7C-0B32E71BE5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말씀 앞에서 경외함으로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B939B043-11DC-9445-6305-2D14D80B7A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기록된 말씀 힘이 있어서</a:t>
            </a:r>
          </a:p>
        </p:txBody>
      </p:sp>
      <p:sp>
        <p:nvSpPr>
          <p:cNvPr id="512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8653CA2A-056D-90DA-5F83-5B84F7429C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9.</a:t>
            </a:r>
            <a:r>
              <a:rPr lang="ko-KR" altLang="en-US" sz="1467">
                <a:solidFill>
                  <a:srgbClr val="000000"/>
                </a:solidFill>
              </a:rPr>
              <a:t>주 말씀은 우리를 구원에</a:t>
            </a:r>
          </a:p>
        </p:txBody>
      </p:sp>
      <p:sp>
        <p:nvSpPr>
          <p:cNvPr id="5126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A29D9DEE-3BD0-76D9-D08E-FFDDD9B2CA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11.</a:t>
            </a:r>
            <a:r>
              <a:rPr lang="ko-KR" altLang="en-US" sz="1467">
                <a:solidFill>
                  <a:srgbClr val="000000"/>
                </a:solidFill>
              </a:rPr>
              <a:t>하나님 말씀에 두려워 떠는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1">
            <a:extLst>
              <a:ext uri="{FF2B5EF4-FFF2-40B4-BE49-F238E27FC236}">
                <a16:creationId xmlns:a16="http://schemas.microsoft.com/office/drawing/2014/main" id="{7422258C-D2F3-B79F-1FF4-D1B0908EABE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A23F28A1-3EBE-C050-1DA4-289708DCE3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하나님의 나팔 소리</a:t>
            </a:r>
          </a:p>
        </p:txBody>
      </p:sp>
      <p:sp>
        <p:nvSpPr>
          <p:cNvPr id="3076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21E6BDBE-1D7E-5ED6-0BDA-D85524DA20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무덤 속에 잠자는 자 그때</a:t>
            </a:r>
          </a:p>
        </p:txBody>
      </p:sp>
      <p:sp>
        <p:nvSpPr>
          <p:cNvPr id="3077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FE1576B3-B6E1-2344-2572-20AB27EEB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주님 다시 오실 날을 우리 알</a:t>
            </a:r>
          </a:p>
        </p:txBody>
      </p:sp>
      <p:sp>
        <p:nvSpPr>
          <p:cNvPr id="3078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71879848-237F-572C-BBFF-8B52ACC57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467">
                <a:solidFill>
                  <a:srgbClr val="000000"/>
                </a:solidFill>
              </a:rPr>
              <a:t>후</a:t>
            </a:r>
            <a:r>
              <a:rPr lang="en-US" altLang="ko-KR" sz="1467">
                <a:solidFill>
                  <a:srgbClr val="000000"/>
                </a:solidFill>
              </a:rPr>
              <a:t>.</a:t>
            </a:r>
            <a:r>
              <a:rPr lang="ko-KR" altLang="en-US" sz="1467">
                <a:solidFill>
                  <a:srgbClr val="000000"/>
                </a:solidFill>
              </a:rPr>
              <a:t>나팔 불 때 나의 이름 나팔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1">
            <a:extLst>
              <a:ext uri="{FF2B5EF4-FFF2-40B4-BE49-F238E27FC236}">
                <a16:creationId xmlns:a16="http://schemas.microsoft.com/office/drawing/2014/main" id="{CADC6BB4-9A09-8CAF-2D06-F089BB3B92D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A8CDF83F-FD18-D2CC-8C29-4CD244B5C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하나님의 나팔 소리</a:t>
            </a:r>
          </a:p>
        </p:txBody>
      </p:sp>
      <p:sp>
        <p:nvSpPr>
          <p:cNvPr id="4100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21D91DBC-F229-784A-4DB1-B4DD23A592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무덤 속에 잠자는 자 그때</a:t>
            </a:r>
          </a:p>
        </p:txBody>
      </p:sp>
      <p:sp>
        <p:nvSpPr>
          <p:cNvPr id="4101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935F0DB3-926C-E010-9FF2-988EB4C658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주님 다시 오실 날을 우리 알</a:t>
            </a:r>
          </a:p>
        </p:txBody>
      </p:sp>
      <p:sp>
        <p:nvSpPr>
          <p:cNvPr id="4102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4DA596AD-93CA-A04F-B59D-683D3D21F8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467">
                <a:solidFill>
                  <a:srgbClr val="000000"/>
                </a:solidFill>
              </a:rPr>
              <a:t>후</a:t>
            </a:r>
            <a:r>
              <a:rPr lang="en-US" altLang="ko-KR" sz="1467">
                <a:solidFill>
                  <a:srgbClr val="000000"/>
                </a:solidFill>
              </a:rPr>
              <a:t>.</a:t>
            </a:r>
            <a:r>
              <a:rPr lang="ko-KR" altLang="en-US" sz="1467">
                <a:solidFill>
                  <a:srgbClr val="000000"/>
                </a:solidFill>
              </a:rPr>
              <a:t>나팔 불 때 나의 이름 나팔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1">
            <a:extLst>
              <a:ext uri="{FF2B5EF4-FFF2-40B4-BE49-F238E27FC236}">
                <a16:creationId xmlns:a16="http://schemas.microsoft.com/office/drawing/2014/main" id="{5241DECE-464B-0C92-CA1B-78CF121532A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0CB9DE66-B6EB-9CBD-2709-F3C88913C1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하나님의 나팔 소리</a:t>
            </a:r>
          </a:p>
        </p:txBody>
      </p:sp>
      <p:sp>
        <p:nvSpPr>
          <p:cNvPr id="5124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1F18C4C7-5A4C-24AB-EE04-7194014E12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무덤 속에 잠자는 자 그때</a:t>
            </a:r>
          </a:p>
        </p:txBody>
      </p:sp>
      <p:sp>
        <p:nvSpPr>
          <p:cNvPr id="5125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8865EC9F-CAC0-A9EE-7749-F234CBA69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주님 다시 오실 날을 우리 알</a:t>
            </a:r>
          </a:p>
        </p:txBody>
      </p:sp>
      <p:sp>
        <p:nvSpPr>
          <p:cNvPr id="5126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92451F27-33BE-61FF-0D8C-56676C3C87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467">
                <a:solidFill>
                  <a:srgbClr val="000000"/>
                </a:solidFill>
              </a:rPr>
              <a:t>후</a:t>
            </a:r>
            <a:r>
              <a:rPr lang="en-US" altLang="ko-KR" sz="1467">
                <a:solidFill>
                  <a:srgbClr val="000000"/>
                </a:solidFill>
              </a:rPr>
              <a:t>.</a:t>
            </a:r>
            <a:r>
              <a:rPr lang="ko-KR" altLang="en-US" sz="1467">
                <a:solidFill>
                  <a:srgbClr val="000000"/>
                </a:solidFill>
              </a:rPr>
              <a:t>나팔 불 때 나의 이름 나팔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1">
            <a:extLst>
              <a:ext uri="{FF2B5EF4-FFF2-40B4-BE49-F238E27FC236}">
                <a16:creationId xmlns:a16="http://schemas.microsoft.com/office/drawing/2014/main" id="{A2F7AC73-EE27-16B1-A583-065911939BF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2BDF3245-1E6F-EDD0-2D7E-FCE9AC58D8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하나님의 나팔 소리</a:t>
            </a:r>
          </a:p>
        </p:txBody>
      </p:sp>
      <p:sp>
        <p:nvSpPr>
          <p:cNvPr id="6148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51E92550-3D4C-27F3-182D-E10161CFC0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무덤 속에 잠자는 자 그때</a:t>
            </a:r>
          </a:p>
        </p:txBody>
      </p:sp>
      <p:sp>
        <p:nvSpPr>
          <p:cNvPr id="6149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DDBF42EA-DAC0-4FFF-646D-EF4394CC5A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주님 다시 오실 날을 우리 알</a:t>
            </a:r>
          </a:p>
        </p:txBody>
      </p:sp>
      <p:sp>
        <p:nvSpPr>
          <p:cNvPr id="6150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27D92071-B11E-91C6-24AB-EE55DA977F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467">
                <a:solidFill>
                  <a:srgbClr val="000000"/>
                </a:solidFill>
              </a:rPr>
              <a:t>후</a:t>
            </a:r>
            <a:r>
              <a:rPr lang="en-US" altLang="ko-KR" sz="1467">
                <a:solidFill>
                  <a:srgbClr val="000000"/>
                </a:solidFill>
              </a:rPr>
              <a:t>.</a:t>
            </a:r>
            <a:r>
              <a:rPr lang="ko-KR" altLang="en-US" sz="1467">
                <a:solidFill>
                  <a:srgbClr val="000000"/>
                </a:solidFill>
              </a:rPr>
              <a:t>나팔 불 때 나의 이름 나팔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그림 1">
            <a:extLst>
              <a:ext uri="{FF2B5EF4-FFF2-40B4-BE49-F238E27FC236}">
                <a16:creationId xmlns:a16="http://schemas.microsoft.com/office/drawing/2014/main" id="{F4452A98-A149-CACA-7215-BB0F7A4CA97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9AB25E76-F2A7-C550-001F-5D6F2C603F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하나님의 나팔 소리</a:t>
            </a:r>
          </a:p>
        </p:txBody>
      </p:sp>
      <p:sp>
        <p:nvSpPr>
          <p:cNvPr id="7172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51D78A36-E003-FAE8-EAA5-CF671F2DBE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무덤 속에 잠자는 자 그때</a:t>
            </a:r>
          </a:p>
        </p:txBody>
      </p:sp>
      <p:sp>
        <p:nvSpPr>
          <p:cNvPr id="7173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EA7BDC61-49EC-5262-C028-11C9B782A5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주님 다시 오실 날을 우리 알</a:t>
            </a:r>
          </a:p>
        </p:txBody>
      </p:sp>
      <p:sp>
        <p:nvSpPr>
          <p:cNvPr id="7174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F6544F6D-E2B3-4CB9-D9FC-FD4BA3E721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467">
                <a:solidFill>
                  <a:srgbClr val="000000"/>
                </a:solidFill>
              </a:rPr>
              <a:t>후</a:t>
            </a:r>
            <a:r>
              <a:rPr lang="en-US" altLang="ko-KR" sz="1467">
                <a:solidFill>
                  <a:srgbClr val="000000"/>
                </a:solidFill>
              </a:rPr>
              <a:t>.</a:t>
            </a:r>
            <a:r>
              <a:rPr lang="ko-KR" altLang="en-US" sz="1467">
                <a:solidFill>
                  <a:srgbClr val="000000"/>
                </a:solidFill>
              </a:rPr>
              <a:t>나팔 불 때 나의 이름 나팔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그림 1">
            <a:extLst>
              <a:ext uri="{FF2B5EF4-FFF2-40B4-BE49-F238E27FC236}">
                <a16:creationId xmlns:a16="http://schemas.microsoft.com/office/drawing/2014/main" id="{0426B487-C702-E660-7D9A-29180B9964B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A6295202-ACAC-9F38-A03B-3B80F361E6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하나님의 나팔 소리</a:t>
            </a:r>
          </a:p>
        </p:txBody>
      </p:sp>
      <p:sp>
        <p:nvSpPr>
          <p:cNvPr id="8196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165244D3-E580-2F48-C650-6EF41E9097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무덤 속에 잠자는 자 그때</a:t>
            </a:r>
          </a:p>
        </p:txBody>
      </p:sp>
      <p:sp>
        <p:nvSpPr>
          <p:cNvPr id="8197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F0A12DE3-7F74-CDED-7702-4AC69C1F1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주님 다시 오실 날을 우리 알</a:t>
            </a:r>
          </a:p>
        </p:txBody>
      </p:sp>
      <p:sp>
        <p:nvSpPr>
          <p:cNvPr id="8198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EAB40884-9BAF-B08D-6A57-9715030C63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467">
                <a:solidFill>
                  <a:srgbClr val="000000"/>
                </a:solidFill>
              </a:rPr>
              <a:t>후</a:t>
            </a:r>
            <a:r>
              <a:rPr lang="en-US" altLang="ko-KR" sz="1467">
                <a:solidFill>
                  <a:srgbClr val="000000"/>
                </a:solidFill>
              </a:rPr>
              <a:t>.</a:t>
            </a:r>
            <a:r>
              <a:rPr lang="ko-KR" altLang="en-US" sz="1467">
                <a:solidFill>
                  <a:srgbClr val="000000"/>
                </a:solidFill>
              </a:rPr>
              <a:t>나팔 불 때 나의 이름 나팔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그림 1">
            <a:extLst>
              <a:ext uri="{FF2B5EF4-FFF2-40B4-BE49-F238E27FC236}">
                <a16:creationId xmlns:a16="http://schemas.microsoft.com/office/drawing/2014/main" id="{427CCE35-A60B-49FD-F303-99DB5A9994C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E01137C5-3E57-8392-8BBD-6D71D3A30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하나님의 나팔 소리</a:t>
            </a:r>
          </a:p>
        </p:txBody>
      </p:sp>
      <p:sp>
        <p:nvSpPr>
          <p:cNvPr id="9220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AE5B5FF9-5A52-2239-99F7-A23E209971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무덤 속에 잠자는 자 그때</a:t>
            </a:r>
          </a:p>
        </p:txBody>
      </p:sp>
      <p:sp>
        <p:nvSpPr>
          <p:cNvPr id="9221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62BD3C64-43B9-0821-9BE2-E8C6F523FB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주님 다시 오실 날을 우리 알</a:t>
            </a:r>
          </a:p>
        </p:txBody>
      </p:sp>
      <p:sp>
        <p:nvSpPr>
          <p:cNvPr id="9222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D088039E-123E-489C-BD0C-598F63CA6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467">
                <a:solidFill>
                  <a:srgbClr val="000000"/>
                </a:solidFill>
              </a:rPr>
              <a:t>후</a:t>
            </a:r>
            <a:r>
              <a:rPr lang="en-US" altLang="ko-KR" sz="1467">
                <a:solidFill>
                  <a:srgbClr val="000000"/>
                </a:solidFill>
              </a:rPr>
              <a:t>.</a:t>
            </a:r>
            <a:r>
              <a:rPr lang="ko-KR" altLang="en-US" sz="1467">
                <a:solidFill>
                  <a:srgbClr val="000000"/>
                </a:solidFill>
              </a:rPr>
              <a:t>나팔 불 때 나의 이름 나팔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그림 1">
            <a:extLst>
              <a:ext uri="{FF2B5EF4-FFF2-40B4-BE49-F238E27FC236}">
                <a16:creationId xmlns:a16="http://schemas.microsoft.com/office/drawing/2014/main" id="{91AB2251-A41D-260B-8266-01BCE1EDE4E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C1D32051-DE29-D024-8370-63A57E94D4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하나님의 나팔 소리</a:t>
            </a:r>
          </a:p>
        </p:txBody>
      </p:sp>
      <p:sp>
        <p:nvSpPr>
          <p:cNvPr id="10244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2A5A47FC-B86A-FFF7-CCED-85A7D1B4D3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무덤 속에 잠자는 자 그때</a:t>
            </a:r>
          </a:p>
        </p:txBody>
      </p:sp>
      <p:sp>
        <p:nvSpPr>
          <p:cNvPr id="10245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292E6C28-B226-FD4A-F3A3-E650C5B763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주님 다시 오실 날을 우리 알</a:t>
            </a:r>
          </a:p>
        </p:txBody>
      </p:sp>
      <p:sp>
        <p:nvSpPr>
          <p:cNvPr id="10246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9EF5D4EB-AA31-B369-8DCD-DCF92D278C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467">
                <a:solidFill>
                  <a:srgbClr val="000000"/>
                </a:solidFill>
              </a:rPr>
              <a:t>후</a:t>
            </a:r>
            <a:r>
              <a:rPr lang="en-US" altLang="ko-KR" sz="1467">
                <a:solidFill>
                  <a:srgbClr val="000000"/>
                </a:solidFill>
              </a:rPr>
              <a:t>.</a:t>
            </a:r>
            <a:r>
              <a:rPr lang="ko-KR" altLang="en-US" sz="1467">
                <a:solidFill>
                  <a:srgbClr val="000000"/>
                </a:solidFill>
              </a:rPr>
              <a:t>나팔 불 때 나의 이름 나팔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그림 1">
            <a:extLst>
              <a:ext uri="{FF2B5EF4-FFF2-40B4-BE49-F238E27FC236}">
                <a16:creationId xmlns:a16="http://schemas.microsoft.com/office/drawing/2014/main" id="{ED635026-7741-A8E7-09D7-30E120502BF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3A93BF6C-5A82-CE87-2EC0-E172B6CFBB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하나님의 나팔 소리</a:t>
            </a:r>
          </a:p>
        </p:txBody>
      </p:sp>
      <p:sp>
        <p:nvSpPr>
          <p:cNvPr id="11268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BE61C776-5479-E3D7-2566-CFA1B352FB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무덤 속에 잠자는 자 그때</a:t>
            </a:r>
          </a:p>
        </p:txBody>
      </p:sp>
      <p:sp>
        <p:nvSpPr>
          <p:cNvPr id="11269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25EBE819-7ABE-9306-D6BA-28D71DA8C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주님 다시 오실 날을 우리 알</a:t>
            </a:r>
          </a:p>
        </p:txBody>
      </p:sp>
      <p:sp>
        <p:nvSpPr>
          <p:cNvPr id="11270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B6BFB3AF-5956-2EBC-19BB-D82D601C0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467">
                <a:solidFill>
                  <a:srgbClr val="000000"/>
                </a:solidFill>
              </a:rPr>
              <a:t>후</a:t>
            </a:r>
            <a:r>
              <a:rPr lang="en-US" altLang="ko-KR" sz="1467">
                <a:solidFill>
                  <a:srgbClr val="000000"/>
                </a:solidFill>
              </a:rPr>
              <a:t>.</a:t>
            </a:r>
            <a:r>
              <a:rPr lang="ko-KR" altLang="en-US" sz="1467">
                <a:solidFill>
                  <a:srgbClr val="000000"/>
                </a:solidFill>
              </a:rPr>
              <a:t>나팔 불 때 나의 이름 나팔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그림 1">
            <a:extLst>
              <a:ext uri="{FF2B5EF4-FFF2-40B4-BE49-F238E27FC236}">
                <a16:creationId xmlns:a16="http://schemas.microsoft.com/office/drawing/2014/main" id="{0A4668B4-21FC-9DF6-A685-7EB1D6BD995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349AE8BA-34D7-56E1-FA97-8A263D88BC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하나님의 나팔 소리</a:t>
            </a:r>
          </a:p>
        </p:txBody>
      </p:sp>
      <p:sp>
        <p:nvSpPr>
          <p:cNvPr id="12292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39123EAB-BA23-D610-A288-10EFE17A00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무덤 속에 잠자는 자 그때</a:t>
            </a:r>
          </a:p>
        </p:txBody>
      </p:sp>
      <p:sp>
        <p:nvSpPr>
          <p:cNvPr id="12293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0C9B4D36-E9C5-3BAB-35BB-30D35CF9CA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주님 다시 오실 날을 우리 알</a:t>
            </a:r>
          </a:p>
        </p:txBody>
      </p:sp>
      <p:sp>
        <p:nvSpPr>
          <p:cNvPr id="12294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580B2C8A-1655-D698-5AE6-8F9BB00E4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467">
                <a:solidFill>
                  <a:srgbClr val="FF0000"/>
                </a:solidFill>
              </a:rPr>
              <a:t>후</a:t>
            </a:r>
            <a:r>
              <a:rPr lang="en-US" altLang="ko-KR" sz="1467">
                <a:solidFill>
                  <a:srgbClr val="FF0000"/>
                </a:solidFill>
              </a:rPr>
              <a:t>.</a:t>
            </a:r>
            <a:r>
              <a:rPr lang="ko-KR" altLang="en-US" sz="1467">
                <a:solidFill>
                  <a:srgbClr val="FF0000"/>
                </a:solidFill>
              </a:rPr>
              <a:t>나팔 불 때 나의 이름 나팔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8079</TotalTime>
  <Words>2423</Words>
  <Application>Microsoft Office PowerPoint</Application>
  <PresentationFormat>와이드스크린</PresentationFormat>
  <Paragraphs>468</Paragraphs>
  <Slides>100</Slides>
  <Notes>6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7</vt:i4>
      </vt:variant>
      <vt:variant>
        <vt:lpstr>슬라이드 제목</vt:lpstr>
      </vt:variant>
      <vt:variant>
        <vt:i4>100</vt:i4>
      </vt:variant>
    </vt:vector>
  </HeadingPairs>
  <TitlesOfParts>
    <vt:vector size="112" baseType="lpstr">
      <vt:lpstr>굴림</vt:lpstr>
      <vt:lpstr>나눔고딕</vt:lpstr>
      <vt:lpstr>맑은 고딕</vt:lpstr>
      <vt:lpstr>제주명조</vt:lpstr>
      <vt:lpstr>Arial</vt:lpstr>
      <vt:lpstr>1_기본 디자인</vt:lpstr>
      <vt:lpstr>Office 테마</vt:lpstr>
      <vt:lpstr>기본 디자인</vt:lpstr>
      <vt:lpstr>2_기본 디자인</vt:lpstr>
      <vt:lpstr>3_기본 디자인</vt:lpstr>
      <vt:lpstr>5_기본 디자인</vt:lpstr>
      <vt:lpstr>4_기본 디자인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2021-12-22   수요기도회</dc:title>
  <dc:creator>User</dc:creator>
  <cp:lastModifiedBy>User</cp:lastModifiedBy>
  <cp:revision>585</cp:revision>
  <dcterms:created xsi:type="dcterms:W3CDTF">2021-12-21T06:06:00Z</dcterms:created>
  <dcterms:modified xsi:type="dcterms:W3CDTF">2026-06-19T02:28:42Z</dcterms:modified>
</cp:coreProperties>
</file>