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902" r:id="rId3"/>
    <p:sldMasterId id="2147484061" r:id="rId4"/>
    <p:sldMasterId id="2147484073" r:id="rId5"/>
    <p:sldMasterId id="2147484075" r:id="rId6"/>
    <p:sldMasterId id="2147484087" r:id="rId7"/>
    <p:sldMasterId id="2147484099" r:id="rId8"/>
  </p:sldMasterIdLst>
  <p:notesMasterIdLst>
    <p:notesMasterId r:id="rId63"/>
  </p:notesMasterIdLst>
  <p:handoutMasterIdLst>
    <p:handoutMasterId r:id="rId64"/>
  </p:handoutMasterIdLst>
  <p:sldIdLst>
    <p:sldId id="780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98" r:id="rId21"/>
    <p:sldId id="299" r:id="rId22"/>
    <p:sldId id="300" r:id="rId23"/>
    <p:sldId id="301" r:id="rId24"/>
    <p:sldId id="302" r:id="rId25"/>
    <p:sldId id="296" r:id="rId26"/>
    <p:sldId id="297" r:id="rId27"/>
    <p:sldId id="303" r:id="rId28"/>
    <p:sldId id="304" r:id="rId29"/>
    <p:sldId id="305" r:id="rId30"/>
    <p:sldId id="306" r:id="rId31"/>
    <p:sldId id="307" r:id="rId32"/>
    <p:sldId id="11787" r:id="rId33"/>
    <p:sldId id="11788" r:id="rId34"/>
    <p:sldId id="11789" r:id="rId35"/>
    <p:sldId id="11790" r:id="rId36"/>
    <p:sldId id="11791" r:id="rId37"/>
    <p:sldId id="11792" r:id="rId38"/>
    <p:sldId id="272" r:id="rId39"/>
    <p:sldId id="273" r:id="rId40"/>
    <p:sldId id="11793" r:id="rId41"/>
    <p:sldId id="11794" r:id="rId42"/>
    <p:sldId id="274" r:id="rId43"/>
    <p:sldId id="275" r:id="rId44"/>
    <p:sldId id="11795" r:id="rId45"/>
    <p:sldId id="11796" r:id="rId46"/>
    <p:sldId id="276" r:id="rId47"/>
    <p:sldId id="277" r:id="rId48"/>
    <p:sldId id="11797" r:id="rId49"/>
    <p:sldId id="11798" r:id="rId50"/>
    <p:sldId id="11799" r:id="rId51"/>
    <p:sldId id="11800" r:id="rId52"/>
    <p:sldId id="11801" r:id="rId53"/>
    <p:sldId id="11802" r:id="rId54"/>
    <p:sldId id="11803" r:id="rId55"/>
    <p:sldId id="11804" r:id="rId56"/>
    <p:sldId id="11805" r:id="rId57"/>
    <p:sldId id="11806" r:id="rId58"/>
    <p:sldId id="11807" r:id="rId59"/>
    <p:sldId id="11808" r:id="rId60"/>
    <p:sldId id="11809" r:id="rId61"/>
    <p:sldId id="11810" r:id="rId62"/>
  </p:sldIdLst>
  <p:sldSz cx="18291175" cy="10287000"/>
  <p:notesSz cx="6858000" cy="9144000"/>
  <p:defaultTextStyle>
    <a:defPPr>
      <a:defRPr lang="ko-KR"/>
    </a:defPPr>
    <a:lvl1pPr marL="0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3">
          <p15:clr>
            <a:srgbClr val="A4A3A4"/>
          </p15:clr>
        </p15:guide>
        <p15:guide id="2" orient="horz" pos="6166">
          <p15:clr>
            <a:srgbClr val="A4A3A4"/>
          </p15:clr>
        </p15:guide>
        <p15:guide id="3" orient="horz" pos="314">
          <p15:clr>
            <a:srgbClr val="A4A3A4"/>
          </p15:clr>
        </p15:guide>
        <p15:guide id="4" orient="horz" pos="632">
          <p15:clr>
            <a:srgbClr val="A4A3A4"/>
          </p15:clr>
        </p15:guide>
        <p15:guide id="5" orient="horz" pos="2741">
          <p15:clr>
            <a:srgbClr val="A4A3A4"/>
          </p15:clr>
        </p15:guide>
        <p15:guide id="6" orient="horz" pos="5848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2514">
          <p15:clr>
            <a:srgbClr val="A4A3A4"/>
          </p15:clr>
        </p15:guide>
        <p15:guide id="9" orient="horz" pos="4351">
          <p15:clr>
            <a:srgbClr val="A4A3A4"/>
          </p15:clr>
        </p15:guide>
        <p15:guide id="10" orient="horz" pos="1312">
          <p15:clr>
            <a:srgbClr val="A4A3A4"/>
          </p15:clr>
        </p15:guide>
        <p15:guide id="11" pos="5761">
          <p15:clr>
            <a:srgbClr val="A4A3A4"/>
          </p15:clr>
        </p15:guide>
        <p15:guide id="12" pos="2087">
          <p15:clr>
            <a:srgbClr val="A4A3A4"/>
          </p15:clr>
        </p15:guide>
        <p15:guide id="13" pos="10955">
          <p15:clr>
            <a:srgbClr val="A4A3A4"/>
          </p15:clr>
        </p15:guide>
        <p15:guide id="14" pos="10365">
          <p15:clr>
            <a:srgbClr val="A4A3A4"/>
          </p15:clr>
        </p15:guide>
        <p15:guide id="15" pos="1769">
          <p15:clr>
            <a:srgbClr val="A4A3A4"/>
          </p15:clr>
        </p15:guide>
        <p15:guide id="16" pos="9753">
          <p15:clr>
            <a:srgbClr val="A4A3A4"/>
          </p15:clr>
        </p15:guide>
        <p15:guide id="17" pos="930">
          <p15:clr>
            <a:srgbClr val="A4A3A4"/>
          </p15:clr>
        </p15:guide>
        <p15:guide id="18" pos="11521">
          <p15:clr>
            <a:srgbClr val="A4A3A4"/>
          </p15:clr>
        </p15:guide>
        <p15:guide id="19" pos="6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F4"/>
    <a:srgbClr val="C4E7E9"/>
    <a:srgbClr val="244E65"/>
    <a:srgbClr val="F6FAFD"/>
    <a:srgbClr val="FBFCFE"/>
    <a:srgbClr val="F8FCFF"/>
    <a:srgbClr val="E6E9D6"/>
    <a:srgbClr val="559EC8"/>
    <a:srgbClr val="A2DBCD"/>
    <a:srgbClr val="394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99" autoAdjust="0"/>
    <p:restoredTop sz="83138" autoAdjust="0"/>
  </p:normalViewPr>
  <p:slideViewPr>
    <p:cSldViewPr snapToObjects="1">
      <p:cViewPr varScale="1">
        <p:scale>
          <a:sx n="56" d="100"/>
          <a:sy n="56" d="100"/>
        </p:scale>
        <p:origin x="816" y="84"/>
      </p:cViewPr>
      <p:guideLst>
        <p:guide orient="horz" pos="3263"/>
        <p:guide orient="horz" pos="6166"/>
        <p:guide orient="horz" pos="314"/>
        <p:guide orient="horz" pos="632"/>
        <p:guide orient="horz" pos="2741"/>
        <p:guide orient="horz" pos="5848"/>
        <p:guide orient="horz"/>
        <p:guide orient="horz" pos="2514"/>
        <p:guide orient="horz" pos="4351"/>
        <p:guide orient="horz" pos="1312"/>
        <p:guide pos="5761"/>
        <p:guide pos="2087"/>
        <p:guide pos="10955"/>
        <p:guide pos="10365"/>
        <p:guide pos="1769"/>
        <p:guide pos="9753"/>
        <p:guide pos="930"/>
        <p:guide pos="11521"/>
        <p:guide pos="6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4326"/>
    </p:cViewPr>
  </p:sorterViewPr>
  <p:notesViewPr>
    <p:cSldViewPr snapToObjects="1" showGuides="1"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1585-0CBC-438A-8D02-1C0E3C9A8A8D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6E324-36C2-4A17-BDAC-ABD7F2A7AA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80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C0F6-DFFD-4847-94F9-389A8ACE7818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E7FE-BB9B-41E3-80FC-C9BE1E202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8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FDD01B4D-2298-4875-ADDB-A08A1A9334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45587" y="2662131"/>
            <a:ext cx="10800000" cy="2056287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ctr" anchorCtr="1">
            <a:spAutoFit/>
          </a:bodyPr>
          <a:lstStyle>
            <a:lvl1pPr marL="0" indent="0" algn="ctr">
              <a:buNone/>
              <a:defRPr sz="11000" b="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예배</a:t>
            </a:r>
          </a:p>
        </p:txBody>
      </p:sp>
      <p:sp>
        <p:nvSpPr>
          <p:cNvPr id="7" name="텍스트 개체 틀 11">
            <a:extLst>
              <a:ext uri="{FF2B5EF4-FFF2-40B4-BE49-F238E27FC236}">
                <a16:creationId xmlns:a16="http://schemas.microsoft.com/office/drawing/2014/main" id="{C1EA62F2-C9B9-4AC0-833D-08C8E0EFC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47456"/>
            <a:ext cx="10800000" cy="576293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t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spc="-15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anose="02020900000000000000" pitchFamily="18" charset="-127"/>
                <a:ea typeface="Noto Serif KR Black" panose="02020900000000000000" pitchFamily="18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64505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53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992" y="2568635"/>
            <a:ext cx="15776138" cy="4276812"/>
          </a:xfrm>
        </p:spPr>
        <p:txBody>
          <a:bodyPr anchor="b">
            <a:normAutofit/>
          </a:bodyPr>
          <a:lstStyle>
            <a:lvl1pPr>
              <a:defRPr sz="9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992" y="6828950"/>
            <a:ext cx="15776138" cy="2250281"/>
          </a:xfrm>
        </p:spPr>
        <p:txBody>
          <a:bodyPr anchor="t"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26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7911" y="2743201"/>
            <a:ext cx="7773749" cy="65270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908" y="2743201"/>
            <a:ext cx="7773749" cy="65270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51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910" y="2522776"/>
            <a:ext cx="7735643" cy="123854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910" y="3761326"/>
            <a:ext cx="7735643" cy="55207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9908" y="2522777"/>
            <a:ext cx="7773751" cy="123854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9908" y="3761326"/>
            <a:ext cx="7773751" cy="55207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6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7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66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91" y="685801"/>
            <a:ext cx="5898904" cy="2400296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3750" y="1485900"/>
            <a:ext cx="9259907" cy="731520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2091" y="3086099"/>
            <a:ext cx="5898904" cy="5715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07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91" y="685800"/>
            <a:ext cx="5898904" cy="240030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3750" y="1485900"/>
            <a:ext cx="9259907" cy="7315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2091" y="3086100"/>
            <a:ext cx="5898904" cy="571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926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600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9622" y="540543"/>
            <a:ext cx="3944035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518" y="540544"/>
            <a:ext cx="11603464" cy="871775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5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준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948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9FBF1A-EC1D-C6A6-554C-5B54430C2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A8911C-25D8-B6CB-99DF-07C0CA6E1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A2411-87C3-E0C8-A4B7-26FF3D5E7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68027-DCC8-45AC-B7A3-89A0BD3BDB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0691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50507F-94BF-969E-3283-BD9BD1127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970FD5-4AAD-DDF9-9093-891A301F6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45B51B-42C7-D4AB-F3A3-7973B1D25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B2B4-8080-41A1-9DB9-853E7D21CC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3889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E4685-A77F-C7E8-E5CF-27732D099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8E59F9-A086-8730-CC8C-9B1078FA3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FFA27F-FC30-F396-C8F2-C4495B3AB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7EF35-81E5-4ADB-80E3-E59819CE9F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2113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0FA15-2B03-2F02-7A8D-1EFAB5AF0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0E492-F4A5-1476-FAF0-BD4FFD70B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E0594-0850-E484-3634-C7FF15647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DEC65-CA1D-44DD-90A8-0C6BEE8160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9743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3410CC-6929-78CC-7F5D-482DF25E4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A1670A-B4BD-16F0-64C4-C1D33837F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B93E1A-B581-197C-E273-CB14C5F7A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E320-2A27-47A9-B57B-40F1C9678A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1758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64343F-ACD1-A800-2D45-A7D917B2C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083976-E451-1E2B-694E-8BE784FE57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CA8AB8-AE33-1773-170A-B3D5C2AF5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DF21-60B2-4992-8173-F676DB4B65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0113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47D976-5543-E6F1-FECD-A51E38677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A489C9-8A21-9FBB-EB14-BC9100A22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02AFEE-3494-3FE4-890F-BAAC2CFF5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664F-5EE7-48DB-9EB4-68413C19D9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018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6AE219-AEC8-F0E8-BB27-5DB5C3819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80427-FCC3-5B97-C24F-D4CFD6CDB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81CBFD-6459-4429-5ED4-4381D67A0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1CF58-6F88-4C9F-9A77-613F829C6D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7025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BCC5C-F5AE-F2AB-CDBA-823840D0D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79C12-44BD-7D0D-AC6D-DD4BDF992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C4B86-B4AE-A04B-EEEC-C344AAFF9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454C-4D19-48BA-8BE2-017C21A456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4621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DC8975-B099-A30E-045B-7113E14C9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14191C-4287-2E5D-F624-6716371B43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304DCC-F30F-E369-A3EA-18508728E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B814C-6BF1-49A8-B02D-75D52332AC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09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예배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3745587" y="2662131"/>
            <a:ext cx="10800000" cy="2056287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ctr" anchorCtr="1">
            <a:spAutoFit/>
          </a:bodyPr>
          <a:lstStyle>
            <a:lvl1pPr marL="0" indent="0" algn="ctr">
              <a:buNone/>
              <a:defRPr sz="11000" b="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예배순서</a:t>
            </a:r>
          </a:p>
        </p:txBody>
      </p:sp>
      <p:sp>
        <p:nvSpPr>
          <p:cNvPr id="7" name="텍스트 개체 틀 11"/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303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  <p:sp>
        <p:nvSpPr>
          <p:cNvPr id="8" name="텍스트 개체 틀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45587" y="56304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833005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A862E6-8579-1AAF-44B3-304DEB741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7C5FBA-3CDD-F78A-0B37-4442B8646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A257AE-FF51-2660-FC13-D7A5AB2537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2D33-6847-46DC-92A5-8A54473411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711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632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584310-C8B7-CE6A-F856-4326CEA15F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24D448-4F5E-B9DA-6198-1ACE5D543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4524AE-2D6C-83FE-418E-DC3A75ADE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2E42C-C954-4F9D-ACF2-32DC349C94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1108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9BBA6A-A7F6-9AC5-6212-121E80448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474905-057F-978E-C4DA-1B7E3D1D4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09B0-1D16-645C-4B61-2524B09E9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0714D-3D3A-4C33-B69F-E56821320D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8902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E6D252-6A80-4A2F-1CE8-6DE4F72E2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CB1F89-1F33-AA10-63C4-0287E0D20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F83BEB-0A7E-E710-ED19-0C61BCB87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83C1E-11A7-4355-9458-8D21D7F13A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1803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80E81-C6DC-BA32-DACF-17EB4E6A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24A1F0-BFD7-FA73-2D31-4A8B5DDD0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5DBE96-50E2-E450-6F60-9ED4420B7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C4FC5-8613-4AD9-9884-A7CE73E729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5279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179079-DC43-FE5A-F01F-061D0BD00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12D593-A9AB-8684-6B46-D626B4F50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CAEC0B-5D5A-C50F-F359-980F10A69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21C0A-E8B7-431B-9204-5F70D2C34B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1913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53EA67-FEC5-A0DD-2D88-C17B72694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2F89AD-B11B-6EC5-A44B-FC8CD2FEF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F71BD-54E1-2832-0F79-55BE7B8BC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A262A-522B-4DA6-A5A0-DD21F30FC3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332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3681BA-2258-5C1B-B0DF-D890AE750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72083B-AF3A-F460-A6EB-6A96F956D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44F48E-8135-EF80-00FC-FFD2EC49B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64A63-2C21-4645-B391-530C06B185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8125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5BBF2-9187-B299-10F5-11CDCD8668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AD477-952A-1AB2-0418-E1BD94232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7567F-6C64-9B64-9370-80721C7EE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A5515-A186-43C8-A216-C4072D341F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011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오늘의말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0FFAC3F6-A8CE-441D-B8FE-F3BB9E6F28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45587" y="2849584"/>
            <a:ext cx="14400000" cy="1681381"/>
          </a:xfrm>
          <a:prstGeom prst="rect">
            <a:avLst/>
          </a:prstGeom>
          <a:ln>
            <a:noFill/>
          </a:ln>
        </p:spPr>
        <p:txBody>
          <a:bodyPr wrap="square" lIns="0" tIns="324000" rIns="0" bIns="0" anchor="t" anchorCtr="1">
            <a:spAutoFit/>
          </a:bodyPr>
          <a:lstStyle>
            <a:lvl1pPr marL="0" indent="0" algn="ctr">
              <a:buNone/>
              <a:defRPr sz="8800" b="0" spc="-30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티웨이_하늘" panose="02000300000000000000" pitchFamily="2" charset="-127"/>
                <a:ea typeface="티웨이_하늘" panose="02000300000000000000" pitchFamily="2" charset="-127"/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설교제목</a:t>
            </a:r>
          </a:p>
        </p:txBody>
      </p:sp>
      <p:sp>
        <p:nvSpPr>
          <p:cNvPr id="9" name="텍스트 개체 틀 11">
            <a:extLst>
              <a:ext uri="{FF2B5EF4-FFF2-40B4-BE49-F238E27FC236}">
                <a16:creationId xmlns:a16="http://schemas.microsoft.com/office/drawing/2014/main" id="{304CCA65-F1FA-4D68-AB1B-76147EBB4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5587" y="47303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  <p:sp>
        <p:nvSpPr>
          <p:cNvPr id="11" name="텍스트 개체 틀 11">
            <a:extLst>
              <a:ext uri="{FF2B5EF4-FFF2-40B4-BE49-F238E27FC236}">
                <a16:creationId xmlns:a16="http://schemas.microsoft.com/office/drawing/2014/main" id="{42E879D3-A315-429B-B02E-E05CDA4457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5587" y="5630489"/>
            <a:ext cx="10800000" cy="884070"/>
          </a:xfrm>
          <a:prstGeom prst="rect">
            <a:avLst/>
          </a:prstGeom>
          <a:ln>
            <a:noFill/>
          </a:ln>
        </p:spPr>
        <p:txBody>
          <a:bodyPr wrap="square" lIns="0" tIns="72000" rIns="0" bIns="72000" anchor="ctr" anchorCtr="1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4800" spc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ko-KR" altLang="en-US" dirty="0"/>
              <a:t>텍스트 입력</a:t>
            </a:r>
          </a:p>
        </p:txBody>
      </p:sp>
    </p:spTree>
    <p:extLst>
      <p:ext uri="{BB962C8B-B14F-4D97-AF65-F5344CB8AC3E}">
        <p14:creationId xmlns:p14="http://schemas.microsoft.com/office/powerpoint/2010/main" val="560419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CEE75-F4DA-9DDC-48B7-19CAA9EC0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EF4EE-BA2D-663E-F2C5-B962A91E2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CFB99-7FD6-0D6F-100E-94BE62847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83FCE-E5DB-42B7-AA0B-DABC429D0D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0258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37AF4-8483-4E4E-55FB-23A71167C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6F4D2-8A1F-EF0B-F21D-2C1A9F32A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A0B75-E1B1-DDF8-066B-80F7D6A3B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FBE43-8D40-4A11-9DE5-EB8178C38C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6028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05D496-C5DC-8EE8-5170-CEF6543F7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CFA3A0-232B-1A11-6040-D92EB4CF0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B286A-2F15-DCFC-F21D-DFF1FA4F6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543CF-DE4A-49E4-8B35-6AFAA53D71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1255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6CDB3B-6E03-819E-D1DB-0377D2F4D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1380E8-99D4-6672-7F70-B10524BB8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C0544-3E75-5797-150A-20BD00C10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51F5-A828-4F4C-9FB9-ABE6F50F80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6582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610394-808E-DF22-7435-644550889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2A72F6-5BB3-99F9-3562-555C4CC0D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371B2C-6681-79AD-4730-C8D0FB012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2DD-15EF-4320-9EEF-151F6EF002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9623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F6A66C-BE73-8E29-FD8E-679EF3C9D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6334E-9B0C-847B-05BA-2B19F3274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CAE19D-F457-1A6B-B2A2-2E1232EB8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292B-8466-4523-B9A3-8E888CE8D1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3390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CC3DE-71DA-E052-256F-785925577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20AB1-6CCF-08B3-CB7C-49ACE57EC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A2531-5D85-C272-CDA2-343F19FD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C2142-D350-4471-9133-30BCB82714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7441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C04A49-E676-091B-FAF6-867BCCB89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AA180C-DF48-DB04-F5DA-DAEC9B3F3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9E0486-D95E-6F16-C979-4EF5E1E37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3FDE5-C86A-480A-A7D9-ED4007C3A7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0940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A0F9A1-8988-85CA-1840-CB9CCF82F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0726BD-C610-C6CD-289C-523A8DBD4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2389D2-1587-4883-2454-D55E39D7C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1186-48BA-41A0-9344-9AF5ED9F19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7234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DDD4C3-DFF1-5C9D-4928-991D4DAA1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5D2C47-71BE-3975-E473-509E44108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F6CB82-EE09-6374-0F7B-70AB053C5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44235-34D4-48E7-BA14-FFBB58BCB3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144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3">
            <a:extLst>
              <a:ext uri="{FF2B5EF4-FFF2-40B4-BE49-F238E27FC236}">
                <a16:creationId xmlns:a16="http://schemas.microsoft.com/office/drawing/2014/main" id="{0643CB49-2568-4E0F-9083-B473B47BA6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itchFamily="50" charset="-127"/>
                <a:ea typeface="G마켓 산스 Bold" pitchFamily="50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29626B3-AC91-4A45-A469-684E41B1C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텍스트</a:t>
            </a:r>
            <a:r>
              <a:rPr lang="en-US" altLang="ko-KR" dirty="0"/>
              <a:t>_01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706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5911E-AC4F-DFFC-429C-03E07498A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0E95A-A609-740A-6242-4F634F582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F213F-E83B-273B-8EBB-76EF9B577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525A-9B3B-40F1-8812-C75CCC94F1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9214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7EE8C-1B71-6FE4-F01C-BC3EF291B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28A3E-44E1-DF7A-DAB6-CFE275342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815EE-7DAA-5976-E81F-626675143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D552-724F-4B58-922D-07B7625C70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3537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8764D-2D96-2DCF-A8F0-A2C691782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75D67F-219A-3DCF-2E41-1D5835D84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397BA8-566F-5884-4DE1-45A8B8075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6762-E772-4550-8B18-A2529835D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63432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E93EC4-32E7-DFBC-8A1B-3C050E1E9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976134-7CDE-3350-0AE2-DA69B2227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7089EA-6875-9AEF-3B9B-D67066537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EACD0-4D05-4CF9-8F1C-C73CC771D3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0831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1838" y="3195639"/>
            <a:ext cx="15547499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3676" y="5829300"/>
            <a:ext cx="12803823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146A9D-63A1-B95F-A438-3AEEC50E9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18AFAD-B626-430F-798B-B5CC2899B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F3DFCF-D664-F17E-6F6A-9E6E76078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8573A-D74C-4548-A84F-6F4FC80E81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2030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B4E045-2D58-3A2A-7753-FD7FF194A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00BC80-CD15-DD6A-0253-C18F2DAE1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CA615-BECD-90D5-FEA5-43D5B3B0D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1F26D-B01F-4245-A1E2-2A2CE0B4EE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0177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877" y="6610352"/>
            <a:ext cx="15547499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877" y="4360070"/>
            <a:ext cx="15547499" cy="2250280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3A856E-9538-A8F8-9498-A972F5265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10D357-799F-FD45-6BE9-915F65ADF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E6CDDB-7A03-F66B-7C37-4F296D8C4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CB1F8-7DD3-4C66-934E-88931C73EA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6502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559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98014" y="2400302"/>
            <a:ext cx="8078602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32B42-08CD-05A7-E969-24541C599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CA18F-1DA0-FCB1-7891-885B65CD6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9FCE6-4825-7DED-B025-E91C0BDDC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64A35-855E-4ACE-B72C-42C1A596D9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3860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559" y="2302670"/>
            <a:ext cx="8081779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559" y="3262312"/>
            <a:ext cx="8081779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91666" y="2302670"/>
            <a:ext cx="8084953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91666" y="3262312"/>
            <a:ext cx="8084953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13B774-7533-75AD-D4E8-EFD00D653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6B8536-B384-1D64-A3A5-1BC3D7A39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FE4BC9-26CA-99F6-8690-891456625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6052E-F26D-425B-8ED4-34892F6458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1468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3F27DC-4AEE-CEB7-D584-13BBFB88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53405D-81DD-3FA1-B7B3-D35A5720F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EF4C95-5087-FCDF-5455-4D18A92DA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85944-7D4E-4FD7-94E9-72B825F6A3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397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3">
            <a:extLst>
              <a:ext uri="{FF2B5EF4-FFF2-40B4-BE49-F238E27FC236}">
                <a16:creationId xmlns:a16="http://schemas.microsoft.com/office/drawing/2014/main" id="{7E0D20CA-7C04-44F1-9C27-666A65E39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1800"/>
              </a:spcAft>
              <a:buFontTx/>
              <a:buNone/>
              <a:defRPr sz="6000" b="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anose="02020900000000000000" pitchFamily="18" charset="-127"/>
                <a:ea typeface="Noto Serif KR Black" panose="02020900000000000000" pitchFamily="18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0BA93FEB-4B35-490C-B4BE-84D5A2235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텍스트</a:t>
            </a:r>
            <a:r>
              <a:rPr lang="en-US" altLang="ko-KR" dirty="0"/>
              <a:t>_02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8802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B9E2F8-1BD6-13A5-781C-8F3272B91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EC0CBC-9267-C870-98F0-6656442B7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52192F-4C38-87F8-B804-B8D5AF6E3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74505-E91C-4DFB-A483-54C23BBC16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17843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562" y="409574"/>
            <a:ext cx="6017671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51341" y="409577"/>
            <a:ext cx="10225275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562" y="2152653"/>
            <a:ext cx="6017671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AC945-E8B0-DF79-0A5B-318311144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D7CF1-76C7-5689-2B1F-B51F94CE56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64BE4-2793-E1A6-8D11-E4118C305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C03C4-9570-4D56-BE91-DF77BB8BE9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7496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5198" y="7200900"/>
            <a:ext cx="10974705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5198" y="919162"/>
            <a:ext cx="10974705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5198" y="8051007"/>
            <a:ext cx="10974705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22F61-F41F-1D54-EF27-9B1F6E1D5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D5D5A-6193-6FD5-9A21-0A442B61E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264F0-A393-141C-37DC-490ECECCF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521CF-D5F0-4BD5-A083-682E7E2179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94871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D5A3DA-9D43-B6DF-18B1-FCA75AD7B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8DD078-0644-FA7A-009A-6D3DC3C17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303960-A9CA-CDD4-3822-3C740975C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FA819-D4BA-4EA5-9A9B-4535DF19F9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7801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61102" y="411958"/>
            <a:ext cx="4115514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559" y="411958"/>
            <a:ext cx="1204169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629949-BA10-66F7-2C18-E3A1FEFA3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F619DE-5CB6-3D4D-8A77-C39B718B1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C66E58-4702-D54A-815D-ED24C19A9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D1DBF-483B-4D14-87AD-E419421C2F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39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성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1">
            <a:extLst>
              <a:ext uri="{FF2B5EF4-FFF2-40B4-BE49-F238E27FC236}">
                <a16:creationId xmlns:a16="http://schemas.microsoft.com/office/drawing/2014/main" id="{0F413F5C-87E8-4E44-873A-7FB7A787F1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695" y="1356309"/>
            <a:ext cx="1260000" cy="877727"/>
          </a:xfrm>
          <a:prstGeom prst="rect">
            <a:avLst/>
          </a:prstGeom>
        </p:spPr>
        <p:txBody>
          <a:bodyPr wrap="square" lIns="0" tIns="108000" rIns="0" bIns="0" anchor="ctr" anchorCtr="0">
            <a:spAutoFit/>
          </a:bodyPr>
          <a:lstStyle>
            <a:lvl1pPr marL="0" indent="0" algn="ctr">
              <a:buFontTx/>
              <a:buNone/>
              <a:defRPr sz="54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6" name="텍스트 개체 틀 13">
            <a:extLst>
              <a:ext uri="{FF2B5EF4-FFF2-40B4-BE49-F238E27FC236}">
                <a16:creationId xmlns:a16="http://schemas.microsoft.com/office/drawing/2014/main" id="{80BDF000-E5FB-4144-942F-4DE348076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587" y="2520000"/>
            <a:ext cx="15840000" cy="60118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1800"/>
              </a:spcAft>
              <a:buFontTx/>
              <a:buNone/>
              <a:defRPr sz="6600" spc="-15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Noto Serif KR Black" pitchFamily="18" charset="-127"/>
                <a:ea typeface="Noto Serif KR Black" pitchFamily="18" charset="-127"/>
              </a:defRPr>
            </a:lvl1pPr>
            <a:lvl2pPr>
              <a:defRPr sz="5400">
                <a:latin typeface="G마켓 산스 Bold" pitchFamily="50" charset="-127"/>
                <a:ea typeface="G마켓 산스 Bold" pitchFamily="50" charset="-127"/>
              </a:defRPr>
            </a:lvl2pPr>
            <a:lvl3pPr>
              <a:defRPr sz="5400">
                <a:latin typeface="G마켓 산스 Bold" pitchFamily="50" charset="-127"/>
                <a:ea typeface="G마켓 산스 Bold" pitchFamily="50" charset="-127"/>
              </a:defRPr>
            </a:lvl3pPr>
            <a:lvl4pPr>
              <a:defRPr sz="5400">
                <a:latin typeface="G마켓 산스 Bold" pitchFamily="50" charset="-127"/>
                <a:ea typeface="G마켓 산스 Bold" pitchFamily="50" charset="-127"/>
              </a:defRPr>
            </a:lvl4pPr>
            <a:lvl5pPr>
              <a:defRPr sz="5400">
                <a:latin typeface="G마켓 산스 Bold" pitchFamily="50" charset="-127"/>
                <a:ea typeface="G마켓 산스 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85546936-D6E4-460F-BC39-BDD88C333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성경</a:t>
            </a:r>
          </a:p>
        </p:txBody>
      </p:sp>
    </p:spTree>
    <p:extLst>
      <p:ext uri="{BB962C8B-B14F-4D97-AF65-F5344CB8AC3E}">
        <p14:creationId xmlns:p14="http://schemas.microsoft.com/office/powerpoint/2010/main" val="310728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찬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39798156-5A69-499E-A33A-42A5429B27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57587" y="2160000"/>
            <a:ext cx="13176000" cy="54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5400">
                <a:latin typeface="G마켓 산스 Bold" pitchFamily="50" charset="-127"/>
                <a:ea typeface="G마켓 산스 Bold" pitchFamily="50" charset="-127"/>
              </a:defRPr>
            </a:lvl1pPr>
          </a:lstStyle>
          <a:p>
            <a:r>
              <a:rPr lang="ko-KR" altLang="en-US" dirty="0"/>
              <a:t>악보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22A3715-D390-4B8B-B1A8-56A0BD741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587" y="750812"/>
            <a:ext cx="15840000" cy="841375"/>
          </a:xfrm>
          <a:prstGeom prst="rect">
            <a:avLst/>
          </a:prstGeom>
        </p:spPr>
        <p:txBody>
          <a:bodyPr lIns="0" tIns="72000" rIns="0" bIns="0" anchor="ctr" anchorCtr="0">
            <a:spAutoFit/>
          </a:bodyPr>
          <a:lstStyle>
            <a:lvl1pPr algn="ctr">
              <a:defRPr sz="5400" b="0" spc="-150">
                <a:ln>
                  <a:noFill/>
                </a:ln>
                <a:solidFill>
                  <a:srgbClr val="559EC8"/>
                </a:solidFill>
                <a:effectLst/>
                <a:latin typeface="G마켓 산스 Bold" panose="02000000000000000000" pitchFamily="50" charset="-127"/>
                <a:ea typeface="G마켓 산스 Bold" panose="02000000000000000000" pitchFamily="50" charset="-127"/>
              </a:defRPr>
            </a:lvl1pPr>
          </a:lstStyle>
          <a:p>
            <a:r>
              <a:rPr lang="ko-KR" altLang="en-US" dirty="0"/>
              <a:t>찬송</a:t>
            </a:r>
          </a:p>
        </p:txBody>
      </p:sp>
    </p:spTree>
    <p:extLst>
      <p:ext uri="{BB962C8B-B14F-4D97-AF65-F5344CB8AC3E}">
        <p14:creationId xmlns:p14="http://schemas.microsoft.com/office/powerpoint/2010/main" val="9087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397" y="1686795"/>
            <a:ext cx="13718381" cy="3581400"/>
          </a:xfrm>
        </p:spPr>
        <p:txBody>
          <a:bodyPr anchor="b">
            <a:normAutofit/>
          </a:bodyPr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397" y="5403057"/>
            <a:ext cx="13718381" cy="248364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 algn="ctr">
              <a:buNone/>
              <a:defRPr sz="42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3E67-E745-43B5-A5DC-63583B30C9AE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8332-AE1D-4841-9CDE-87DA77E7A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94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DF91A490-C377-47FE-84A0-7111E48B96FE}"/>
              </a:ext>
            </a:extLst>
          </p:cNvPr>
          <p:cNvSpPr txBox="1">
            <a:spLocks/>
          </p:cNvSpPr>
          <p:nvPr userDrawn="1"/>
        </p:nvSpPr>
        <p:spPr>
          <a:xfrm>
            <a:off x="6949343" y="8987217"/>
            <a:ext cx="466506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1632753" rtl="0" eaLnBrk="1" latinLnBrk="1" hangingPunct="1">
              <a:spcBef>
                <a:spcPct val="20000"/>
              </a:spcBef>
              <a:buFontTx/>
              <a:buNone/>
              <a:defRPr sz="5700" kern="1200">
                <a:solidFill>
                  <a:srgbClr val="632A5C"/>
                </a:solidFill>
                <a:latin typeface="티웨이_하늘" panose="02000300000000000000" pitchFamily="2" charset="-127"/>
                <a:ea typeface="티웨이_하늘" panose="02000300000000000000" pitchFamily="2" charset="-127"/>
                <a:cs typeface="+mn-cs"/>
              </a:defRPr>
            </a:lvl1pPr>
            <a:lvl2pPr marL="1326612" indent="-510235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대한예수교장로회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성은교회</a:t>
            </a:r>
            <a:endParaRPr lang="ko-KR" alt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EDC15E6-C721-2ED9-9742-8240207AB2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83" y="9074832"/>
            <a:ext cx="32904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1" r:id="rId3"/>
    <p:sldLayoutId id="2147483656" r:id="rId4"/>
  </p:sldLayoutIdLst>
  <p:txStyles>
    <p:titleStyle>
      <a:lvl1pPr algn="ctr" defTabSz="1632753" rtl="0" eaLnBrk="1" latinLnBrk="1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282" indent="-612282" algn="l" defTabSz="1632753" rtl="0" eaLnBrk="1" latinLnBrk="1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1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1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1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6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7911" y="548640"/>
            <a:ext cx="15776138" cy="198834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911" y="2743201"/>
            <a:ext cx="15776138" cy="652700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518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fld id="{615F3E67-E745-43B5-A5DC-63583B30C9AE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8952" y="9534526"/>
            <a:ext cx="6173272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28535" y="9534526"/>
            <a:ext cx="4115514" cy="54768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E5F8332-AE1D-4841-9CDE-87DA77E7AF5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5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/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Wingdings 2"/>
        <a:buChar char="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spcBef>
          <a:spcPct val="20000"/>
        </a:spcBef>
        <a:buFont typeface="Wingdings 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D9935F-722C-191F-9154-44B7C2CC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94BF52-20E6-3717-8FF5-29BE797A5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A5D951-DBB1-C1F6-7065-2A777E7DCA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FD8CA9-F92B-1474-A977-D117ADFA5D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74BA3A-5491-3692-887E-F6B7B8D82F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800" smtClean="0"/>
            </a:lvl1pPr>
          </a:lstStyle>
          <a:p>
            <a:pPr>
              <a:defRPr/>
            </a:pPr>
            <a:fld id="{050FC6D6-6A68-42FE-B6FB-C60D5134A5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126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5pPr>
      <a:lvl6pPr marL="9144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6pPr>
      <a:lvl7pPr marL="18288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7pPr>
      <a:lvl8pPr marL="27432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8pPr>
      <a:lvl9pPr marL="36576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685800" indent="-6858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600">
          <a:solidFill>
            <a:schemeClr val="tx1"/>
          </a:solidFill>
          <a:latin typeface="+mn-lt"/>
          <a:ea typeface="+mn-ea"/>
        </a:defRPr>
      </a:lvl2pPr>
      <a:lvl3pPr marL="2286000" indent="-4572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</a:defRPr>
      </a:lvl3pPr>
      <a:lvl4pPr marL="3200400" indent="-4572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4pPr>
      <a:lvl5pPr marL="4114800" indent="-4572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5pPr>
      <a:lvl6pPr marL="50292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6pPr>
      <a:lvl7pPr marL="59436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7pPr>
      <a:lvl8pPr marL="68580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8pPr>
      <a:lvl9pPr marL="77724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9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</p:sldLayoutIdLst>
  <p:txStyles>
    <p:titleStyle>
      <a:lvl1pPr algn="l" defTabSz="1371691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3" indent="-342923" algn="l" defTabSz="1371691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69" indent="-342923" algn="l" defTabSz="1371691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614" indent="-342923" algn="l" defTabSz="1371691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460" indent="-342923" algn="l" defTabSz="1371691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306" indent="-342923" algn="l" defTabSz="1371691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151" indent="-342923" algn="l" defTabSz="1371691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97" indent="-342923" algn="l" defTabSz="1371691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843" indent="-342923" algn="l" defTabSz="1371691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689" indent="-342923" algn="l" defTabSz="1371691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91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algn="l" defTabSz="1371691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91" algn="l" defTabSz="1371691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37" algn="l" defTabSz="1371691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83" algn="l" defTabSz="1371691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229" algn="l" defTabSz="1371691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74" algn="l" defTabSz="1371691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920" algn="l" defTabSz="1371691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766" algn="l" defTabSz="1371691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506341-70E2-6AFA-CB9F-FF8255870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357986-BF52-BC2F-AC79-9A567FF85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9ADDD0-2D09-3174-93F9-FE8B7E9066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709131-C3B7-FAD6-B26C-61805BB749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00BC1E-4610-ED65-8020-AD4DCC7E15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800"/>
            </a:lvl1pPr>
          </a:lstStyle>
          <a:p>
            <a:fld id="{C4582D06-A6AC-414D-8578-4371F42620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916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5pPr>
      <a:lvl6pPr marL="9144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6pPr>
      <a:lvl7pPr marL="18288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7pPr>
      <a:lvl8pPr marL="27432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8pPr>
      <a:lvl9pPr marL="36576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685800" indent="-6858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600">
          <a:solidFill>
            <a:schemeClr val="tx1"/>
          </a:solidFill>
          <a:latin typeface="+mn-lt"/>
          <a:ea typeface="+mn-ea"/>
        </a:defRPr>
      </a:lvl2pPr>
      <a:lvl3pPr marL="2286000" indent="-4572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</a:defRPr>
      </a:lvl3pPr>
      <a:lvl4pPr marL="3200400" indent="-4572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4pPr>
      <a:lvl5pPr marL="4114800" indent="-4572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5pPr>
      <a:lvl6pPr marL="50292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6pPr>
      <a:lvl7pPr marL="59436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7pPr>
      <a:lvl8pPr marL="68580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8pPr>
      <a:lvl9pPr marL="77724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96E944-B04B-3B1D-34CE-6654A9614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A78BBF-F0E4-C114-DB6A-1BC0E33A1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C01C76-7653-ED3B-2E21-D9598CA17D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1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63A55A4-54B5-F833-3C74-9DC5A48CDF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1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C5FBC3-7973-20AD-157C-93F8B7C5D5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100" smtClean="0"/>
            </a:lvl1pPr>
          </a:lstStyle>
          <a:p>
            <a:pPr>
              <a:defRPr/>
            </a:pPr>
            <a:fld id="{40A68E8F-070D-4C69-9F92-CE26656285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779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5pPr>
      <a:lvl6pPr marL="6858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6pPr>
      <a:lvl7pPr marL="13716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7pPr>
      <a:lvl8pPr marL="20574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8pPr>
      <a:lvl9pPr marL="2743200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514350" indent="-5143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200">
          <a:solidFill>
            <a:schemeClr val="tx1"/>
          </a:solidFill>
          <a:latin typeface="+mn-lt"/>
          <a:ea typeface="+mn-ea"/>
        </a:defRPr>
      </a:lvl2pPr>
      <a:lvl3pPr marL="17145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2400300" indent="-3429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4pPr>
      <a:lvl5pPr marL="3086100" indent="-3429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5pPr>
      <a:lvl6pPr marL="37719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6pPr>
      <a:lvl7pPr marL="44577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7pPr>
      <a:lvl8pPr marL="51435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8pPr>
      <a:lvl9pPr marL="5829300" indent="-342900" algn="l" rtl="0" fontAlgn="base" latinLnBrk="1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0D7010-1A43-BC70-6C32-DC55B6ED5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412750"/>
            <a:ext cx="1646205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04053A-4272-84FB-24A6-5FE75A992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59" y="2400301"/>
            <a:ext cx="16462058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40BCAA-C889-D0B0-F3CF-4AC4DA3102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559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97EE90-22B4-A5C8-BA95-E205AE0AE1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485" y="9369427"/>
            <a:ext cx="5792205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137E53-6245-5482-0F23-A3AEB6AFF0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8675" y="9369427"/>
            <a:ext cx="426794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800"/>
            </a:lvl1pPr>
          </a:lstStyle>
          <a:p>
            <a:fld id="{455D68C4-DDEA-4A39-A1C4-DBD0256D70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444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5pPr>
      <a:lvl6pPr marL="9144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6pPr>
      <a:lvl7pPr marL="18288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7pPr>
      <a:lvl8pPr marL="27432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8pPr>
      <a:lvl9pPr marL="3657600" algn="ctr" rtl="0" fontAlgn="base" latinLnBrk="1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685800" indent="-6858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600">
          <a:solidFill>
            <a:schemeClr val="tx1"/>
          </a:solidFill>
          <a:latin typeface="+mn-lt"/>
          <a:ea typeface="+mn-ea"/>
        </a:defRPr>
      </a:lvl2pPr>
      <a:lvl3pPr marL="2286000" indent="-4572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</a:defRPr>
      </a:lvl3pPr>
      <a:lvl4pPr marL="3200400" indent="-4572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4pPr>
      <a:lvl5pPr marL="4114800" indent="-4572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5pPr>
      <a:lvl6pPr marL="50292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6pPr>
      <a:lvl7pPr marL="59436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7pPr>
      <a:lvl8pPr marL="68580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8pPr>
      <a:lvl9pPr marL="7772400" indent="-457200" algn="l" rtl="0" fontAlgn="base" latinLnBrk="1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53.xml"/><Relationship Id="rId5" Type="http://schemas.openxmlformats.org/officeDocument/2006/relationships/slide" Target="slide5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53.xml"/><Relationship Id="rId5" Type="http://schemas.openxmlformats.org/officeDocument/2006/relationships/slide" Target="slide51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53.xml"/><Relationship Id="rId5" Type="http://schemas.openxmlformats.org/officeDocument/2006/relationships/slide" Target="slide51.xml"/><Relationship Id="rId4" Type="http://schemas.openxmlformats.org/officeDocument/2006/relationships/slide" Target="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53.xml"/><Relationship Id="rId5" Type="http://schemas.openxmlformats.org/officeDocument/2006/relationships/slide" Target="slide51.xml"/><Relationship Id="rId4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53.xml"/><Relationship Id="rId5" Type="http://schemas.openxmlformats.org/officeDocument/2006/relationships/slide" Target="slide51.xml"/><Relationship Id="rId4" Type="http://schemas.openxmlformats.org/officeDocument/2006/relationships/slide" Target="sl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53.xml"/><Relationship Id="rId5" Type="http://schemas.openxmlformats.org/officeDocument/2006/relationships/slide" Target="slide51.xml"/><Relationship Id="rId4" Type="http://schemas.openxmlformats.org/officeDocument/2006/relationships/slide" Target="slide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38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F8C5FFF-E27E-C614-353F-6E76E200EDD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2CFAA36-050A-DD5C-7DB8-0E2F61C37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하늘의 해와 달들아 소리 높여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B93F7B9-A7D8-C123-EC67-0DA2034E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험한 산과 넓은 푸른 바다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31A890A-FAEA-39B4-953B-9DEF16163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8.</a:t>
            </a:r>
            <a:r>
              <a:rPr lang="ko-KR" altLang="en-US" sz="2200">
                <a:solidFill>
                  <a:srgbClr val="FF0000"/>
                </a:solidFill>
              </a:rPr>
              <a:t>세상 모든 사람들아 주를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A4F8B81-1A6D-B7EF-4CA7-EBAEE3BA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10.</a:t>
            </a:r>
            <a:r>
              <a:rPr lang="ko-KR" altLang="en-US" sz="2200">
                <a:solidFill>
                  <a:srgbClr val="000000"/>
                </a:solidFill>
              </a:rPr>
              <a:t>호흡이 있는 자마다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88CE21B-DA0C-92BB-D69B-503B3D169CF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797493-3781-A269-23E6-88EBCCED5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하늘의 해와 달들아 소리 높여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4B8893-4ACC-7FB0-354C-37342F63E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험한 산과 넓은 푸른 바다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475622-4EDA-D0CA-300D-93A06DCAE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8.</a:t>
            </a:r>
            <a:r>
              <a:rPr lang="ko-KR" altLang="en-US" sz="2200">
                <a:solidFill>
                  <a:srgbClr val="000000"/>
                </a:solidFill>
              </a:rPr>
              <a:t>세상 모든 사람들아 주를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1AA986C-C568-3590-343A-FE89D13EB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10.</a:t>
            </a:r>
            <a:r>
              <a:rPr lang="ko-KR" altLang="en-US" sz="2200">
                <a:solidFill>
                  <a:srgbClr val="FF0000"/>
                </a:solidFill>
              </a:rPr>
              <a:t>호흡이 있는 자마다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8648A47-520E-CEFE-F983-C73BB9A23D2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B8688E-D5A5-AD40-320F-122EFD29C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하늘의 해와 달들아 소리 높여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73F988-C17C-A10B-0F0E-36CB0A974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험한 산과 넓은 푸른 바다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D577A3-E295-72DC-0C98-1A824B84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8.</a:t>
            </a:r>
            <a:r>
              <a:rPr lang="ko-KR" altLang="en-US" sz="2200">
                <a:solidFill>
                  <a:srgbClr val="000000"/>
                </a:solidFill>
              </a:rPr>
              <a:t>세상 모든 사람들아 주를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87ED85-27DA-6C90-169F-08C77F25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10.</a:t>
            </a:r>
            <a:r>
              <a:rPr lang="ko-KR" altLang="en-US" sz="2200">
                <a:solidFill>
                  <a:srgbClr val="FF0000"/>
                </a:solidFill>
              </a:rPr>
              <a:t>호흡이 있는 자마다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74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88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70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61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5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98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11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A0B3A03B-088D-90BD-2539-5966911841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25AC989-A3DE-5868-B77A-CA646BD3C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하늘의 해와 달들아 소리 높여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95344B8-AF8E-7635-1C21-05C843FB0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험한 산과 넓은 푸른 바다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834DFAD-CD0F-7C6B-1967-D635051C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8.</a:t>
            </a:r>
            <a:r>
              <a:rPr lang="ko-KR" altLang="en-US" sz="2200">
                <a:solidFill>
                  <a:srgbClr val="000000"/>
                </a:solidFill>
              </a:rPr>
              <a:t>세상 모든 사람들아 주를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1952501-6484-7421-47E9-4DDDA4494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10.</a:t>
            </a:r>
            <a:r>
              <a:rPr lang="ko-KR" altLang="en-US" sz="2200">
                <a:solidFill>
                  <a:srgbClr val="000000"/>
                </a:solidFill>
              </a:rPr>
              <a:t>호흡이 있는 자마다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260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97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46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0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15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76FF84D-13C7-B299-556B-50630D6EF6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A9AEF0-79C3-6733-2F04-5B7272E84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우리를 죄에서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4854F4-5E85-EEC2-9CEB-7016C4461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83103F-2274-68B2-FC7E-4FF43BDE3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C868C1-EE80-7391-9B50-C9904ACBE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AF987DC-4BB1-B222-2003-83A783125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BC8E8AA-ECC0-F82C-0076-090F281252D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EC9C49-C949-F0C6-CC7E-4A0FE8488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우리를 죄에서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AC652E-38D2-1E8E-4266-C67C78E2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64F1D8-CB82-543A-BBEB-66CEECE17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C962A9-E5BD-DCCF-1C31-086D93A54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62F77E0-F544-AF9A-52BE-B9B7E1D6E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3A9B03C-0207-831A-D977-B23445D28B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897F92-77CA-E2F6-19B9-EA1F5B9EA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우리를 죄에서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794F77-96C1-886F-04C8-4161051B6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AA9423-021A-DA7B-434A-2B1088C5A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D4E3BC-E597-6609-37AA-9678A01F4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2F499D0-5EFA-22EC-53C8-76D76764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5531EB4-BA4E-72AD-BFCA-A7A1B28FB1C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9C4ABD-4E2A-963D-8720-BEBC4E0AD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우리를 죄에서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85F31A-1EFC-CE23-58AC-11F1497ED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C022EF-453B-8B40-0B41-C17B0EEBA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C3CEC9-F754-4803-26CF-CEFE2076B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13110D2-395B-AD6D-8457-F1448E836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7B022FF-38B2-E85D-A489-E07E3C75E6B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4E77AF-2CAA-36CF-80FD-F92B2CCA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007BEA-A88C-1872-5F5C-D3AA7F875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우리를 주께서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ABBD89-F1BC-9629-7CC6-8384ED26B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6B54C5-2295-25D8-13C7-0F54465F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33ED1FA-8C48-C81B-4407-DAE48AE6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79CC9DE-8039-82DC-ACCD-BA9177F5E7B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B2CD905-5F38-1671-CE2F-A9F2C1FA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하늘의 해와 달들아 소리 높여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B6DA95-178A-97C5-C7A0-3A7707DA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험한 산과 넓은 푸른 바다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6B6C221-6AF4-F62D-C4DF-C58A1D76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8.</a:t>
            </a:r>
            <a:r>
              <a:rPr lang="ko-KR" altLang="en-US" sz="2200">
                <a:solidFill>
                  <a:srgbClr val="000000"/>
                </a:solidFill>
              </a:rPr>
              <a:t>세상 모든 사람들아 주를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CC8A40-0509-ABA7-F6DB-1FDC3D458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10.</a:t>
            </a:r>
            <a:r>
              <a:rPr lang="ko-KR" altLang="en-US" sz="2200">
                <a:solidFill>
                  <a:srgbClr val="000000"/>
                </a:solidFill>
              </a:rPr>
              <a:t>호흡이 있는 자마다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8ECBF56-464F-8C5E-D80D-590E3300AC8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BFB56B-4171-8C60-8402-D5FE2BA3B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EBC6D5-35B4-C707-93E7-B5F3BD850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우리를 주께서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4A67A3-8BF1-E014-2D9D-04B7AF797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8AEB33-ED51-B050-CB51-16E9F405C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3CD019C-15A5-C87C-FEC3-3978B73CE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6ED915B-4167-3994-EBFF-EEC2B22B50D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F65C58-9A1D-66A9-0297-62DCDC332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418F1C-EEE6-A7E9-65F3-7529DEB3F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우리를 주께서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8E4FC7-00EC-8584-A6AA-EC05372C4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5BCF7D-D0F6-43A6-32BD-C27318BE4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05AC413-B4A4-5831-25CA-A5BDED0D2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A1EE155-DB96-9ABB-53ED-6D0579DB01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C75182-B278-5852-CE69-71E1FBA70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1A620B-E43C-BC7B-1CC3-39697143A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2.</a:t>
            </a:r>
            <a:r>
              <a:rPr lang="ko-KR" altLang="en-US" sz="2200">
                <a:solidFill>
                  <a:srgbClr val="FF0000"/>
                </a:solidFill>
              </a:rPr>
              <a:t>우리를 주께서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A1716A-7F7F-CC6D-F6A6-B30AD5186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328E76-1757-C323-8A70-3879F30E0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F1BF074-888C-81E9-1733-FED04325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7F912EC-5174-BBD0-F543-062F8CAFD9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5BD20D-DE43-CCF0-B11D-2620DFCC0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E27B81-F442-C04A-6EA9-230FF1F9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799178-9F6A-B715-5A87-6900BBA9A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43A084-4B37-CBB9-6B30-392443E2C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E8B9799-0EE8-1D95-F811-9FFBFD89F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407E3D8-B706-A405-048E-6B2CCE2E91C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B62A08-CAC7-21FA-19F2-942E00E5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1C6E19-4A9D-7DE5-498F-5FED5A24A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2A5FEB-57D7-4E3A-8CD9-DFEE83744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5A7156-0D1B-4AD1-C646-DE92839FD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A498053-9A37-2AD1-8AA2-D03B877EA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A05DCDC-A494-167E-72FF-9AC1D7E42C4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DE1015-4704-6358-F369-BB2194819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9E0A1C-1064-B102-C300-DCB2CFCB2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486161-9555-E167-C691-BB81E399C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C2F98B-CC53-9497-550C-D29BCF4B7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F3904F1-3B65-17A2-37CD-D606DEBE3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E0D7698-198B-513B-4905-2F92961058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739A0E-B382-0DBF-1EA8-5AE9A7025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206904-C304-7DA5-98F8-573668E30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1E194D-E687-9A66-B8A3-3C54B3EE6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C40296-F97A-9647-EC17-8BCE8D6C6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BF74C78-E4E3-8627-4811-CCA921298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FA5358CB-F25A-2C91-7A29-C14F4B61391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EF5925-3A98-BC70-3B7C-2A23D2675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949907-D5F7-67E3-DBC1-007C8913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8AA33A-67A9-CE1C-F5E3-48029310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1761F6-548B-3304-FDBB-B33B6684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4.</a:t>
            </a:r>
            <a:r>
              <a:rPr lang="ko-KR" altLang="en-US" sz="2200">
                <a:solidFill>
                  <a:srgbClr val="FF0000"/>
                </a:solidFill>
              </a:rPr>
              <a:t>우리가 이 세상 떠날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4AB2E5-B13E-9D29-993F-2ECBCACD0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D6E6A0F-5A5D-2473-DBDC-EA52CE50A77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E0238A-AD8D-C046-C165-938845378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C9F12F-7164-6801-F43E-80781C081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6E27AE-211A-6C14-D8D7-32A2EB7E2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7A288C-B700-D106-3216-E2590B053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4.</a:t>
            </a:r>
            <a:r>
              <a:rPr lang="ko-KR" altLang="en-US" sz="2200">
                <a:solidFill>
                  <a:srgbClr val="FF0000"/>
                </a:solidFill>
              </a:rPr>
              <a:t>우리가 이 세상 떠날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121DEE-64B8-A196-31EC-3BB0FFE1D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000000"/>
                </a:solidFill>
              </a:rPr>
              <a:t>후</a:t>
            </a:r>
            <a:r>
              <a:rPr lang="en-US" altLang="ko-KR" sz="2200">
                <a:solidFill>
                  <a:srgbClr val="000000"/>
                </a:solidFill>
              </a:rPr>
              <a:t>.</a:t>
            </a:r>
            <a:r>
              <a:rPr lang="ko-KR" altLang="en-US" sz="2200">
                <a:solidFill>
                  <a:srgbClr val="00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D8C84FE-ED45-CC7E-FA2C-2303F54D85A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90E576-B625-7C34-F8FA-F9C91890D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BC2789-1D03-F7F5-BB69-EE185D8B2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697A89-DA5C-963E-EB2A-A065E45FD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13641C-D6D5-2145-B543-1E2FD5D4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2811F77-0147-E372-994C-834224D68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FF0000"/>
                </a:solidFill>
              </a:rPr>
              <a:t>후</a:t>
            </a:r>
            <a:r>
              <a:rPr lang="en-US" altLang="ko-KR" sz="2200">
                <a:solidFill>
                  <a:srgbClr val="FF0000"/>
                </a:solidFill>
              </a:rPr>
              <a:t>.</a:t>
            </a:r>
            <a:r>
              <a:rPr lang="ko-KR" altLang="en-US" sz="2200">
                <a:solidFill>
                  <a:srgbClr val="FF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5214C71-1C73-47F3-CAE4-FAC1C8AFD0A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31A9D20-1770-F2EF-16B4-DF4343E05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하늘의 해와 달들아 소리 높여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8419F7A-9224-5B1B-5A4E-8679CD19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험한 산과 넓은 푸른 바다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FC7A3E2-6167-4551-F4C1-50B705CF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8.</a:t>
            </a:r>
            <a:r>
              <a:rPr lang="ko-KR" altLang="en-US" sz="2200">
                <a:solidFill>
                  <a:srgbClr val="000000"/>
                </a:solidFill>
              </a:rPr>
              <a:t>세상 모든 사람들아 주를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819EF9-C8D8-FA5C-1A7F-B49FC01D1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10.</a:t>
            </a:r>
            <a:r>
              <a:rPr lang="ko-KR" altLang="en-US" sz="2200">
                <a:solidFill>
                  <a:srgbClr val="000000"/>
                </a:solidFill>
              </a:rPr>
              <a:t>호흡이 있는 자마다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4540F7A-C9C5-5B94-55EB-8E078C965168}"/>
              </a:ext>
            </a:extLst>
          </p:cNvPr>
          <p:cNvSpPr/>
          <p:nvPr/>
        </p:nvSpPr>
        <p:spPr>
          <a:xfrm>
            <a:off x="2087563" y="3635377"/>
            <a:ext cx="2451100" cy="1149350"/>
          </a:xfrm>
          <a:prstGeom prst="rect">
            <a:avLst/>
          </a:prstGeom>
          <a:solidFill>
            <a:srgbClr val="F6E8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3600">
              <a:solidFill>
                <a:srgbClr val="FFFFFF"/>
              </a:solidFill>
              <a:latin typeface="굴림"/>
              <a:ea typeface="굴림"/>
            </a:endParaRPr>
          </a:p>
        </p:txBody>
      </p:sp>
      <p:pic>
        <p:nvPicPr>
          <p:cNvPr id="4104" name="그림 11">
            <a:extLst>
              <a:ext uri="{FF2B5EF4-FFF2-40B4-BE49-F238E27FC236}">
                <a16:creationId xmlns:a16="http://schemas.microsoft.com/office/drawing/2014/main" id="{733F68C1-B6C0-7C3A-4BEB-ECBF56FC2BA6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t="36504" r="66560" b="50589"/>
          <a:stretch>
            <a:fillRect/>
          </a:stretch>
        </p:blipFill>
        <p:spPr bwMode="auto">
          <a:xfrm>
            <a:off x="2376488" y="3502026"/>
            <a:ext cx="2016126" cy="12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4F75B7B-A98C-72A3-8300-488FA022EE5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6C18E3-DCB8-B79D-4615-8516EEBA0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우리를 죄에서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89EC9E-432A-3379-2F4B-8C63BA18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2.</a:t>
            </a:r>
            <a:r>
              <a:rPr lang="ko-KR" altLang="en-US" sz="2200">
                <a:solidFill>
                  <a:srgbClr val="000000"/>
                </a:solidFill>
              </a:rPr>
              <a:t>우리를 주께서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CDCD15-19A3-62A2-F5FC-6BDDA4A0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 지금 죄에서 사함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03DF9E-7137-CF0F-96F5-F4C527652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우리가 이 세상 떠날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FA51BB-50C6-CB68-0AE6-7FF577CEE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8787" y="9652000"/>
            <a:ext cx="335280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200">
                <a:solidFill>
                  <a:srgbClr val="FF0000"/>
                </a:solidFill>
              </a:rPr>
              <a:t>후</a:t>
            </a:r>
            <a:r>
              <a:rPr lang="en-US" altLang="ko-KR" sz="2200">
                <a:solidFill>
                  <a:srgbClr val="FF0000"/>
                </a:solidFill>
              </a:rPr>
              <a:t>.</a:t>
            </a:r>
            <a:r>
              <a:rPr lang="ko-KR" altLang="en-US" sz="2200">
                <a:solidFill>
                  <a:srgbClr val="FF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1">
            <a:extLst>
              <a:ext uri="{FF2B5EF4-FFF2-40B4-BE49-F238E27FC236}">
                <a16:creationId xmlns:a16="http://schemas.microsoft.com/office/drawing/2014/main" id="{3089CB8B-B49E-DE5A-1DC3-E0AEFC03298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2806D1-9254-C1AE-C10E-1E9BC0D4E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온 땅이여 주를 찬양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973832-D77E-C52A-40F8-110673009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위대하신 주 그의 힘과 위엄을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B0344A-5614-7364-C5BE-FAA9881C3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온 땅이여 주를 찬양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21645156-8C40-231C-37BF-47D43DF511F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B7EA6AC-81E5-4DDD-115F-DF99771B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온 땅이여 주를 찬양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50714E-9F7E-A2BA-8606-B84D8963E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위대하신 주 그의 힘과 위엄을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F34211-CE8D-6872-840E-E17F571A1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온 땅이여 주를 찬양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B3C2FD72-D80A-B922-6C9A-CBC823E7856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95C097D-56BB-A72B-538F-60D219D7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온 땅이여 주를 찬양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DBCE50-367B-A683-13F2-7895D6A2D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위대하신 주 그의 힘과 위엄을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2C3CD6-69E5-AA94-9BF0-5732D3A2F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4.</a:t>
            </a:r>
            <a:r>
              <a:rPr lang="ko-KR" altLang="en-US" sz="2200">
                <a:solidFill>
                  <a:srgbClr val="000000"/>
                </a:solidFill>
              </a:rPr>
              <a:t>온 땅이여 주를 찬양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F94D25DF-A6A5-225C-DD8B-867B4F7F20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0F1F9C-27C7-E514-D529-7BE59E336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온 땅이여 주를 찬양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D8A12A0-50F0-D123-7FB6-30871133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위대하신 주 그의 힘과 위엄을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FB413C-54D7-AC69-A1BE-3B8EE7435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4.</a:t>
            </a:r>
            <a:r>
              <a:rPr lang="ko-KR" altLang="en-US" sz="2200">
                <a:solidFill>
                  <a:srgbClr val="FF0000"/>
                </a:solidFill>
              </a:rPr>
              <a:t>온 땅이여 주를 찬양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DC723D5F-C86E-EEA0-21FC-9CCB9792CF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C916A4E-9052-54FF-44B3-EB6AFA595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온 땅이여 주를 찬양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6CA045-5CA4-4DD4-3C2D-DD48F0493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위대하신 주 그의 힘과 위엄을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9AFEBA-1765-8032-B0DB-50CD45858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4.</a:t>
            </a:r>
            <a:r>
              <a:rPr lang="ko-KR" altLang="en-US" sz="2200">
                <a:solidFill>
                  <a:srgbClr val="FF0000"/>
                </a:solidFill>
              </a:rPr>
              <a:t>온 땅이여 주를 찬양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B12626C-4331-BFE7-856F-CC251D4E2F8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3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8A1A3DD-F939-A113-B3AF-4179B1B0F86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3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D04869E-AA2D-4466-D6E2-EF661DA445E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3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>
            <a:extLst>
              <a:ext uri="{FF2B5EF4-FFF2-40B4-BE49-F238E27FC236}">
                <a16:creationId xmlns:a16="http://schemas.microsoft.com/office/drawing/2014/main" id="{9DFDBF36-2D6F-3572-815C-9C7833CA1A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4077F14-65B1-0176-18E2-FC044FEA1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나의 갈 길 다 끝날 때까지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350E58-3976-B849-3AAD-5B005FC4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나의 달려온 길 돌아보니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380D888-100E-4F77-5507-161804431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험한 세월 다 지나 보내고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FA38B57-8960-7789-9E2B-C81E83628FF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500E384-9182-7A07-4165-9FBC3E82A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하늘의 해와 달들아 소리 높여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BE53FAB-B872-DE06-1330-65D4E57CF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험한 산과 넓은 푸른 바다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B7FE4D-706E-761B-0CCC-AC39AA24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8.</a:t>
            </a:r>
            <a:r>
              <a:rPr lang="ko-KR" altLang="en-US" sz="2200">
                <a:solidFill>
                  <a:srgbClr val="000000"/>
                </a:solidFill>
              </a:rPr>
              <a:t>세상 모든 사람들아 주를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4005727-32CC-D286-D5E3-B63EE116D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10.</a:t>
            </a:r>
            <a:r>
              <a:rPr lang="ko-KR" altLang="en-US" sz="2200">
                <a:solidFill>
                  <a:srgbClr val="000000"/>
                </a:solidFill>
              </a:rPr>
              <a:t>호흡이 있는 자마다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26DBC8F8-1DEF-B830-FD3F-C0CF7B16D3E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A042F0-1ABF-67E4-19A0-0D41751BA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1.</a:t>
            </a:r>
            <a:r>
              <a:rPr lang="ko-KR" altLang="en-US" sz="2200">
                <a:solidFill>
                  <a:srgbClr val="FF0000"/>
                </a:solidFill>
              </a:rPr>
              <a:t>나의 갈 길 다 끝날 때까지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0A328ED-080D-F835-7E75-B8E9C904E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나의 달려온 길 돌아보니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8702F7-EF75-E4F5-E5DA-77973D50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험한 세월 다 지나 보내고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198D2C99-5915-4F27-588D-2A5B3379126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4E603E-67E6-5BDB-1FE3-ECA76E027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나의 갈 길 다 끝날 때까지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52101E-7965-17CA-25CD-339701714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나의 달려온 길 돌아보니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DED15BC-0BD2-8504-DBB0-9CA628185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험한 세월 다 지나 보내고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8DDDA874-E9CA-C97C-C482-618FE2655B3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A35EC12-3BCB-ED33-8F6B-F95F65622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나의 갈 길 다 끝날 때까지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EE7A664-7D1B-3DE6-0126-5A921A4AD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나의 달려온 길 돌아보니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4D0412-3B24-C225-8E0C-147D537A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5.</a:t>
            </a:r>
            <a:r>
              <a:rPr lang="ko-KR" altLang="en-US" sz="2200">
                <a:solidFill>
                  <a:srgbClr val="000000"/>
                </a:solidFill>
              </a:rPr>
              <a:t>험한 세월 다 지나 보내고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FC0068A3-7588-FD84-90FA-5975EE9FB86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2E96F2-2911-CCA1-EC94-4636886F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나의 갈 길 다 끝날 때까지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3A4D310-E73C-52D5-22DE-19693BF9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나의 달려온 길 돌아보니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306DC6-D25A-1A30-8111-933DBB314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5.</a:t>
            </a:r>
            <a:r>
              <a:rPr lang="ko-KR" altLang="en-US" sz="2200">
                <a:solidFill>
                  <a:srgbClr val="FF0000"/>
                </a:solidFill>
              </a:rPr>
              <a:t>험한 세월 다 지나 보내고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034589CE-5B25-9146-F630-500F09DA342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E7A4BA-D354-0FE7-7FF9-DE1493957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나의 갈 길 다 끝날 때까지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817BDE-0BFD-4977-5579-023E60AF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나의 달려온 길 돌아보니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5EB78F3-6D31-819C-4A27-EC401016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rIns="6858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200">
                <a:solidFill>
                  <a:srgbClr val="FF0000"/>
                </a:solidFill>
              </a:rPr>
              <a:t>5.</a:t>
            </a:r>
            <a:r>
              <a:rPr lang="ko-KR" altLang="en-US" sz="2200">
                <a:solidFill>
                  <a:srgbClr val="FF0000"/>
                </a:solidFill>
              </a:rPr>
              <a:t>험한 세월 다 지나 보내고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C8717A4-EB16-39CB-09B5-B8B50E5675D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DBB913-9366-B903-21E7-291BE217F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하늘의 해와 달들아 소리 높여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65ED90-2EB3-B954-906E-83C57982F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험한 산과 넓은 푸른 바다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4D29CFD-E0E0-0349-1282-7A6013BA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8.</a:t>
            </a:r>
            <a:r>
              <a:rPr lang="ko-KR" altLang="en-US" sz="2200">
                <a:solidFill>
                  <a:srgbClr val="000000"/>
                </a:solidFill>
              </a:rPr>
              <a:t>세상 모든 사람들아 주를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AB473C-8C7E-7501-13DC-6A2F84F72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10.</a:t>
            </a:r>
            <a:r>
              <a:rPr lang="ko-KR" altLang="en-US" sz="2200">
                <a:solidFill>
                  <a:srgbClr val="000000"/>
                </a:solidFill>
              </a:rPr>
              <a:t>호흡이 있는 자마다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38E9951-ECD4-1D1B-EBEB-3DF54E711AD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294304-B9A5-72E5-DC92-7970C2100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하늘의 해와 달들아 소리 높여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D78C2E-0B39-1527-A7FA-C8C7E93EA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험한 산과 넓은 푸른 바다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AA59B8-06AE-C943-9126-E833C759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8.</a:t>
            </a:r>
            <a:r>
              <a:rPr lang="ko-KR" altLang="en-US" sz="2200">
                <a:solidFill>
                  <a:srgbClr val="000000"/>
                </a:solidFill>
              </a:rPr>
              <a:t>세상 모든 사람들아 주를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B2EF09E-7B57-EDC8-9B2D-4448E315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10.</a:t>
            </a:r>
            <a:r>
              <a:rPr lang="ko-KR" altLang="en-US" sz="2200">
                <a:solidFill>
                  <a:srgbClr val="000000"/>
                </a:solidFill>
              </a:rPr>
              <a:t>호흡이 있는 자마다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D2B3076-D6ED-82C0-D405-1B09C7C2675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91600F8-716E-E368-0DAB-86ACFD46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하늘의 해와 달들아 소리 높여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4AC6BD1-97E5-A1F2-D0C9-F3E223E82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3.</a:t>
            </a:r>
            <a:r>
              <a:rPr lang="ko-KR" altLang="en-US" sz="2200">
                <a:solidFill>
                  <a:srgbClr val="FF0000"/>
                </a:solidFill>
              </a:rPr>
              <a:t>험한 산과 넓은 푸른 바다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1A3A58B-43D1-0D24-1617-FBBB75951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8.</a:t>
            </a:r>
            <a:r>
              <a:rPr lang="ko-KR" altLang="en-US" sz="2200">
                <a:solidFill>
                  <a:srgbClr val="000000"/>
                </a:solidFill>
              </a:rPr>
              <a:t>세상 모든 사람들아 주를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D2455B-6EE8-659D-34EE-8A54A387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10.</a:t>
            </a:r>
            <a:r>
              <a:rPr lang="ko-KR" altLang="en-US" sz="2200">
                <a:solidFill>
                  <a:srgbClr val="000000"/>
                </a:solidFill>
              </a:rPr>
              <a:t>호흡이 있는 자마다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06D242D-E75A-7C27-7043-380A5EBF95B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8288000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D98E445-9C32-64A9-87A0-AD64A9B19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1.</a:t>
            </a:r>
            <a:r>
              <a:rPr lang="ko-KR" altLang="en-US" sz="2200">
                <a:solidFill>
                  <a:srgbClr val="000000"/>
                </a:solidFill>
              </a:rPr>
              <a:t>하늘의 해와 달들아 소리 높여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A0822C3-4480-9E29-89D8-233CFDDCC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3.</a:t>
            </a:r>
            <a:r>
              <a:rPr lang="ko-KR" altLang="en-US" sz="2200">
                <a:solidFill>
                  <a:srgbClr val="000000"/>
                </a:solidFill>
              </a:rPr>
              <a:t>험한 산과 넓은 푸른 바다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ABBB3A-4D87-784C-AC5D-6A03877E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FF0000"/>
                </a:solidFill>
              </a:rPr>
              <a:t>8.</a:t>
            </a:r>
            <a:r>
              <a:rPr lang="ko-KR" altLang="en-US" sz="2200">
                <a:solidFill>
                  <a:srgbClr val="FF0000"/>
                </a:solidFill>
              </a:rPr>
              <a:t>세상 모든 사람들아 주를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CA43E2-F729-7772-6573-D43E08BF0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8838" y="9652000"/>
            <a:ext cx="4222750" cy="4572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828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200">
                <a:solidFill>
                  <a:srgbClr val="000000"/>
                </a:solidFill>
              </a:rPr>
              <a:t>10.</a:t>
            </a:r>
            <a:r>
              <a:rPr lang="ko-KR" altLang="en-US" sz="2200">
                <a:solidFill>
                  <a:srgbClr val="000000"/>
                </a:solidFill>
              </a:rPr>
              <a:t>호흡이 있는 자마다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배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8315</TotalTime>
  <Words>880</Words>
  <Application>Microsoft Office PowerPoint</Application>
  <PresentationFormat>사용자 지정</PresentationFormat>
  <Paragraphs>157</Paragraphs>
  <Slides>54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54</vt:i4>
      </vt:variant>
    </vt:vector>
  </HeadingPairs>
  <TitlesOfParts>
    <vt:vector size="72" baseType="lpstr">
      <vt:lpstr>G마켓 산스 Bold</vt:lpstr>
      <vt:lpstr>Noto Serif KR Black</vt:lpstr>
      <vt:lpstr>굴림</vt:lpstr>
      <vt:lpstr>나눔고딕 ExtraBold</vt:lpstr>
      <vt:lpstr>맑은 고딕</vt:lpstr>
      <vt:lpstr>티웨이_하늘</vt:lpstr>
      <vt:lpstr>Arial</vt:lpstr>
      <vt:lpstr>Calibri</vt:lpstr>
      <vt:lpstr>Calibri Light</vt:lpstr>
      <vt:lpstr>Wingdings 2</vt:lpstr>
      <vt:lpstr>배경</vt:lpstr>
      <vt:lpstr>디자인 사용자 지정</vt:lpstr>
      <vt:lpstr>HDOfficeLightV0</vt:lpstr>
      <vt:lpstr>기본 디자인</vt:lpstr>
      <vt:lpstr>1_Office 테마</vt:lpstr>
      <vt:lpstr>1_기본 디자인</vt:lpstr>
      <vt:lpstr>2_기본 디자인</vt:lpstr>
      <vt:lpstr>3_기본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viva-choi</dc:creator>
  <cp:keywords>예배ppt</cp:keywords>
  <cp:lastModifiedBy>User</cp:lastModifiedBy>
  <cp:revision>995</cp:revision>
  <dcterms:created xsi:type="dcterms:W3CDTF">2023-04-25T22:37:15Z</dcterms:created>
  <dcterms:modified xsi:type="dcterms:W3CDTF">2026-06-12T06:58:07Z</dcterms:modified>
</cp:coreProperties>
</file>