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57" r:id="rId3"/>
    <p:sldId id="258" r:id="rId4"/>
    <p:sldId id="20470" r:id="rId5"/>
    <p:sldId id="20471" r:id="rId6"/>
    <p:sldId id="259" r:id="rId7"/>
    <p:sldId id="310" r:id="rId8"/>
    <p:sldId id="261" r:id="rId9"/>
    <p:sldId id="20397" r:id="rId10"/>
    <p:sldId id="262" r:id="rId11"/>
    <p:sldId id="20278" r:id="rId12"/>
    <p:sldId id="20279" r:id="rId13"/>
    <p:sldId id="263" r:id="rId14"/>
    <p:sldId id="264" r:id="rId15"/>
    <p:sldId id="20567" r:id="rId16"/>
    <p:sldId id="20351" r:id="rId17"/>
    <p:sldId id="265" r:id="rId18"/>
    <p:sldId id="266" r:id="rId19"/>
    <p:sldId id="267" r:id="rId20"/>
    <p:sldId id="268" r:id="rId21"/>
    <p:sldId id="20461" r:id="rId22"/>
    <p:sldId id="20462" r:id="rId23"/>
    <p:sldId id="20553" r:id="rId24"/>
    <p:sldId id="20569" r:id="rId25"/>
    <p:sldId id="20570" r:id="rId26"/>
    <p:sldId id="20571" r:id="rId27"/>
    <p:sldId id="20572" r:id="rId28"/>
    <p:sldId id="270" r:id="rId29"/>
    <p:sldId id="271" r:id="rId30"/>
    <p:sldId id="272" r:id="rId31"/>
    <p:sldId id="273" r:id="rId32"/>
    <p:sldId id="20422" r:id="rId33"/>
    <p:sldId id="20573" r:id="rId34"/>
    <p:sldId id="275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0466" r:id="rId44"/>
    <p:sldId id="20467" r:id="rId45"/>
    <p:sldId id="20496" r:id="rId46"/>
    <p:sldId id="20535" r:id="rId47"/>
    <p:sldId id="20536" r:id="rId48"/>
    <p:sldId id="20562" r:id="rId49"/>
    <p:sldId id="20563" r:id="rId50"/>
    <p:sldId id="20564" r:id="rId51"/>
    <p:sldId id="286" r:id="rId52"/>
    <p:sldId id="287" r:id="rId53"/>
    <p:sldId id="20542" r:id="rId54"/>
    <p:sldId id="20379" r:id="rId55"/>
    <p:sldId id="289" r:id="rId56"/>
    <p:sldId id="290" r:id="rId57"/>
    <p:sldId id="291" r:id="rId58"/>
    <p:sldId id="292" r:id="rId59"/>
  </p:sldIdLst>
  <p:sldSz cx="18291175" cy="10287000"/>
  <p:notesSz cx="6858000" cy="9144000"/>
  <p:defaultTextStyle>
    <a:defPPr>
      <a:defRPr lang="ko-KR"/>
    </a:defPPr>
    <a:lvl1pPr marL="0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46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91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537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383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229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5074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920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766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1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23FD5F-CAF0-4E81-9AB0-E671551C6965}" type="datetimeFigureOut">
              <a:rPr lang="ko-KR" altLang="en-US" smtClean="0"/>
              <a:t>2026-06-19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4461F-5C4D-4B27-A36F-622D86F92E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4015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4461F-5C4D-4B27-A36F-622D86F92EDE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5926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15BC378-86C2-5F3C-2040-8995DE815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EB10582A-A835-1D91-7457-055288E15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CFC3-C107-44EB-A3E6-1B4B6CB7DC57}" type="datetimeFigureOut">
              <a:rPr lang="ko-KR" altLang="en-US" smtClean="0"/>
              <a:t>2026-06-19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E3ADD75-43B4-F0EF-39AF-4295ED539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AB21B7C-5722-339C-9E4E-6553EEDAA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5C9C6-C25E-4FA3-952C-6659852CFE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2616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CC0632-05FB-E8EA-7C55-8035861B7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519" y="547688"/>
            <a:ext cx="15776138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BC81BDB-9EFA-347E-4B18-4A6FB881C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519" y="2738438"/>
            <a:ext cx="15776138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46DCA35-6F45-50E3-27F9-87FBA9806E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518" y="9534526"/>
            <a:ext cx="4115514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2CFC3-C107-44EB-A3E6-1B4B6CB7DC57}" type="datetimeFigureOut">
              <a:rPr lang="ko-KR" altLang="en-US" smtClean="0"/>
              <a:t>2026-06-19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C5478C0-161C-4824-3AF6-944DBC1D9A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8952" y="9534526"/>
            <a:ext cx="6173272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76D97B6-DFE4-91B7-79F1-80171466E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8143" y="9534526"/>
            <a:ext cx="4115514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5C9C6-C25E-4FA3-952C-6659852CFE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134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1371600" rtl="0" eaLnBrk="1" latinLnBrk="1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1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DE657A0B-61D9-8FAA-D41F-BBE6CE109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FAF0022-5E27-0A09-053A-BE36DEBD9E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5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F5DFF52C-BCE1-E907-DB32-737943D3C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5EC143D-E37C-E7B4-B5E4-B23EAC9256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D7E31E3B-E6C5-1A0F-6522-942FEC0D3D5E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13"/>
          <a:stretch/>
        </p:blipFill>
        <p:spPr bwMode="auto">
          <a:xfrm>
            <a:off x="3175" y="317500"/>
            <a:ext cx="17280000" cy="495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1">
            <a:extLst>
              <a:ext uri="{FF2B5EF4-FFF2-40B4-BE49-F238E27FC236}">
                <a16:creationId xmlns:a16="http://schemas.microsoft.com/office/drawing/2014/main" id="{887B7E62-FB90-1434-9E16-38F1B78F9B3A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87"/>
          <a:stretch/>
        </p:blipFill>
        <p:spPr bwMode="auto">
          <a:xfrm>
            <a:off x="1484613" y="5277394"/>
            <a:ext cx="17280000" cy="469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328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F5DFF52C-BCE1-E907-DB32-737943D3C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5EC143D-E37C-E7B4-B5E4-B23EAC9256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8A7CC9C5-1404-F668-9C98-1E4E662A6105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587" y="317500"/>
            <a:ext cx="172800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8E230FDF-3C0E-36CA-EAA1-2D7E71AD340B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009588" y="5143500"/>
            <a:ext cx="172800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0508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F5DFF52C-BCE1-E907-DB32-737943D3C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5EC143D-E37C-E7B4-B5E4-B23EAC9256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79CDDDF2-03CC-FAB0-123D-8F45FFCA926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10"/>
          <a:stretch>
            <a:fillRect/>
          </a:stretch>
        </p:blipFill>
        <p:spPr bwMode="auto">
          <a:xfrm>
            <a:off x="1588" y="300448"/>
            <a:ext cx="1728152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88412DA8-A404-FFEF-FA6B-5CD950E1878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6" t="51797"/>
          <a:stretch>
            <a:fillRect/>
          </a:stretch>
        </p:blipFill>
        <p:spPr bwMode="auto">
          <a:xfrm>
            <a:off x="7993063" y="5301075"/>
            <a:ext cx="10296524" cy="46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1">
            <a:extLst>
              <a:ext uri="{FF2B5EF4-FFF2-40B4-BE49-F238E27FC236}">
                <a16:creationId xmlns:a16="http://schemas.microsoft.com/office/drawing/2014/main" id="{93A776E2-02AB-B2A1-5CC6-EF1FBA3499F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6" t="51797" r="59682"/>
          <a:stretch>
            <a:fillRect/>
          </a:stretch>
        </p:blipFill>
        <p:spPr bwMode="auto">
          <a:xfrm>
            <a:off x="12933364" y="1926411"/>
            <a:ext cx="3889374" cy="46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624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CB1336D2-AB55-0436-F57A-C331F1C53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30A4BC5-C97C-F243-860D-948C0FE8FD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2659A2E1-613A-D977-1414-19C9F3701910}"/>
              </a:ext>
            </a:extLst>
          </p:cNvPr>
          <p:cNvSpPr txBox="1">
            <a:spLocks/>
          </p:cNvSpPr>
          <p:nvPr/>
        </p:nvSpPr>
        <p:spPr>
          <a:xfrm>
            <a:off x="0" y="4905464"/>
            <a:ext cx="18291175" cy="73866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5400" kern="1200" spc="0">
                <a:ln w="12700">
                  <a:solidFill>
                    <a:srgbClr val="392818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4800" b="1" dirty="0" err="1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교독문</a:t>
            </a:r>
            <a:r>
              <a:rPr lang="ko-KR" altLang="en-US" sz="4800" b="1" dirty="0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4800" b="1" dirty="0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51</a:t>
            </a:r>
            <a:r>
              <a:rPr lang="ko-KR" altLang="en-US" sz="4800" b="1" dirty="0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번 </a:t>
            </a:r>
            <a:r>
              <a:rPr lang="en-US" altLang="ko-KR" sz="4800" b="1" dirty="0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† </a:t>
            </a:r>
            <a:r>
              <a:rPr lang="ko-KR" altLang="en-US" sz="4800" b="1" dirty="0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시편</a:t>
            </a:r>
            <a:r>
              <a:rPr lang="en-US" altLang="ko-KR" sz="4800" b="1" dirty="0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118</a:t>
            </a:r>
            <a:r>
              <a:rPr lang="ko-KR" altLang="en-US" sz="4800" b="1" dirty="0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편</a:t>
            </a: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6E8AE534-761C-375B-CFDB-BAD0A117733C}"/>
              </a:ext>
            </a:extLst>
          </p:cNvPr>
          <p:cNvSpPr txBox="1">
            <a:spLocks/>
          </p:cNvSpPr>
          <p:nvPr/>
        </p:nvSpPr>
        <p:spPr>
          <a:xfrm>
            <a:off x="0" y="5824409"/>
            <a:ext cx="18291175" cy="73866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5400" kern="1200" spc="0">
                <a:ln w="12700">
                  <a:solidFill>
                    <a:srgbClr val="392818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4800" b="1" dirty="0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다같이</a:t>
            </a:r>
          </a:p>
        </p:txBody>
      </p:sp>
    </p:spTree>
    <p:extLst>
      <p:ext uri="{BB962C8B-B14F-4D97-AF65-F5344CB8AC3E}">
        <p14:creationId xmlns:p14="http://schemas.microsoft.com/office/powerpoint/2010/main" val="41608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3626BF59-62BC-14CA-153D-02E97F0D8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9FCD2B0-252C-E29E-27D6-62FE481A0C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제목 3">
            <a:extLst>
              <a:ext uri="{FF2B5EF4-FFF2-40B4-BE49-F238E27FC236}">
                <a16:creationId xmlns:a16="http://schemas.microsoft.com/office/drawing/2014/main" id="{B6269AE9-4C32-8059-7EE8-9C63B56BC435}"/>
              </a:ext>
            </a:extLst>
          </p:cNvPr>
          <p:cNvSpPr txBox="1">
            <a:spLocks/>
          </p:cNvSpPr>
          <p:nvPr/>
        </p:nvSpPr>
        <p:spPr>
          <a:xfrm>
            <a:off x="-15260" y="756000"/>
            <a:ext cx="18319661" cy="830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13716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63275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ko-KR" altLang="en-US" b="1" dirty="0" err="1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교독문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51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번 </a:t>
            </a:r>
            <a:r>
              <a:rPr lang="en-US" altLang="ko-KR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† 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시편</a:t>
            </a:r>
            <a:r>
              <a:rPr lang="en-US" altLang="ko-KR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118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A69E83-F30E-7E69-83B5-5E4A76F00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02" y="2146706"/>
            <a:ext cx="18287999" cy="132019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4800" b="1" kern="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여호와께 감사하라 그는 선하시며 그의 인자하심이 </a:t>
            </a:r>
            <a:r>
              <a:rPr kumimoji="1" lang="ko-KR" altLang="en-US" sz="4800" b="1" kern="0" dirty="0" err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영원함이로다</a:t>
            </a:r>
            <a:endParaRPr kumimoji="1" lang="ko-KR" altLang="en-US" sz="4800" b="1" kern="0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B6437E-618E-94D0-9CE4-3E5C182ED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091" y="3116042"/>
            <a:ext cx="18287999" cy="227429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5500" kern="0" spc="-15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이제 이스라엘은 말하기를 </a:t>
            </a:r>
            <a:endParaRPr kumimoji="1" lang="en-US" altLang="ko-KR" sz="5500" kern="0" spc="-150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5500" kern="0" spc="-15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그의 인자하심이 영원하다 </a:t>
            </a:r>
            <a:r>
              <a:rPr kumimoji="1" lang="ko-KR" altLang="en-US" sz="5500" kern="0" spc="-15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할지로다</a:t>
            </a:r>
            <a:endParaRPr kumimoji="1" lang="ko-KR" altLang="en-US" sz="5500" kern="0" spc="-150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E81664-220A-9191-3B95-B779288F8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509" y="5533087"/>
            <a:ext cx="18287999" cy="132019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4800" b="1" kern="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이제 아론의 집은 말하기를 그의 인자하심이 영원하다 </a:t>
            </a:r>
            <a:r>
              <a:rPr kumimoji="1" lang="ko-KR" altLang="en-US" sz="4800" b="1" kern="0" dirty="0" err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할지로다</a:t>
            </a:r>
            <a:endParaRPr kumimoji="1" lang="ko-KR" altLang="en-US" sz="4800" b="1" kern="0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9885F4-5028-AAFF-9B4D-640990C32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21" y="6493737"/>
            <a:ext cx="18287999" cy="227429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5500" kern="0" spc="-15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이제 여호와를 경외하는 자는 말하기를 </a:t>
            </a:r>
            <a:endParaRPr kumimoji="1" lang="en-US" altLang="ko-KR" sz="5500" kern="0" spc="-150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5500" kern="0" spc="-15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그의 인자하심이 영원하다 </a:t>
            </a:r>
            <a:r>
              <a:rPr kumimoji="1" lang="ko-KR" altLang="en-US" sz="5500" kern="0" spc="-15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할지로다</a:t>
            </a:r>
            <a:endParaRPr kumimoji="1" lang="ko-KR" altLang="en-US" sz="5500" kern="0" spc="-150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06954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3626BF59-62BC-14CA-153D-02E97F0D8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9FCD2B0-252C-E29E-27D6-62FE481A0C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제목 3">
            <a:extLst>
              <a:ext uri="{FF2B5EF4-FFF2-40B4-BE49-F238E27FC236}">
                <a16:creationId xmlns:a16="http://schemas.microsoft.com/office/drawing/2014/main" id="{B6269AE9-4C32-8059-7EE8-9C63B56BC435}"/>
              </a:ext>
            </a:extLst>
          </p:cNvPr>
          <p:cNvSpPr txBox="1">
            <a:spLocks/>
          </p:cNvSpPr>
          <p:nvPr/>
        </p:nvSpPr>
        <p:spPr>
          <a:xfrm>
            <a:off x="-15260" y="756000"/>
            <a:ext cx="18319661" cy="830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13716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63275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ko-KR" altLang="en-US" b="1" dirty="0" err="1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교독문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51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번 </a:t>
            </a:r>
            <a:r>
              <a:rPr lang="en-US" altLang="ko-KR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† 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시편</a:t>
            </a:r>
            <a:r>
              <a:rPr lang="en-US" altLang="ko-KR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118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A69E83-F30E-7E69-83B5-5E4A76F00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" y="1906868"/>
            <a:ext cx="18287999" cy="205885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4800" b="1" kern="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내가 고통 중에 여호와께 부르짖었더니 </a:t>
            </a:r>
            <a:endParaRPr kumimoji="1" lang="en-US" altLang="ko-KR" sz="4800" b="1" kern="0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4800" b="1" kern="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여호와께서 응답하시고 나를 넓은 곳에 </a:t>
            </a:r>
            <a:r>
              <a:rPr kumimoji="1" lang="ko-KR" altLang="en-US" sz="4800" b="1" kern="0" dirty="0" err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세우셨도다</a:t>
            </a:r>
            <a:endParaRPr kumimoji="1" lang="ko-KR" altLang="en-US" sz="4800" b="1" kern="0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B6437E-618E-94D0-9CE4-3E5C182ED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6461" y="3610722"/>
            <a:ext cx="18287999" cy="227429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5500" kern="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여호와는 내 편이시라 </a:t>
            </a:r>
            <a:endParaRPr kumimoji="1" lang="en-US" altLang="ko-KR" sz="5500" kern="0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5500" kern="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내가 두려워하지 </a:t>
            </a:r>
            <a:r>
              <a:rPr kumimoji="1" lang="ko-KR" altLang="en-US" sz="5500" kern="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아니하리니</a:t>
            </a:r>
            <a:r>
              <a:rPr kumimoji="1" lang="ko-KR" altLang="en-US" sz="5500" kern="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사람이 내게 어찌할까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006C03-752E-8F68-E70C-6D9EF324E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509" y="5922829"/>
            <a:ext cx="18287999" cy="132019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4800" b="1" kern="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여호와께서 내 편이 되사 나를 돕는 자들 중에 계시니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CB1FC3-4ACA-23FC-DD1A-4FDB276C5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21" y="6883479"/>
            <a:ext cx="18287999" cy="227429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5500" kern="0" spc="-15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그러므로 나를 미워하는 자들에게 </a:t>
            </a:r>
            <a:endParaRPr kumimoji="1" lang="en-US" altLang="ko-KR" sz="5500" kern="0" spc="-150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5500" kern="0" spc="-15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보응하시는 것을 내가 </a:t>
            </a:r>
            <a:r>
              <a:rPr kumimoji="1" lang="ko-KR" altLang="en-US" sz="5500" kern="0" spc="-15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보리로다</a:t>
            </a:r>
            <a:endParaRPr kumimoji="1" lang="ko-KR" altLang="en-US" sz="5500" kern="0" spc="-150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57179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3626BF59-62BC-14CA-153D-02E97F0D8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9FCD2B0-252C-E29E-27D6-62FE481A0C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A69E83-F30E-7E69-83B5-5E4A76F00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02" y="2310049"/>
            <a:ext cx="18287999" cy="205885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4800" b="1" kern="0" spc="-15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여호와께 피하는 것이 사람을 신뢰하는 것보다 나으며</a:t>
            </a:r>
            <a:endParaRPr kumimoji="1" lang="en-US" altLang="ko-KR" sz="4800" b="1" kern="0" spc="-150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4800" b="1" kern="0" spc="-15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여호와께 피하는 것이 고관들을 신뢰하는 것보다 </a:t>
            </a:r>
            <a:r>
              <a:rPr kumimoji="1" lang="ko-KR" altLang="en-US" sz="4800" b="1" kern="0" spc="-150" dirty="0" err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낫도다</a:t>
            </a:r>
            <a:endParaRPr kumimoji="1" lang="ko-KR" altLang="en-US" sz="4800" b="1" kern="0" spc="-150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B6437E-618E-94D0-9CE4-3E5C182ED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" y="4002205"/>
            <a:ext cx="18287999" cy="227429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5500" kern="0" spc="-15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뭇 나라가 나를 에워쌌으니 </a:t>
            </a:r>
            <a:endParaRPr kumimoji="1" lang="en-US" altLang="ko-KR" sz="5500" kern="0" spc="-150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5500" kern="0" spc="-15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내가 여호와의 이름으로 그들을 </a:t>
            </a:r>
            <a:r>
              <a:rPr kumimoji="1" lang="ko-KR" altLang="en-US" sz="5500" kern="0" spc="-15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끊으리로다</a:t>
            </a:r>
            <a:endParaRPr kumimoji="1" lang="ko-KR" altLang="en-US" sz="5500" kern="0" spc="-150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601C65-DC86-C03F-F5F1-BB4506A1D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60" y="6096295"/>
            <a:ext cx="18287999" cy="132019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4800" b="1" kern="0" spc="-15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너는 나를 밀쳐 넘어뜨리려 하였으나 여호와께서는 나를 </a:t>
            </a:r>
            <a:r>
              <a:rPr kumimoji="1" lang="ko-KR" altLang="en-US" sz="4800" b="1" kern="0" spc="-150" dirty="0" err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도우셨도다</a:t>
            </a:r>
            <a:endParaRPr kumimoji="1" lang="ko-KR" altLang="en-US" sz="4800" b="1" kern="0" spc="-150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7C81E1-C3EC-2F4A-AE1C-12B5EEB1A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091" y="7105886"/>
            <a:ext cx="18287999" cy="142791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5500" kern="0" spc="-3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여호와는 나의 능력과 찬송이시요 또 나의 구원이 </a:t>
            </a:r>
            <a:r>
              <a:rPr kumimoji="1" lang="ko-KR" altLang="en-US" sz="5500" kern="0" spc="-30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되셨도다</a:t>
            </a:r>
            <a:endParaRPr kumimoji="1" lang="ko-KR" altLang="en-US" sz="5500" kern="0" spc="-300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9" name="제목 3">
            <a:extLst>
              <a:ext uri="{FF2B5EF4-FFF2-40B4-BE49-F238E27FC236}">
                <a16:creationId xmlns:a16="http://schemas.microsoft.com/office/drawing/2014/main" id="{019210F6-2A89-8550-7FB3-AEB19690E2EA}"/>
              </a:ext>
            </a:extLst>
          </p:cNvPr>
          <p:cNvSpPr txBox="1">
            <a:spLocks/>
          </p:cNvSpPr>
          <p:nvPr/>
        </p:nvSpPr>
        <p:spPr>
          <a:xfrm>
            <a:off x="-15260" y="756000"/>
            <a:ext cx="18319661" cy="830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13716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63275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ko-KR" altLang="en-US" b="1" dirty="0" err="1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교독문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51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번 </a:t>
            </a:r>
            <a:r>
              <a:rPr lang="en-US" altLang="ko-KR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† 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시편</a:t>
            </a:r>
            <a:r>
              <a:rPr lang="en-US" altLang="ko-KR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118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편</a:t>
            </a:r>
          </a:p>
        </p:txBody>
      </p:sp>
    </p:spTree>
    <p:extLst>
      <p:ext uri="{BB962C8B-B14F-4D97-AF65-F5344CB8AC3E}">
        <p14:creationId xmlns:p14="http://schemas.microsoft.com/office/powerpoint/2010/main" val="3417135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0EA5E78E-3D7E-B975-3049-9E2FEE0EE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AA3AC89-6B2E-096C-012E-EA47356B35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28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56EDB26D-965B-51B9-0F8F-65B36942E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B20217F-9D70-554D-6C5D-37A62AB8C6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57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CB0B0CBF-04D1-B5E3-B0EB-D72DD5F63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15A3011-7D61-594A-48EC-2F16EC12F0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F4002600-A790-03A5-2180-428BEE8CFA2A}"/>
              </a:ext>
            </a:extLst>
          </p:cNvPr>
          <p:cNvSpPr txBox="1">
            <a:spLocks/>
          </p:cNvSpPr>
          <p:nvPr/>
        </p:nvSpPr>
        <p:spPr>
          <a:xfrm>
            <a:off x="0" y="4886725"/>
            <a:ext cx="18291175" cy="67710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5400" kern="1200" spc="0">
                <a:ln w="12700">
                  <a:solidFill>
                    <a:srgbClr val="392818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찬송가</a:t>
            </a:r>
            <a:r>
              <a:rPr lang="en-US" altLang="ko-KR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211</a:t>
            </a:r>
            <a:r>
              <a:rPr lang="ko-KR" altLang="en-US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장 ♪ 값비싼 향유를 주께 드린</a:t>
            </a:r>
          </a:p>
        </p:txBody>
      </p:sp>
    </p:spTree>
    <p:extLst>
      <p:ext uri="{BB962C8B-B14F-4D97-AF65-F5344CB8AC3E}">
        <p14:creationId xmlns:p14="http://schemas.microsoft.com/office/powerpoint/2010/main" val="2620760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D5FD8643-9B62-0ABE-74E3-D6D2F11E8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EE3F6DD-00DD-156F-4B78-C38DDCB399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413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E5719D38-BDF2-3CDC-7314-34BBDC3AF41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554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A92B8B07-BF2E-F3D8-96DC-9ABD47070C6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04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0D6B9BF0-9008-3621-1037-CBAE7091903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711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749F3A83-BE78-0244-4D94-7EB11ABF1A1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9698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F2B6F694-0F9E-EB51-2184-4B4C09F8D78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752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9EFB6E03-BC9E-0BC2-94D9-51B8D2893D8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15682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F261909D-371E-FBA7-B316-FB27558F3FD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93222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A4A476B6-1270-0A7F-0C58-353483259C9A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66"/>
          <a:stretch/>
        </p:blipFill>
        <p:spPr bwMode="auto">
          <a:xfrm>
            <a:off x="-329780" y="317500"/>
            <a:ext cx="18288000" cy="497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223967AC-4E66-36BC-B74A-987C01557248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9" t="53087"/>
          <a:stretch/>
        </p:blipFill>
        <p:spPr bwMode="auto">
          <a:xfrm>
            <a:off x="8889167" y="5441430"/>
            <a:ext cx="9402008" cy="4528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2C89A0D8-8A88-5204-13DB-889DF8A87A3E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53087" r="51916"/>
          <a:stretch/>
        </p:blipFill>
        <p:spPr bwMode="auto">
          <a:xfrm>
            <a:off x="14630402" y="2056152"/>
            <a:ext cx="3132944" cy="45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298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8EAEC48B-94C3-5555-378B-4BB9F78C1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C9DA17A-3061-39EE-94BD-DED62F6CC4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A73D6871-183D-4507-D9D7-81A7728120E8}"/>
              </a:ext>
            </a:extLst>
          </p:cNvPr>
          <p:cNvSpPr txBox="1">
            <a:spLocks/>
          </p:cNvSpPr>
          <p:nvPr/>
        </p:nvSpPr>
        <p:spPr>
          <a:xfrm>
            <a:off x="-2108" y="4939909"/>
            <a:ext cx="18291175" cy="153888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13000" b="0" kern="1200" spc="0">
                <a:ln w="28575">
                  <a:noFill/>
                </a:ln>
                <a:solidFill>
                  <a:srgbClr val="39281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816376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632753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449129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65505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4081882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898258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714634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531011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0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최홍근</a:t>
            </a:r>
            <a:r>
              <a:rPr lang="ko-KR" altLang="en-US" sz="1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장로</a:t>
            </a:r>
          </a:p>
        </p:txBody>
      </p:sp>
    </p:spTree>
    <p:extLst>
      <p:ext uri="{BB962C8B-B14F-4D97-AF65-F5344CB8AC3E}">
        <p14:creationId xmlns:p14="http://schemas.microsoft.com/office/powerpoint/2010/main" val="29593288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60E84893-6655-0CC9-CC17-945326CA0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7A15562-846E-4F1B-32E7-941C8E55DB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38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8165D048-6DF4-DC39-5D5B-BF8072232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D4F9206-EA16-57E0-FF5E-BF2DAB0BFD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510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3E061671-F83D-7DB0-8688-FFDBB5D58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5AE5FFF-861A-75B8-4393-CD8DD85FB4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214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5575A787-02C9-DDF8-BDCF-6C2903C96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6984326-3511-8818-67EB-7D888E4351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3E4B6E28-DC04-2DDE-ED35-0B719A1F6E09}"/>
              </a:ext>
            </a:extLst>
          </p:cNvPr>
          <p:cNvSpPr txBox="1">
            <a:spLocks/>
          </p:cNvSpPr>
          <p:nvPr/>
        </p:nvSpPr>
        <p:spPr>
          <a:xfrm>
            <a:off x="0" y="4974187"/>
            <a:ext cx="18291175" cy="83099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5400" kern="1200" spc="0">
                <a:ln w="12700">
                  <a:solidFill>
                    <a:srgbClr val="392818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5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사도행전 </a:t>
            </a:r>
            <a:r>
              <a:rPr lang="en-US" altLang="ko-KR" sz="5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ko-KR" altLang="en-US" sz="5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장 </a:t>
            </a:r>
            <a:r>
              <a:rPr lang="en-US" altLang="ko-KR" sz="5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42</a:t>
            </a:r>
            <a:r>
              <a:rPr lang="ko-KR" altLang="en-US" sz="5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절</a:t>
            </a:r>
            <a:r>
              <a:rPr lang="en-US" altLang="ko-KR" sz="5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~47</a:t>
            </a:r>
            <a:r>
              <a:rPr lang="ko-KR" altLang="en-US" sz="5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절</a:t>
            </a:r>
            <a:endParaRPr lang="en-US" altLang="ko-KR" sz="5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156E2184-239C-FC6A-D6D6-D0C494720039}"/>
              </a:ext>
            </a:extLst>
          </p:cNvPr>
          <p:cNvSpPr txBox="1">
            <a:spLocks/>
          </p:cNvSpPr>
          <p:nvPr/>
        </p:nvSpPr>
        <p:spPr>
          <a:xfrm>
            <a:off x="-4307" y="5814898"/>
            <a:ext cx="18291175" cy="61555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5400" kern="1200" spc="0">
                <a:ln w="12700">
                  <a:solidFill>
                    <a:srgbClr val="392818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신</a:t>
            </a:r>
            <a:r>
              <a:rPr lang="en-US" altLang="ko-KR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190</a:t>
            </a:r>
            <a:r>
              <a:rPr lang="ko-KR" altLang="en-US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쪽</a:t>
            </a:r>
            <a:r>
              <a:rPr lang="en-US" altLang="ko-KR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771832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2DB52463-E361-D799-709A-8BECC5837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1506D94-726E-0162-632C-2F0A9F3BFB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제목 1">
            <a:extLst>
              <a:ext uri="{FF2B5EF4-FFF2-40B4-BE49-F238E27FC236}">
                <a16:creationId xmlns:a16="http://schemas.microsoft.com/office/drawing/2014/main" id="{8DDC89BB-0DD3-8F43-4140-92796B82C49D}"/>
              </a:ext>
            </a:extLst>
          </p:cNvPr>
          <p:cNvSpPr txBox="1">
            <a:spLocks/>
          </p:cNvSpPr>
          <p:nvPr/>
        </p:nvSpPr>
        <p:spPr>
          <a:xfrm>
            <a:off x="1225587" y="723968"/>
            <a:ext cx="15840000" cy="893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716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사도행전 </a:t>
            </a:r>
            <a:r>
              <a:rPr lang="en-US" altLang="ko-KR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ko-KR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장 </a:t>
            </a:r>
            <a:r>
              <a:rPr lang="en-US" altLang="ko-KR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42</a:t>
            </a:r>
            <a:r>
              <a:rPr lang="ko-KR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절</a:t>
            </a:r>
            <a:r>
              <a:rPr lang="en-US" altLang="ko-KR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~47</a:t>
            </a:r>
            <a:r>
              <a:rPr lang="ko-KR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절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681F83BD-629E-71A1-72FD-FE8DDD3F2DCE}"/>
              </a:ext>
            </a:extLst>
          </p:cNvPr>
          <p:cNvSpPr txBox="1">
            <a:spLocks/>
          </p:cNvSpPr>
          <p:nvPr/>
        </p:nvSpPr>
        <p:spPr>
          <a:xfrm>
            <a:off x="550227" y="2036807"/>
            <a:ext cx="17190720" cy="6302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l" defTabSz="1371691" rtl="0" eaLnBrk="1" latinLnBrk="1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46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91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537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383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229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5074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920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766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6738" latinLnBrk="0">
              <a:defRPr/>
            </a:pPr>
            <a:r>
              <a:rPr lang="en-US" altLang="ko-KR" sz="50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42.</a:t>
            </a:r>
            <a:r>
              <a:rPr lang="ko-KR" altLang="en-US" sz="50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그들이 사도의 가르침을 받아 서로 교제하고 떡을 떼며 </a:t>
            </a:r>
            <a:endParaRPr lang="en-US" altLang="ko-KR" sz="50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456738" latinLnBrk="0">
              <a:defRPr/>
            </a:pPr>
            <a:r>
              <a:rPr lang="ko-KR" altLang="en-US" sz="50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오로지 기도하기를 </a:t>
            </a:r>
            <a:r>
              <a:rPr lang="ko-KR" altLang="en-US" sz="5000" b="1" dirty="0" err="1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힘쓰니라</a:t>
            </a:r>
            <a:r>
              <a:rPr lang="ko-KR" altLang="en-US" sz="50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sz="50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456738" latinLnBrk="0">
              <a:defRPr/>
            </a:pPr>
            <a:endParaRPr lang="ko-KR" altLang="en-US" sz="5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456738" latinLnBrk="0">
              <a:defRPr/>
            </a:pPr>
            <a:r>
              <a:rPr lang="en-US" altLang="ko-KR" sz="50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43.</a:t>
            </a:r>
            <a:r>
              <a:rPr lang="ko-KR" altLang="en-US" sz="50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사람마다 두려워하는데 사도들로 말미암아 기사와 표적이 </a:t>
            </a:r>
            <a:endParaRPr lang="en-US" altLang="ko-KR" sz="50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456738" latinLnBrk="0">
              <a:defRPr/>
            </a:pPr>
            <a:r>
              <a:rPr lang="ko-KR" altLang="en-US" sz="50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많이 나타나니 </a:t>
            </a:r>
            <a:endParaRPr lang="en-US" altLang="ko-KR" sz="50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456738" latinLnBrk="0">
              <a:defRPr/>
            </a:pPr>
            <a:endParaRPr lang="ko-KR" altLang="en-US" sz="5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456738" latinLnBrk="0">
              <a:defRPr/>
            </a:pPr>
            <a:r>
              <a:rPr lang="en-US" altLang="ko-KR" sz="50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44.</a:t>
            </a:r>
            <a:r>
              <a:rPr lang="ko-KR" altLang="en-US" sz="50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믿는 사람이 다 함께 있어 모든 물건을 서로 통용하고 </a:t>
            </a:r>
          </a:p>
        </p:txBody>
      </p:sp>
    </p:spTree>
    <p:extLst>
      <p:ext uri="{BB962C8B-B14F-4D97-AF65-F5344CB8AC3E}">
        <p14:creationId xmlns:p14="http://schemas.microsoft.com/office/powerpoint/2010/main" val="34548923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2DB52463-E361-D799-709A-8BECC5837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1506D94-726E-0162-632C-2F0A9F3BFB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제목 1">
            <a:extLst>
              <a:ext uri="{FF2B5EF4-FFF2-40B4-BE49-F238E27FC236}">
                <a16:creationId xmlns:a16="http://schemas.microsoft.com/office/drawing/2014/main" id="{8DDC89BB-0DD3-8F43-4140-92796B82C49D}"/>
              </a:ext>
            </a:extLst>
          </p:cNvPr>
          <p:cNvSpPr txBox="1">
            <a:spLocks/>
          </p:cNvSpPr>
          <p:nvPr/>
        </p:nvSpPr>
        <p:spPr>
          <a:xfrm>
            <a:off x="1225587" y="723968"/>
            <a:ext cx="15840000" cy="893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716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사도행전 </a:t>
            </a:r>
            <a:r>
              <a:rPr lang="en-US" altLang="ko-KR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ko-KR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장 </a:t>
            </a:r>
            <a:r>
              <a:rPr lang="en-US" altLang="ko-KR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42</a:t>
            </a:r>
            <a:r>
              <a:rPr lang="ko-KR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절</a:t>
            </a:r>
            <a:r>
              <a:rPr lang="en-US" altLang="ko-KR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~47</a:t>
            </a:r>
            <a:r>
              <a:rPr lang="ko-KR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절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681F83BD-629E-71A1-72FD-FE8DDD3F2DCE}"/>
              </a:ext>
            </a:extLst>
          </p:cNvPr>
          <p:cNvSpPr txBox="1">
            <a:spLocks/>
          </p:cNvSpPr>
          <p:nvPr/>
        </p:nvSpPr>
        <p:spPr>
          <a:xfrm>
            <a:off x="550227" y="2036807"/>
            <a:ext cx="17190720" cy="6302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l" defTabSz="1371691" rtl="0" eaLnBrk="1" latinLnBrk="1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46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91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537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383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229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5074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920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766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6738" latinLnBrk="0">
              <a:defRPr/>
            </a:pPr>
            <a:r>
              <a:rPr lang="en-US" altLang="ko-KR" sz="50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45.</a:t>
            </a:r>
            <a:r>
              <a:rPr lang="ko-KR" altLang="en-US" sz="50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또 재산과 소유를 팔아 각 사람의 필요를 따라 나눠 주며</a:t>
            </a:r>
            <a:endParaRPr lang="en-US" altLang="ko-KR" sz="50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456738" latinLnBrk="0">
              <a:defRPr/>
            </a:pPr>
            <a:endParaRPr lang="ko-KR" altLang="en-US" sz="5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456738" latinLnBrk="0">
              <a:defRPr/>
            </a:pPr>
            <a:r>
              <a:rPr lang="en-US" altLang="ko-KR" sz="50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46.</a:t>
            </a:r>
            <a:r>
              <a:rPr lang="ko-KR" altLang="en-US" sz="50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날마다 마음을 같이하여 성전에 모이기를 힘쓰고 </a:t>
            </a:r>
            <a:endParaRPr lang="en-US" altLang="ko-KR" sz="50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456738" latinLnBrk="0">
              <a:defRPr/>
            </a:pPr>
            <a:r>
              <a:rPr lang="ko-KR" altLang="en-US" sz="50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집에서 떡을 떼며 기쁨과 순전한 마음으로 음식을 먹고</a:t>
            </a:r>
            <a:endParaRPr lang="en-US" altLang="ko-KR" sz="50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456738" latinLnBrk="0">
              <a:defRPr/>
            </a:pPr>
            <a:r>
              <a:rPr lang="ko-KR" altLang="en-US" sz="5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  <a:p>
            <a:pPr algn="ctr" defTabSz="456738" latinLnBrk="0">
              <a:defRPr/>
            </a:pPr>
            <a:r>
              <a:rPr lang="en-US" altLang="ko-KR" sz="50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47.</a:t>
            </a:r>
            <a:r>
              <a:rPr lang="ko-KR" altLang="en-US" sz="50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하나님을 찬미하며 또 온 백성에게 칭송을 받으니 </a:t>
            </a:r>
            <a:endParaRPr lang="en-US" altLang="ko-KR" sz="50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456738" latinLnBrk="0">
              <a:defRPr/>
            </a:pPr>
            <a:r>
              <a:rPr lang="ko-KR" altLang="en-US" sz="50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주께서 구원 받는 사람을 날마다 더하게 </a:t>
            </a:r>
            <a:r>
              <a:rPr lang="ko-KR" altLang="en-US" sz="5000" b="1" dirty="0" err="1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하시니라</a:t>
            </a:r>
            <a:endParaRPr lang="ko-KR" altLang="en-US" sz="50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335286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3ECE5F8F-4982-87AB-DC47-1D45A2DF8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CCF0B8B-8ED7-814D-95DA-0382AF4838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BDAB0DE8-22C5-5CF3-38BB-5591903DA2C8}"/>
              </a:ext>
            </a:extLst>
          </p:cNvPr>
          <p:cNvSpPr txBox="1">
            <a:spLocks/>
          </p:cNvSpPr>
          <p:nvPr/>
        </p:nvSpPr>
        <p:spPr>
          <a:xfrm>
            <a:off x="0" y="4884131"/>
            <a:ext cx="18291175" cy="76944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5400" kern="1200" spc="0">
                <a:ln w="12700">
                  <a:solidFill>
                    <a:srgbClr val="392818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5000" b="1" dirty="0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나의 피난처 예수</a:t>
            </a:r>
            <a:endParaRPr lang="en-US" altLang="ko-KR" sz="5000" b="1" dirty="0">
              <a:ln w="0"/>
              <a:solidFill>
                <a:srgbClr val="002060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A1FCFE37-3479-4344-E574-9BA9FE28A65E}"/>
              </a:ext>
            </a:extLst>
          </p:cNvPr>
          <p:cNvSpPr txBox="1">
            <a:spLocks/>
          </p:cNvSpPr>
          <p:nvPr/>
        </p:nvSpPr>
        <p:spPr>
          <a:xfrm>
            <a:off x="-4307" y="5733116"/>
            <a:ext cx="18291175" cy="76944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5400" kern="1200" spc="0">
                <a:ln w="12700">
                  <a:solidFill>
                    <a:srgbClr val="392818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5000" b="1" dirty="0" err="1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그레이스</a:t>
            </a:r>
            <a:r>
              <a:rPr lang="ko-KR" altLang="en-US" sz="5000" b="1" dirty="0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 중창단</a:t>
            </a:r>
            <a:endParaRPr lang="en-US" altLang="ko-KR" sz="5000" b="1" dirty="0">
              <a:ln w="0"/>
              <a:solidFill>
                <a:srgbClr val="002060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37928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FB3DE6B7-8964-5AFA-8719-28B845242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67FDDDD-E62D-AAAE-8B49-20FE067515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409398AB-7C74-89E7-8ADC-798181A447DF}"/>
              </a:ext>
            </a:extLst>
          </p:cNvPr>
          <p:cNvSpPr txBox="1">
            <a:spLocks/>
          </p:cNvSpPr>
          <p:nvPr/>
        </p:nvSpPr>
        <p:spPr>
          <a:xfrm>
            <a:off x="0" y="3020908"/>
            <a:ext cx="18291175" cy="153888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13000" b="0" kern="1200" spc="0">
                <a:ln w="28575">
                  <a:noFill/>
                </a:ln>
                <a:solidFill>
                  <a:srgbClr val="39281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816376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632753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449129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65505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4081882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898258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714634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531011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0000" dirty="0">
                <a:solidFill>
                  <a:srgbClr val="00206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기도와 희생과 헌신의 제물</a:t>
            </a:r>
            <a:r>
              <a:rPr lang="en-US" altLang="ko-KR" sz="10000" dirty="0">
                <a:solidFill>
                  <a:srgbClr val="00206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(Ⅲ)</a:t>
            </a:r>
            <a:endParaRPr lang="ko-KR" altLang="en-US" sz="10000" dirty="0">
              <a:solidFill>
                <a:srgbClr val="00206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296E9380-54EA-8C79-0A2D-B71434A8500D}"/>
              </a:ext>
            </a:extLst>
          </p:cNvPr>
          <p:cNvSpPr txBox="1">
            <a:spLocks/>
          </p:cNvSpPr>
          <p:nvPr/>
        </p:nvSpPr>
        <p:spPr>
          <a:xfrm>
            <a:off x="0" y="4933100"/>
            <a:ext cx="18291175" cy="73866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5400" kern="1200" spc="0">
                <a:ln w="12700">
                  <a:solidFill>
                    <a:srgbClr val="392818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4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사도행전 </a:t>
            </a:r>
            <a:r>
              <a:rPr lang="en-US" altLang="ko-KR" sz="4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ko-KR" altLang="en-US" sz="4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장 </a:t>
            </a:r>
            <a:r>
              <a:rPr lang="en-US" altLang="ko-KR" sz="4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42</a:t>
            </a:r>
            <a:r>
              <a:rPr lang="ko-KR" altLang="en-US" sz="4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절</a:t>
            </a:r>
            <a:r>
              <a:rPr lang="en-US" altLang="ko-KR" sz="4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~47</a:t>
            </a:r>
            <a:r>
              <a:rPr lang="ko-KR" altLang="en-US" sz="4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절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7A2FF497-7735-5D3E-86BA-C889039D20A9}"/>
              </a:ext>
            </a:extLst>
          </p:cNvPr>
          <p:cNvSpPr txBox="1">
            <a:spLocks/>
          </p:cNvSpPr>
          <p:nvPr/>
        </p:nvSpPr>
        <p:spPr>
          <a:xfrm>
            <a:off x="-4307" y="5872067"/>
            <a:ext cx="18291175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5400" kern="1200" spc="0">
                <a:ln w="12700">
                  <a:solidFill>
                    <a:srgbClr val="392818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60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오구식</a:t>
            </a:r>
            <a:r>
              <a:rPr lang="ko-KR" altLang="en-US" sz="6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 목사</a:t>
            </a:r>
            <a:endParaRPr lang="en-US" altLang="ko-KR" sz="6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694455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68AD8B4A-1842-DC21-513B-002B6052F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E3649E1-A43A-26B5-038F-EE03224021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172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97AD9D88-33B1-82E0-AFE9-038ECAE67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1F0F6A5-CAEB-8FA7-8275-606E6CC826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C2BB1973-FF40-BD56-CAA0-A40D00777B23}"/>
              </a:ext>
            </a:extLst>
          </p:cNvPr>
          <p:cNvSpPr txBox="1">
            <a:spLocks/>
          </p:cNvSpPr>
          <p:nvPr/>
        </p:nvSpPr>
        <p:spPr>
          <a:xfrm>
            <a:off x="581079" y="2587078"/>
            <a:ext cx="17117167" cy="601186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6600" kern="1200" spc="-150">
                <a:solidFill>
                  <a:schemeClr val="tx1"/>
                </a:solidFill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Noto Serif KR Black" pitchFamily="18" charset="-127"/>
                <a:ea typeface="Noto Serif KR Black" pitchFamily="18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1. 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공예배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및 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주일새벽예배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예배의 성공은 인생의 성공입니다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</a:t>
            </a:r>
            <a:endParaRPr lang="en-US" altLang="ko-KR" sz="5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endParaRPr lang="en-US" altLang="ko-KR" sz="500" spc="-3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2. </a:t>
            </a:r>
            <a:r>
              <a:rPr lang="ko-KR" altLang="en-US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오후예배 </a:t>
            </a: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말씀으로 떠나는 성지순례와 함께 합니다</a:t>
            </a: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</a:t>
            </a:r>
          </a:p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                     (</a:t>
            </a:r>
            <a:r>
              <a:rPr lang="ko-KR" altLang="en-US" sz="5000" spc="-3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카파도기야</a:t>
            </a: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-</a:t>
            </a:r>
            <a:r>
              <a:rPr lang="ko-KR" altLang="en-US" sz="5000" spc="-3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데린구유</a:t>
            </a: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endParaRPr lang="ko-KR" altLang="en-US" spc="-300" dirty="0"/>
          </a:p>
        </p:txBody>
      </p:sp>
    </p:spTree>
    <p:extLst>
      <p:ext uri="{BB962C8B-B14F-4D97-AF65-F5344CB8AC3E}">
        <p14:creationId xmlns:p14="http://schemas.microsoft.com/office/powerpoint/2010/main" val="3798752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245AE9D8-76F2-09E7-91CD-FF7BA56C5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D9BE4EF-56F9-EDE2-364E-207577C19B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13CA7686-B7B5-1253-2B9D-7A76E86F334E}"/>
              </a:ext>
            </a:extLst>
          </p:cNvPr>
          <p:cNvSpPr txBox="1">
            <a:spLocks/>
          </p:cNvSpPr>
          <p:nvPr/>
        </p:nvSpPr>
        <p:spPr>
          <a:xfrm>
            <a:off x="593535" y="2735052"/>
            <a:ext cx="17104104" cy="601186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6600" kern="1200" spc="-150">
                <a:solidFill>
                  <a:schemeClr val="tx1"/>
                </a:solidFill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Noto Serif KR Black" pitchFamily="18" charset="-127"/>
                <a:ea typeface="Noto Serif KR Black" pitchFamily="18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1. 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전도대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매주 수요일 오전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10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시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30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분</a:t>
            </a:r>
            <a:endParaRPr lang="en-US" altLang="ko-KR" sz="50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endParaRPr lang="ko-KR" altLang="en-US" sz="5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2. </a:t>
            </a:r>
            <a:r>
              <a:rPr lang="ko-KR" altLang="en-US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구국기도회 </a:t>
            </a: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</a:p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 6</a:t>
            </a:r>
            <a:r>
              <a:rPr lang="ko-KR" altLang="en-US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월 한달 </a:t>
            </a:r>
            <a:r>
              <a:rPr lang="ko-KR" altLang="en-US" sz="5000" spc="-3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금요기도회는</a:t>
            </a:r>
            <a:r>
              <a:rPr lang="ko-KR" altLang="en-US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5000" spc="-3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권사회</a:t>
            </a:r>
            <a:r>
              <a:rPr lang="ko-KR" altLang="en-US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주최 </a:t>
            </a:r>
            <a:r>
              <a:rPr lang="ko-KR" altLang="en-US" sz="5000" spc="-3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구국기도회입니다</a:t>
            </a: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</a:t>
            </a:r>
          </a:p>
          <a:p>
            <a:pPr algn="l" defTabSz="1632753">
              <a:lnSpc>
                <a:spcPct val="100000"/>
              </a:lnSpc>
              <a:defRPr/>
            </a:pPr>
            <a:r>
              <a:rPr lang="ko-KR" altLang="en-US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 </a:t>
            </a: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오후</a:t>
            </a: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8</a:t>
            </a:r>
            <a:r>
              <a:rPr lang="ko-KR" altLang="en-US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시</a:t>
            </a: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~10</a:t>
            </a:r>
            <a:r>
              <a:rPr lang="ko-KR" altLang="en-US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시</a:t>
            </a: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endParaRPr lang="ko-KR" altLang="en-US" spc="-300" dirty="0"/>
          </a:p>
        </p:txBody>
      </p:sp>
    </p:spTree>
    <p:extLst>
      <p:ext uri="{BB962C8B-B14F-4D97-AF65-F5344CB8AC3E}">
        <p14:creationId xmlns:p14="http://schemas.microsoft.com/office/powerpoint/2010/main" val="35347356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908A7295-BC23-6E1A-9E5B-98BDA54BC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4DB366C-EDF1-5E73-1D64-370A60DCC4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AC5BAEFD-8BF6-9D4B-8F4F-895040E95CE5}"/>
              </a:ext>
            </a:extLst>
          </p:cNvPr>
          <p:cNvSpPr txBox="1">
            <a:spLocks/>
          </p:cNvSpPr>
          <p:nvPr/>
        </p:nvSpPr>
        <p:spPr>
          <a:xfrm>
            <a:off x="554346" y="2751970"/>
            <a:ext cx="17182482" cy="601186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6600" kern="1200" spc="-150">
                <a:solidFill>
                  <a:schemeClr val="tx1"/>
                </a:solidFill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Noto Serif KR Black" pitchFamily="18" charset="-127"/>
                <a:ea typeface="Noto Serif KR Black" pitchFamily="18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1.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담임목사님과 오찬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국수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 : 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김진인장로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최순자권사</a:t>
            </a:r>
            <a:endParaRPr lang="ko-KR" altLang="en-US" sz="50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endParaRPr lang="en-US" altLang="ko-KR" sz="5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2.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쌀나누기 운동 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해외 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걸식자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돕기에 동참합시다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(50kg 3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만원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</a:p>
          <a:p>
            <a:pPr algn="l" defTabSz="1632753">
              <a:lnSpc>
                <a:spcPct val="100000"/>
              </a:lnSpc>
              <a:defRPr/>
            </a:pPr>
            <a:endParaRPr lang="en-US" altLang="ko-KR" sz="5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3.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안수집사 월례회 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오찬 후 비전센터 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층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찬양대연습실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endParaRPr lang="ko-KR" altLang="en-US" spc="-300" dirty="0"/>
          </a:p>
        </p:txBody>
      </p:sp>
    </p:spTree>
    <p:extLst>
      <p:ext uri="{BB962C8B-B14F-4D97-AF65-F5344CB8AC3E}">
        <p14:creationId xmlns:p14="http://schemas.microsoft.com/office/powerpoint/2010/main" val="3843550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D5543C93-2125-4998-F5B4-AA0A5FDA7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47E0545-A3DC-CBF0-C56C-591660EA08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7" name="그림 1">
            <a:extLst>
              <a:ext uri="{FF2B5EF4-FFF2-40B4-BE49-F238E27FC236}">
                <a16:creationId xmlns:a16="http://schemas.microsoft.com/office/drawing/2014/main" id="{3460B4C2-917F-2EC1-3DAB-29761C57134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40477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6A3EEA7C-6182-CF7A-9BD4-30CFA35D7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220CEE4-EC9B-9B6D-BAC0-CCEEA83C16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328AB1E4-C072-90F9-5C46-9124594FF0DF}"/>
              </a:ext>
            </a:extLst>
          </p:cNvPr>
          <p:cNvSpPr txBox="1">
            <a:spLocks/>
          </p:cNvSpPr>
          <p:nvPr/>
        </p:nvSpPr>
        <p:spPr>
          <a:xfrm>
            <a:off x="541203" y="2736979"/>
            <a:ext cx="17749972" cy="601186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6600" kern="1200" spc="-150">
                <a:solidFill>
                  <a:schemeClr val="tx1"/>
                </a:solidFill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Noto Serif KR Black" pitchFamily="18" charset="-127"/>
                <a:ea typeface="Noto Serif KR Black" pitchFamily="18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1.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담임목사님 허락없이 외부 성경공부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기타 집회 참석을 금하며 </a:t>
            </a:r>
            <a:endParaRPr lang="en-US" altLang="ko-KR" sz="50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유튜브도 조심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</a:t>
            </a:r>
          </a:p>
          <a:p>
            <a:pPr algn="l" defTabSz="1632753">
              <a:lnSpc>
                <a:spcPct val="100000"/>
              </a:lnSpc>
              <a:defRPr/>
            </a:pPr>
            <a:endParaRPr lang="en-US" altLang="ko-KR" sz="5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2. 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경남목양회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6/26(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금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오전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10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시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30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분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3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층 본당</a:t>
            </a:r>
            <a:endParaRPr lang="en-US" altLang="ko-KR" sz="50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endParaRPr lang="ko-KR" altLang="en-US" sz="5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3.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농어촌교회 방문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권사회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 : 6/30(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화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사천 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비토교회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</a:p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                                          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오전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9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시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40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분 출발</a:t>
            </a:r>
            <a:endParaRPr lang="ko-KR" altLang="en-US" spc="-300" dirty="0"/>
          </a:p>
        </p:txBody>
      </p:sp>
    </p:spTree>
    <p:extLst>
      <p:ext uri="{BB962C8B-B14F-4D97-AF65-F5344CB8AC3E}">
        <p14:creationId xmlns:p14="http://schemas.microsoft.com/office/powerpoint/2010/main" val="20492978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7EC475FC-A80E-14BC-DFF2-6ED11A8EB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0C6905E-6948-BC45-C1EE-B8C968B69E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88B14C32-E21D-0495-B671-2C55BB01468A}"/>
              </a:ext>
            </a:extLst>
          </p:cNvPr>
          <p:cNvSpPr txBox="1">
            <a:spLocks/>
          </p:cNvSpPr>
          <p:nvPr/>
        </p:nvSpPr>
        <p:spPr>
          <a:xfrm>
            <a:off x="699499" y="2751969"/>
            <a:ext cx="17749972" cy="601186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6600" kern="1200" spc="-150">
                <a:solidFill>
                  <a:schemeClr val="tx1"/>
                </a:solidFill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Noto Serif KR Black" pitchFamily="18" charset="-127"/>
                <a:ea typeface="Noto Serif KR Black" pitchFamily="18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1. 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절대금지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교회 내에서 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불법다단계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/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상거래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/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금전거래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보증등과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endParaRPr lang="en-US" altLang="ko-KR" sz="50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                 이단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/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그리고 부정어와 남의 말</a:t>
            </a:r>
          </a:p>
          <a:p>
            <a:pPr algn="l" defTabSz="1632753">
              <a:lnSpc>
                <a:spcPct val="100000"/>
              </a:lnSpc>
              <a:defRPr/>
            </a:pPr>
            <a:endParaRPr lang="en-US" altLang="ko-KR" sz="5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2.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가정 및 사업장 심방은 신청하는 순서대로 합니다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</a:t>
            </a:r>
          </a:p>
          <a:p>
            <a:pPr algn="l" defTabSz="1632753">
              <a:lnSpc>
                <a:spcPct val="100000"/>
              </a:lnSpc>
              <a:defRPr/>
            </a:pPr>
            <a:endParaRPr lang="en-US" altLang="ko-KR" sz="5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3. 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농촌돕기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협조해주셔서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감사합니다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57117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E2824CDC-DFFB-3F50-6F76-447723692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0ADA62F-FAA6-EE61-A09A-47CC47B1DD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48BBF4C1-8853-8193-3156-0D504E263F34}"/>
              </a:ext>
            </a:extLst>
          </p:cNvPr>
          <p:cNvSpPr txBox="1">
            <a:spLocks/>
          </p:cNvSpPr>
          <p:nvPr/>
        </p:nvSpPr>
        <p:spPr>
          <a:xfrm>
            <a:off x="0" y="4886725"/>
            <a:ext cx="18291175" cy="67710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5400" kern="1200" spc="0">
                <a:ln w="12700">
                  <a:solidFill>
                    <a:srgbClr val="392818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찬송가</a:t>
            </a:r>
            <a:r>
              <a:rPr lang="en-US" altLang="ko-KR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216</a:t>
            </a:r>
            <a:r>
              <a:rPr lang="ko-KR" altLang="en-US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장 ♪ 성자의 귀한 몸</a:t>
            </a:r>
          </a:p>
        </p:txBody>
      </p:sp>
    </p:spTree>
    <p:extLst>
      <p:ext uri="{BB962C8B-B14F-4D97-AF65-F5344CB8AC3E}">
        <p14:creationId xmlns:p14="http://schemas.microsoft.com/office/powerpoint/2010/main" val="7905686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F4662CB5-D773-C76B-FAC7-ED2AD16B8F6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23511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BDC19C3B-A676-3044-EC13-E427F21307D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09200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8E4387C0-EC19-D029-7CE6-66619B75BFB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4975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23729C68-EE34-F8AD-F7D7-E6DBAFA029F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6660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BD35FB7E-04FB-53EF-5B18-9D352629DC3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0613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3290158A-7B97-5196-A816-99B3B36E309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9700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9F2E3BDF-8FDB-CB15-4538-C517EFB3055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34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D5543C93-2125-4998-F5B4-AA0A5FDA7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47E0545-A3DC-CBF0-C56C-591660EA08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2BFCA3C9-778D-B26E-DB2D-6EA54F9C37F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1847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72AD07E2-6D6F-823B-0A28-CC2AD927280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10"/>
          <a:stretch>
            <a:fillRect/>
          </a:stretch>
        </p:blipFill>
        <p:spPr bwMode="auto">
          <a:xfrm>
            <a:off x="0" y="239842"/>
            <a:ext cx="1792922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D77B1F77-85AF-4D9E-7532-D3B4499B33D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71" t="51797"/>
          <a:stretch>
            <a:fillRect/>
          </a:stretch>
        </p:blipFill>
        <p:spPr bwMode="auto">
          <a:xfrm>
            <a:off x="7848599" y="5240469"/>
            <a:ext cx="10439400" cy="46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1">
            <a:extLst>
              <a:ext uri="{FF2B5EF4-FFF2-40B4-BE49-F238E27FC236}">
                <a16:creationId xmlns:a16="http://schemas.microsoft.com/office/drawing/2014/main" id="{98D7BB43-17AB-E86C-976E-04AFC19281F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3" t="51797" r="59048"/>
          <a:stretch>
            <a:fillRect/>
          </a:stretch>
        </p:blipFill>
        <p:spPr bwMode="auto">
          <a:xfrm>
            <a:off x="14633575" y="1855919"/>
            <a:ext cx="3146424" cy="46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8925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DA6BBDE7-38DE-A4ED-E02F-139845B27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2D3378E-E5B7-AB06-B04A-2F1B948F0A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90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2EA1FD6B-BC58-EEA4-BBAE-D60384004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F005868-20BB-5B1F-0B57-FD3184FE22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408BC4C6-F032-8667-CB78-5584874D4053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9" t="51387"/>
          <a:stretch/>
        </p:blipFill>
        <p:spPr bwMode="auto">
          <a:xfrm>
            <a:off x="7419702" y="5277394"/>
            <a:ext cx="10869885" cy="469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754BBEA1-574A-769B-7425-EA77BA7271CE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" t="51387" r="72467"/>
          <a:stretch/>
        </p:blipFill>
        <p:spPr bwMode="auto">
          <a:xfrm>
            <a:off x="14382204" y="1889760"/>
            <a:ext cx="3422468" cy="469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3E850ECF-6F8A-19A0-FB9E-550624B0BD75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13"/>
          <a:stretch/>
        </p:blipFill>
        <p:spPr bwMode="auto">
          <a:xfrm>
            <a:off x="1587" y="317500"/>
            <a:ext cx="15120000" cy="495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2178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2EA1FD6B-BC58-EEA4-BBAE-D60384004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F005868-20BB-5B1F-0B57-FD3184FE22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B7CE378B-CA4E-87E3-076D-7F18246EBA44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13"/>
          <a:stretch/>
        </p:blipFill>
        <p:spPr bwMode="auto">
          <a:xfrm>
            <a:off x="3175" y="317500"/>
            <a:ext cx="15120000" cy="495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EDAB8B3A-699E-7903-49D3-02E38F33B301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2" t="52605"/>
          <a:stretch/>
        </p:blipFill>
        <p:spPr bwMode="auto">
          <a:xfrm>
            <a:off x="6897188" y="5394960"/>
            <a:ext cx="11397161" cy="457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81D549B2-300B-5BB5-72F5-DF10F3A90645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7" t="52605" r="75522"/>
          <a:stretch/>
        </p:blipFill>
        <p:spPr bwMode="auto">
          <a:xfrm>
            <a:off x="14478409" y="2007326"/>
            <a:ext cx="2534194" cy="457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12224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FB3DE6B7-8964-5AFA-8719-28B845242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67FDDDD-E62D-AAAE-8B49-20FE067515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409398AB-7C74-89E7-8ADC-798181A447DF}"/>
              </a:ext>
            </a:extLst>
          </p:cNvPr>
          <p:cNvSpPr txBox="1">
            <a:spLocks/>
          </p:cNvSpPr>
          <p:nvPr/>
        </p:nvSpPr>
        <p:spPr>
          <a:xfrm>
            <a:off x="65315" y="3020908"/>
            <a:ext cx="18291175" cy="184665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13000" b="0" kern="1200" spc="0">
                <a:ln w="28575">
                  <a:noFill/>
                </a:ln>
                <a:solidFill>
                  <a:srgbClr val="39281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816376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632753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449129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65505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4081882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898258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714634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531011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2000" dirty="0">
                <a:solidFill>
                  <a:srgbClr val="00206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축도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7A2FF497-7735-5D3E-86BA-C889039D20A9}"/>
              </a:ext>
            </a:extLst>
          </p:cNvPr>
          <p:cNvSpPr txBox="1">
            <a:spLocks/>
          </p:cNvSpPr>
          <p:nvPr/>
        </p:nvSpPr>
        <p:spPr>
          <a:xfrm>
            <a:off x="-4307" y="4910361"/>
            <a:ext cx="18291175" cy="176971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5400" kern="1200" spc="0">
                <a:ln w="12700">
                  <a:solidFill>
                    <a:srgbClr val="392818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15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오구식</a:t>
            </a:r>
            <a:r>
              <a:rPr lang="ko-KR" altLang="en-US" sz="115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목사</a:t>
            </a:r>
            <a:endParaRPr lang="en-US" altLang="ko-KR" sz="115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27509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E346F43F-F900-F07F-4BD2-C22A11BF2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FBFCB67-EF0C-E870-C111-9199E088AF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5">
            <a:extLst>
              <a:ext uri="{FF2B5EF4-FFF2-40B4-BE49-F238E27FC236}">
                <a16:creationId xmlns:a16="http://schemas.microsoft.com/office/drawing/2014/main" id="{17065429-3951-4E2D-BA0A-A66C90E3D984}"/>
              </a:ext>
            </a:extLst>
          </p:cNvPr>
          <p:cNvSpPr txBox="1">
            <a:spLocks/>
          </p:cNvSpPr>
          <p:nvPr/>
        </p:nvSpPr>
        <p:spPr>
          <a:xfrm>
            <a:off x="-944" y="4311140"/>
            <a:ext cx="17731163" cy="19124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713" lvl="1" indent="0" algn="ctr" defTabSz="1371464">
              <a:lnSpc>
                <a:spcPct val="100000"/>
              </a:lnSpc>
              <a:buNone/>
            </a:pPr>
            <a:r>
              <a:rPr lang="ko-KR" altLang="en-US" sz="6000" b="1" kern="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목성태</a:t>
            </a:r>
            <a:r>
              <a:rPr lang="en-US" altLang="ko-KR" sz="6000" b="1" kern="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6000" b="1" kern="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생일</a:t>
            </a:r>
            <a:r>
              <a:rPr lang="en-US" altLang="ko-KR" sz="6000" b="1" kern="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 </a:t>
            </a:r>
            <a:endParaRPr lang="en-US" altLang="ko-KR" sz="9600" kern="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575930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F45DD568-C627-8046-F8BA-5BAA85E77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C15AC24-78D6-1746-FDAF-FF953E14AC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929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EB18E4D-B92A-16A9-4E4A-B868EE727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ADEBB45-701E-5F81-8594-EFEB0785A7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488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9D73BE94-33C5-8EB0-BEED-0C62C3DBC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A34CAC0-35FA-828D-058F-BA0574538E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47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D5543C93-2125-4998-F5B4-AA0A5FDA7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47E0545-A3DC-CBF0-C56C-591660EA08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AD1E8493-7E51-F45E-EB80-585B69BBA37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203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D5543C93-2125-4998-F5B4-AA0A5FDA7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47E0545-A3DC-CBF0-C56C-591660EA08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66FBE8A6-921D-34F3-DDAF-1ED5B49CBD55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7" t="52064"/>
          <a:stretch/>
        </p:blipFill>
        <p:spPr bwMode="auto">
          <a:xfrm>
            <a:off x="7903029" y="5342708"/>
            <a:ext cx="10388146" cy="462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1">
            <a:extLst>
              <a:ext uri="{FF2B5EF4-FFF2-40B4-BE49-F238E27FC236}">
                <a16:creationId xmlns:a16="http://schemas.microsoft.com/office/drawing/2014/main" id="{DBECA2E2-1A30-E683-BE29-D6DF39460A51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4" t="52064" r="57493"/>
          <a:stretch/>
        </p:blipFill>
        <p:spPr bwMode="auto">
          <a:xfrm>
            <a:off x="14761027" y="1955074"/>
            <a:ext cx="2860765" cy="462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3DDA45ED-7BA2-57FE-AC8F-7348490F7ABF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36"/>
          <a:stretch/>
        </p:blipFill>
        <p:spPr bwMode="auto">
          <a:xfrm>
            <a:off x="0" y="317500"/>
            <a:ext cx="18288000" cy="502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6079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ACCFD595-C870-7E8C-1ABE-C2FD92810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960C572-AB49-610C-3701-00674A784F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75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F5DFF52C-BCE1-E907-DB32-737943D3C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5EC143D-E37C-E7B4-B5E4-B23EAC9256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79CDDDF2-03CC-FAB0-123D-8F45FFCA926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10"/>
          <a:stretch>
            <a:fillRect/>
          </a:stretch>
        </p:blipFill>
        <p:spPr bwMode="auto">
          <a:xfrm>
            <a:off x="1588" y="300448"/>
            <a:ext cx="1728152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88412DA8-A404-FFEF-FA6B-5CD950E1878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6" t="51797"/>
          <a:stretch>
            <a:fillRect/>
          </a:stretch>
        </p:blipFill>
        <p:spPr bwMode="auto">
          <a:xfrm>
            <a:off x="7993063" y="5301075"/>
            <a:ext cx="10296524" cy="46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1">
            <a:extLst>
              <a:ext uri="{FF2B5EF4-FFF2-40B4-BE49-F238E27FC236}">
                <a16:creationId xmlns:a16="http://schemas.microsoft.com/office/drawing/2014/main" id="{93A776E2-02AB-B2A1-5CC6-EF1FBA3499F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6" t="51797" r="59682"/>
          <a:stretch>
            <a:fillRect/>
          </a:stretch>
        </p:blipFill>
        <p:spPr bwMode="auto">
          <a:xfrm>
            <a:off x="12933364" y="1926411"/>
            <a:ext cx="3889374" cy="46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8253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</TotalTime>
  <Words>482</Words>
  <Application>Microsoft Office PowerPoint</Application>
  <PresentationFormat>사용자 지정</PresentationFormat>
  <Paragraphs>81</Paragraphs>
  <Slides>58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58</vt:i4>
      </vt:variant>
    </vt:vector>
  </HeadingPairs>
  <TitlesOfParts>
    <vt:vector size="63" baseType="lpstr">
      <vt:lpstr>나눔고딕</vt:lpstr>
      <vt:lpstr>나눔고딕 ExtraBold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52</cp:revision>
  <dcterms:created xsi:type="dcterms:W3CDTF">2026-04-10T02:51:08Z</dcterms:created>
  <dcterms:modified xsi:type="dcterms:W3CDTF">2026-06-19T06:05:41Z</dcterms:modified>
</cp:coreProperties>
</file>