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6" r:id="rId3"/>
    <p:sldMasterId id="2147483704" r:id="rId4"/>
    <p:sldMasterId id="2147483716" r:id="rId5"/>
    <p:sldMasterId id="2147483728" r:id="rId6"/>
  </p:sldMasterIdLst>
  <p:notesMasterIdLst>
    <p:notesMasterId r:id="rId77"/>
  </p:notesMasterIdLst>
  <p:sldIdLst>
    <p:sldId id="429" r:id="rId7"/>
    <p:sldId id="256" r:id="rId8"/>
    <p:sldId id="257" r:id="rId9"/>
    <p:sldId id="258" r:id="rId10"/>
    <p:sldId id="259" r:id="rId11"/>
    <p:sldId id="260" r:id="rId12"/>
    <p:sldId id="261" r:id="rId13"/>
    <p:sldId id="262" r:id="rId14"/>
    <p:sldId id="2299" r:id="rId15"/>
    <p:sldId id="2300" r:id="rId16"/>
    <p:sldId id="282" r:id="rId17"/>
    <p:sldId id="283" r:id="rId18"/>
    <p:sldId id="2301" r:id="rId19"/>
    <p:sldId id="2302" r:id="rId20"/>
    <p:sldId id="280" r:id="rId21"/>
    <p:sldId id="281" r:id="rId22"/>
    <p:sldId id="2303" r:id="rId23"/>
    <p:sldId id="263" r:id="rId24"/>
    <p:sldId id="278" r:id="rId25"/>
    <p:sldId id="279" r:id="rId26"/>
    <p:sldId id="264" r:id="rId27"/>
    <p:sldId id="265" r:id="rId28"/>
    <p:sldId id="276" r:id="rId29"/>
    <p:sldId id="277" r:id="rId30"/>
    <p:sldId id="2304" r:id="rId31"/>
    <p:sldId id="2305" r:id="rId32"/>
    <p:sldId id="2306" r:id="rId33"/>
    <p:sldId id="2307" r:id="rId34"/>
    <p:sldId id="2308" r:id="rId35"/>
    <p:sldId id="2309" r:id="rId36"/>
    <p:sldId id="272" r:id="rId37"/>
    <p:sldId id="273" r:id="rId38"/>
    <p:sldId id="2310" r:id="rId39"/>
    <p:sldId id="2311" r:id="rId40"/>
    <p:sldId id="274" r:id="rId41"/>
    <p:sldId id="275" r:id="rId42"/>
    <p:sldId id="2312" r:id="rId43"/>
    <p:sldId id="2313" r:id="rId44"/>
    <p:sldId id="266" r:id="rId45"/>
    <p:sldId id="267" r:id="rId46"/>
    <p:sldId id="384" r:id="rId47"/>
    <p:sldId id="1995" r:id="rId48"/>
    <p:sldId id="2277" r:id="rId49"/>
    <p:sldId id="2278" r:id="rId50"/>
    <p:sldId id="2279" r:id="rId51"/>
    <p:sldId id="2228" r:id="rId52"/>
    <p:sldId id="2280" r:id="rId53"/>
    <p:sldId id="2281" r:id="rId54"/>
    <p:sldId id="2229" r:id="rId55"/>
    <p:sldId id="2282" r:id="rId56"/>
    <p:sldId id="2263" r:id="rId57"/>
    <p:sldId id="2283" r:id="rId58"/>
    <p:sldId id="2264" r:id="rId59"/>
    <p:sldId id="2284" r:id="rId60"/>
    <p:sldId id="2285" r:id="rId61"/>
    <p:sldId id="2286" r:id="rId62"/>
    <p:sldId id="2287" r:id="rId63"/>
    <p:sldId id="2267" r:id="rId64"/>
    <p:sldId id="2288" r:id="rId65"/>
    <p:sldId id="2289" r:id="rId66"/>
    <p:sldId id="2290" r:id="rId67"/>
    <p:sldId id="2291" r:id="rId68"/>
    <p:sldId id="2292" r:id="rId69"/>
    <p:sldId id="2275" r:id="rId70"/>
    <p:sldId id="2293" r:id="rId71"/>
    <p:sldId id="2294" r:id="rId72"/>
    <p:sldId id="2295" r:id="rId73"/>
    <p:sldId id="2296" r:id="rId74"/>
    <p:sldId id="2297" r:id="rId75"/>
    <p:sldId id="2298" r:id="rId76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3" clrIdx="0">
    <p:extLst>
      <p:ext uri="{19B8F6BF-5375-455C-9EA6-DF929625EA0E}">
        <p15:presenceInfo xmlns:p15="http://schemas.microsoft.com/office/powerpoint/2012/main" userId="User" providerId="None"/>
      </p:ext>
    </p:extLst>
  </p:cmAuthor>
  <p:cmAuthor id="2" name="erishia1004@gmail.com" initials="e" lastIdx="6" clrIdx="1">
    <p:extLst>
      <p:ext uri="{19B8F6BF-5375-455C-9EA6-DF929625EA0E}">
        <p15:presenceInfo xmlns:p15="http://schemas.microsoft.com/office/powerpoint/2012/main" userId="27789a781cc6473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EE9"/>
    <a:srgbClr val="FFFFD2"/>
    <a:srgbClr val="0000FF"/>
    <a:srgbClr val="C2C9A8"/>
    <a:srgbClr val="F7F2E2"/>
    <a:srgbClr val="FEFEFC"/>
    <a:srgbClr val="008000"/>
    <a:srgbClr val="FEFEFE"/>
    <a:srgbClr val="F9F9F9"/>
    <a:srgbClr val="F9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53" autoAdjust="0"/>
    <p:restoredTop sz="94660"/>
  </p:normalViewPr>
  <p:slideViewPr>
    <p:cSldViewPr snapToGrid="0">
      <p:cViewPr varScale="1">
        <p:scale>
          <a:sx n="96" d="100"/>
          <a:sy n="96" d="100"/>
        </p:scale>
        <p:origin x="96" y="18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82" Type="http://schemas.openxmlformats.org/officeDocument/2006/relationships/tableStyles" Target="tableStyle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commentAuthors" Target="commentAuthors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E4D275-7EE9-4203-A7AA-00376E4E30DE}" type="datetimeFigureOut">
              <a:rPr lang="ko-KR" altLang="en-US" smtClean="0"/>
              <a:t>2026-06-10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E9095-0194-4726-8100-20070893CB81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44015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5583B03-0245-4091-901B-0926AE778B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A4977671-00FF-4EF7-BE0C-CCC570C27B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B737BDD-DBB6-4C45-8297-0B57093C8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256D9-8980-4B7E-92BA-6322A734CB18}" type="datetimeFigureOut">
              <a:rPr lang="ko-KR" altLang="en-US" smtClean="0"/>
              <a:t>2026-06-10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11A1024-9B0D-4AB9-BB30-785F809C7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3D0975B-2E34-4259-8EA8-A0E5E5AA3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5683A-E3DF-4A44-B97D-3C66185C9B3C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91705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19CE28E-B31E-4142-A7E1-A5DFF7FB2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0B91F854-5C86-491A-B463-1989AEB28B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09CA6CA-769C-4DD6-8401-9D9D75D95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256D9-8980-4B7E-92BA-6322A734CB18}" type="datetimeFigureOut">
              <a:rPr lang="ko-KR" altLang="en-US" smtClean="0"/>
              <a:t>2026-06-10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2D3CC08-96C2-428A-9BE0-626AEACFC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A506F22-A68B-4243-8AE8-8C348881E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5683A-E3DF-4A44-B97D-3C66185C9B3C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58949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DB36C472-70DE-4F65-A74C-61029331E2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77BD1A16-CBFB-4EDE-8486-37CD41D5A6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43E5218-24BF-4FDF-944F-61CA12F8A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256D9-8980-4B7E-92BA-6322A734CB18}" type="datetimeFigureOut">
              <a:rPr lang="ko-KR" altLang="en-US" smtClean="0"/>
              <a:t>2026-06-10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004047A-31E1-48BF-9816-7338BDBC6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7B5A7C8-CDF5-4779-A689-2D7E7C19C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5683A-E3DF-4A44-B97D-3C66185C9B3C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646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0F28B-45E3-4585-87E3-73838692A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68049"/>
            <a:ext cx="7626795" cy="2841914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F755B0-E17A-4B52-A99D-C35BB18BB2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602038"/>
            <a:ext cx="7626795" cy="2501728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90C28-805B-4DA6-A10E-651C0FD01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6/10/2026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EBBA9-C52F-4628-AE0D-DCD1772F9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BAC57-F8E1-4B54-A111-CB53B3203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195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A2C84-1247-4534-81D1-136C3E1EB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8D490-CEA6-4844-A537-F749658D37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AEFC9-887F-4E73-9938-6032D5286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6/10/2026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CF0CF-134A-404E-A177-9FAAA039F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1B0DC-2D2C-408B-A577-904A2385C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604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55431-EF88-4771-9699-27EF70A55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50"/>
            <a:ext cx="7673389" cy="3816588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AF57C3-A928-4093-B3FC-ECC2194AE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767338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FD625-A893-46D3-A518-9E969CB4F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6/10/2026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AD37A-B380-4B65-9FB9-3FB91412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773B6-CD13-4451-9BF3-C4102BA5E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0767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C1FBD0A-9F7B-4EBB-9982-B55F5F9806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Color Fill">
            <a:extLst>
              <a:ext uri="{FF2B5EF4-FFF2-40B4-BE49-F238E27FC236}">
                <a16:creationId xmlns:a16="http://schemas.microsoft.com/office/drawing/2014/main" id="{88CFF0B8-0BA9-4DD9-B7B2-0655DC8419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77B910E-9B87-4291-987B-6883212CBA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151383" y="2767655"/>
            <a:ext cx="1040617" cy="2833045"/>
            <a:chOff x="11151383" y="2767655"/>
            <a:chExt cx="1040617" cy="2833045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5596CF7-55B3-409D-A36C-F5BE9D625628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2245D23-45D8-474C-8A38-633E99962676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8A8D14-28CA-4095-B2FA-E48B3150AD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</p:grpSp>
      <p:sp>
        <p:nvSpPr>
          <p:cNvPr id="13" name="Texture">
            <a:extLst>
              <a:ext uri="{FF2B5EF4-FFF2-40B4-BE49-F238E27FC236}">
                <a16:creationId xmlns:a16="http://schemas.microsoft.com/office/drawing/2014/main" id="{1D1F176A-19F1-4537-800D-210F29EC1A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A04C26-6125-4D95-9FC0-50DEB9419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10451534" cy="1591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5401A-13E5-4CED-864F-06D6EECCB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341329"/>
            <a:ext cx="5562600" cy="38356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513523-8F78-4766-91D7-03E329B683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41329"/>
            <a:ext cx="4736534" cy="38356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5B757F-BAD2-4343-BD57-FC02D0BE1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6/10/2026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30EF3C-A61E-4F43-9C8F-BC9A6455C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19D947-1DC8-4CE9-A031-6EEB776BD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0396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5BFA9BB-A51E-4D09-8602-5AD901046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olor Fill">
            <a:extLst>
              <a:ext uri="{FF2B5EF4-FFF2-40B4-BE49-F238E27FC236}">
                <a16:creationId xmlns:a16="http://schemas.microsoft.com/office/drawing/2014/main" id="{A60257A1-779B-4048-BC0D-1EA579B5B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8F4B5D0-AA24-4702-9C01-FC1A03E7B6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151383" y="2767655"/>
            <a:ext cx="1040617" cy="2833045"/>
            <a:chOff x="11151383" y="2767655"/>
            <a:chExt cx="1040617" cy="2833045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9CBF9BD-1EB2-4122-98FE-F2B5DF8771C9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C41FF89-01DF-4236-AA4D-243CB8A464B3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D03BB88-350D-4DE0-BB34-870F643568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</p:grpSp>
      <p:sp>
        <p:nvSpPr>
          <p:cNvPr id="15" name="Texture">
            <a:extLst>
              <a:ext uri="{FF2B5EF4-FFF2-40B4-BE49-F238E27FC236}">
                <a16:creationId xmlns:a16="http://schemas.microsoft.com/office/drawing/2014/main" id="{4A8025C0-8995-4863-A847-7ED1F8CCE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162335-6445-435C-A1C6-9F090B965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10450629" cy="13255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074B3D-418F-464D-91E7-993D0B4801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086" y="2182814"/>
            <a:ext cx="50215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904709-9362-4AB5-9AA2-32F51BF06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086" y="3115949"/>
            <a:ext cx="5021512" cy="3073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083836-1CF5-406F-B0CB-643F37066C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90597" y="2182814"/>
            <a:ext cx="501723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4A8670-0F33-4222-AAC9-96A21C47C3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90597" y="3115949"/>
            <a:ext cx="5017232" cy="3073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1E6970-4A96-4519-9C0E-11E245D56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6/10/2026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FEE249-70F5-4359-B699-23D68A503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2AE510-A38C-45EE-B061-CB02E4E3D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9999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A9D1A-F943-4838-BA2F-6DF4F2EC9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7685037" cy="13638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FEE401-3424-4696-A6FC-BBEE79379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6/10/2026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9D767-A30A-4508-B510-99AB91737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0979DC-F3D5-43AB-8A0F-9C8A14E0C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896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DCDA0B-9BEE-4B57-8F97-96D5645D0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6/10/2026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282AF2-09A1-4A1C-AEB6-577962B71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D99D9-82B1-496C-ABBC-4FF0C375D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2874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7D9AFA4-EB8E-4091-A5E2-1B9D163A0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Color Fill">
            <a:extLst>
              <a:ext uri="{FF2B5EF4-FFF2-40B4-BE49-F238E27FC236}">
                <a16:creationId xmlns:a16="http://schemas.microsoft.com/office/drawing/2014/main" id="{F25018FE-FB44-4E2E-A181-B3476F3E8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6C7CD4B-70DE-49E2-A336-B6F43F58F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4B8BFC9-6F67-47CB-BAE4-45260FBAF397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6" name="Graphic 9">
              <a:extLst>
                <a:ext uri="{FF2B5EF4-FFF2-40B4-BE49-F238E27FC236}">
                  <a16:creationId xmlns:a16="http://schemas.microsoft.com/office/drawing/2014/main" id="{40F836E5-3C5B-4DE7-B09A-AE00DEE730A9}"/>
                </a:ext>
              </a:extLst>
            </p:cNvPr>
            <p:cNvSpPr/>
            <p:nvPr/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8E1B8E4-080E-4F43-B33F-59DD21B6B658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07639D4-740A-4B71-8393-99CA375EB4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9" name="Graphic 9">
              <a:extLst>
                <a:ext uri="{FF2B5EF4-FFF2-40B4-BE49-F238E27FC236}">
                  <a16:creationId xmlns:a16="http://schemas.microsoft.com/office/drawing/2014/main" id="{AE7E56E5-1F6A-442B-B5E0-ED19F815D2E2}"/>
                </a:ext>
              </a:extLst>
            </p:cNvPr>
            <p:cNvSpPr/>
            <p:nvPr/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0" name="Graphic 9">
              <a:extLst>
                <a:ext uri="{FF2B5EF4-FFF2-40B4-BE49-F238E27FC236}">
                  <a16:creationId xmlns:a16="http://schemas.microsoft.com/office/drawing/2014/main" id="{3774E986-8FE2-4670-A4C0-96E213269BD7}"/>
                </a:ext>
              </a:extLst>
            </p:cNvPr>
            <p:cNvSpPr/>
            <p:nvPr/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13" name="Texture">
            <a:extLst>
              <a:ext uri="{FF2B5EF4-FFF2-40B4-BE49-F238E27FC236}">
                <a16:creationId xmlns:a16="http://schemas.microsoft.com/office/drawing/2014/main" id="{3A5846DF-A106-4887-BE2C-DCD89DAA6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7E81C-AA51-44A0-B21C-757B2F3B9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4314825" cy="1957828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0438A-298D-4466-B55D-F466C345C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68049"/>
            <a:ext cx="4875212" cy="523125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43104-0579-4974-88D2-61DF1A30D3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749024"/>
            <a:ext cx="4314825" cy="311996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A32755-0632-47CB-AA69-7EFB212FA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6/10/2026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ED0B4F-5B59-4064-A88B-E9938A40F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512E7F-93B8-4E93-BCB3-ADE74FC15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178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5F13775-20CC-4643-891A-E8F3F6912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4DB259C-DE34-4493-9B65-E61A1DE657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4562C61-B14F-42A0-B6AB-B48845A5F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256D9-8980-4B7E-92BA-6322A734CB18}" type="datetimeFigureOut">
              <a:rPr lang="ko-KR" altLang="en-US" smtClean="0"/>
              <a:t>2026-06-10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EB6A9DE-3C5D-4C12-9ACE-35E9748EF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41A100A-70E7-4F81-B778-3B12CBFB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5683A-E3DF-4A44-B97D-3C66185C9B3C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05026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F3C1870-4E69-4DE7-BF2F-DE8A7881C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Color Fill">
            <a:extLst>
              <a:ext uri="{FF2B5EF4-FFF2-40B4-BE49-F238E27FC236}">
                <a16:creationId xmlns:a16="http://schemas.microsoft.com/office/drawing/2014/main" id="{7439AB1C-A8A1-4745-9625-B18FE9160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1ADDC4D-D9AA-48F8-BD10-2D20F1460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1136312-3085-4615-A743-4EE531585B11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6" name="Graphic 9">
              <a:extLst>
                <a:ext uri="{FF2B5EF4-FFF2-40B4-BE49-F238E27FC236}">
                  <a16:creationId xmlns:a16="http://schemas.microsoft.com/office/drawing/2014/main" id="{29539FE4-376B-4187-A80A-C98EBA23DA30}"/>
                </a:ext>
              </a:extLst>
            </p:cNvPr>
            <p:cNvSpPr/>
            <p:nvPr/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11DC5D7-2276-4A57-8783-A0EFB00416E9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7D5B578-4971-4ADC-97D8-B9CEF52AA7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9" name="Graphic 9">
              <a:extLst>
                <a:ext uri="{FF2B5EF4-FFF2-40B4-BE49-F238E27FC236}">
                  <a16:creationId xmlns:a16="http://schemas.microsoft.com/office/drawing/2014/main" id="{2D968E77-E43D-4870-93BC-CBF1947336B3}"/>
                </a:ext>
              </a:extLst>
            </p:cNvPr>
            <p:cNvSpPr/>
            <p:nvPr/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0" name="Graphic 9">
              <a:extLst>
                <a:ext uri="{FF2B5EF4-FFF2-40B4-BE49-F238E27FC236}">
                  <a16:creationId xmlns:a16="http://schemas.microsoft.com/office/drawing/2014/main" id="{1221D41A-E71E-4587-A876-F8778E7C03E1}"/>
                </a:ext>
              </a:extLst>
            </p:cNvPr>
            <p:cNvSpPr/>
            <p:nvPr/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13" name="Texture">
            <a:extLst>
              <a:ext uri="{FF2B5EF4-FFF2-40B4-BE49-F238E27FC236}">
                <a16:creationId xmlns:a16="http://schemas.microsoft.com/office/drawing/2014/main" id="{50457195-385D-490A-91AB-30B969C619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06FF6D-24FA-4E04-90ED-7DBE228B2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4314825" cy="2235711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32D78B-0E21-420F-9DFF-6131CB0F7E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68049"/>
            <a:ext cx="4958436" cy="523125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AC2A57-1064-4391-B96B-4D04305E0B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941222"/>
            <a:ext cx="4314825" cy="292776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D04EB0-850A-4256-8D12-E01A201A4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6/10/2026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9CF4AF-C757-4552-AB8A-3B89C3746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62A368-F12B-4B5E-82F0-A6AEE6AF2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8547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A5B40-C529-41A6-8D06-07AF9430A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B5A354-E2A8-4A91-9D7A-36D9E0915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D3944-2E3D-42BC-B83D-7630699D4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6/10/2026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C57FA-204E-4A7A-BAE2-DF17BB0FF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BDA36D-49FF-495A-8E25-4CCC98E39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6935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44ECD05-4E94-4A60-8FDA-700BF100B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Color Fill">
            <a:extLst>
              <a:ext uri="{FF2B5EF4-FFF2-40B4-BE49-F238E27FC236}">
                <a16:creationId xmlns:a16="http://schemas.microsoft.com/office/drawing/2014/main" id="{8BCB0EB2-4067-418C-9465-9D4C71240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4E37999-41E7-446D-8C53-B904C3CE8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38A90E8-87F8-4150-B5EB-E19C8A01AFB9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" name="Graphic 9">
              <a:extLst>
                <a:ext uri="{FF2B5EF4-FFF2-40B4-BE49-F238E27FC236}">
                  <a16:creationId xmlns:a16="http://schemas.microsoft.com/office/drawing/2014/main" id="{724DCA1C-A8E8-4F90-8FAE-85B1426C108A}"/>
                </a:ext>
              </a:extLst>
            </p:cNvPr>
            <p:cNvSpPr/>
            <p:nvPr/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58D6291-6756-44E3-9FCE-0B2ECA5EE664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37CA96E-9DD9-4172-B63B-50DF43B576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3" name="Graphic 9">
              <a:extLst>
                <a:ext uri="{FF2B5EF4-FFF2-40B4-BE49-F238E27FC236}">
                  <a16:creationId xmlns:a16="http://schemas.microsoft.com/office/drawing/2014/main" id="{B335AFFE-BF3D-491C-8255-692B9DAC6775}"/>
                </a:ext>
              </a:extLst>
            </p:cNvPr>
            <p:cNvSpPr/>
            <p:nvPr/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4" name="Graphic 9">
              <a:extLst>
                <a:ext uri="{FF2B5EF4-FFF2-40B4-BE49-F238E27FC236}">
                  <a16:creationId xmlns:a16="http://schemas.microsoft.com/office/drawing/2014/main" id="{AA052AAF-7A7C-4EDB-AE2C-FCA3A756C4E5}"/>
                </a:ext>
              </a:extLst>
            </p:cNvPr>
            <p:cNvSpPr/>
            <p:nvPr/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20" name="Texture">
            <a:extLst>
              <a:ext uri="{FF2B5EF4-FFF2-40B4-BE49-F238E27FC236}">
                <a16:creationId xmlns:a16="http://schemas.microsoft.com/office/drawing/2014/main" id="{31F99E9D-6528-47AC-B178-7032D0E17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4DD302-622D-4E42-BD6F-FAAA98B372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6311" y="668049"/>
            <a:ext cx="2628900" cy="55089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70D9F5-C907-405F-BE11-571C61745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668049"/>
            <a:ext cx="6689098" cy="55089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FD860-3FBD-4FE7-A9FD-1D4A4D10A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6/10/2026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A367B-81B3-4BD3-9C95-18EC0710A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D8E54-346D-4D66-BF99-96DA43F80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3897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텍스트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13"/>
          <p:cNvSpPr>
            <a:spLocks noGrp="1"/>
          </p:cNvSpPr>
          <p:nvPr>
            <p:ph type="body" sz="quarter" idx="10"/>
          </p:nvPr>
        </p:nvSpPr>
        <p:spPr>
          <a:xfrm>
            <a:off x="816917" y="1680000"/>
            <a:ext cx="10558167" cy="400790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599"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G마켓 산스 Bold" pitchFamily="50" charset="-127"/>
                <a:ea typeface="G마켓 산스 Bold" pitchFamily="50" charset="-127"/>
              </a:defRPr>
            </a:lvl1pPr>
            <a:lvl2pPr>
              <a:defRPr sz="3599">
                <a:latin typeface="G마켓 산스 Bold" pitchFamily="50" charset="-127"/>
                <a:ea typeface="G마켓 산스 Bold" pitchFamily="50" charset="-127"/>
              </a:defRPr>
            </a:lvl2pPr>
            <a:lvl3pPr>
              <a:defRPr sz="3599">
                <a:latin typeface="G마켓 산스 Bold" pitchFamily="50" charset="-127"/>
                <a:ea typeface="G마켓 산스 Bold" pitchFamily="50" charset="-127"/>
              </a:defRPr>
            </a:lvl3pPr>
            <a:lvl4pPr>
              <a:defRPr sz="3599">
                <a:latin typeface="G마켓 산스 Bold" pitchFamily="50" charset="-127"/>
                <a:ea typeface="G마켓 산스 Bold" pitchFamily="50" charset="-127"/>
              </a:defRPr>
            </a:lvl4pPr>
            <a:lvl5pPr>
              <a:defRPr sz="3599">
                <a:latin typeface="G마켓 산스 Bold" pitchFamily="50" charset="-127"/>
                <a:ea typeface="G마켓 산스 Bold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6" name="제목 1"/>
          <p:cNvSpPr>
            <a:spLocks noGrp="1"/>
          </p:cNvSpPr>
          <p:nvPr>
            <p:ph type="title"/>
          </p:nvPr>
        </p:nvSpPr>
        <p:spPr>
          <a:xfrm>
            <a:off x="816917" y="495414"/>
            <a:ext cx="10558167" cy="571173"/>
          </a:xfrm>
          <a:prstGeom prst="rect">
            <a:avLst/>
          </a:prstGeom>
        </p:spPr>
        <p:txBody>
          <a:bodyPr lIns="0" tIns="72000" rIns="0" bIns="0" anchor="ctr" anchorCtr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>
              <a:defRPr sz="3599" b="0" spc="-100">
                <a:ln>
                  <a:noFill/>
                </a:ln>
                <a:solidFill>
                  <a:srgbClr val="7524AE"/>
                </a:solidFill>
                <a:effectLst/>
                <a:latin typeface="G마켓 산스 Bold" panose="02000000000000000000" pitchFamily="50" charset="-127"/>
                <a:ea typeface="G마켓 산스 Bold" panose="02000000000000000000" pitchFamily="50" charset="-127"/>
              </a:defRPr>
            </a:lvl1pPr>
          </a:lstStyle>
          <a:p>
            <a:r>
              <a:rPr lang="ko-KR" altLang="en-US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17015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텍스트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13"/>
          <p:cNvSpPr>
            <a:spLocks noGrp="1"/>
          </p:cNvSpPr>
          <p:nvPr>
            <p:ph type="body" sz="quarter" idx="10"/>
          </p:nvPr>
        </p:nvSpPr>
        <p:spPr>
          <a:xfrm>
            <a:off x="816917" y="1680000"/>
            <a:ext cx="10558167" cy="400790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1200"/>
              </a:spcAft>
              <a:buFontTx/>
              <a:buNone/>
              <a:defRPr sz="3999" b="0"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Noto Serif KR Black" panose="02020900000000000000" pitchFamily="18" charset="-127"/>
                <a:ea typeface="Noto Serif KR Black" panose="02020900000000000000" pitchFamily="18" charset="-127"/>
              </a:defRPr>
            </a:lvl1pPr>
            <a:lvl2pPr>
              <a:defRPr sz="3599">
                <a:latin typeface="G마켓 산스 Bold" pitchFamily="50" charset="-127"/>
                <a:ea typeface="G마켓 산스 Bold" pitchFamily="50" charset="-127"/>
              </a:defRPr>
            </a:lvl2pPr>
            <a:lvl3pPr>
              <a:defRPr sz="3599">
                <a:latin typeface="G마켓 산스 Bold" pitchFamily="50" charset="-127"/>
                <a:ea typeface="G마켓 산스 Bold" pitchFamily="50" charset="-127"/>
              </a:defRPr>
            </a:lvl3pPr>
            <a:lvl4pPr>
              <a:defRPr sz="3599">
                <a:latin typeface="G마켓 산스 Bold" pitchFamily="50" charset="-127"/>
                <a:ea typeface="G마켓 산스 Bold" pitchFamily="50" charset="-127"/>
              </a:defRPr>
            </a:lvl4pPr>
            <a:lvl5pPr>
              <a:defRPr sz="3599">
                <a:latin typeface="G마켓 산스 Bold" pitchFamily="50" charset="-127"/>
                <a:ea typeface="G마켓 산스 Bold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816917" y="495414"/>
            <a:ext cx="10558167" cy="571173"/>
          </a:xfrm>
          <a:prstGeom prst="rect">
            <a:avLst/>
          </a:prstGeom>
        </p:spPr>
        <p:txBody>
          <a:bodyPr lIns="0" tIns="72000" rIns="0" bIns="0" anchor="ctr" anchorCtr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>
              <a:defRPr sz="3599" b="0" spc="-100">
                <a:ln>
                  <a:noFill/>
                </a:ln>
                <a:solidFill>
                  <a:srgbClr val="7524AE"/>
                </a:solidFill>
                <a:effectLst/>
                <a:latin typeface="G마켓 산스 Bold" panose="02000000000000000000" pitchFamily="50" charset="-127"/>
                <a:ea typeface="G마켓 산스 Bold" panose="02000000000000000000" pitchFamily="50" charset="-127"/>
              </a:defRPr>
            </a:lvl1pPr>
          </a:lstStyle>
          <a:p>
            <a:r>
              <a:rPr lang="ko-KR" altLang="en-US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174278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성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11"/>
          <p:cNvSpPr>
            <a:spLocks noGrp="1"/>
          </p:cNvSpPr>
          <p:nvPr>
            <p:ph type="body" sz="quarter" idx="11"/>
          </p:nvPr>
        </p:nvSpPr>
        <p:spPr>
          <a:xfrm>
            <a:off x="840318" y="-3094736"/>
            <a:ext cx="839855" cy="8583041"/>
          </a:xfrm>
          <a:prstGeom prst="rect">
            <a:avLst/>
          </a:prstGeom>
        </p:spPr>
        <p:txBody>
          <a:bodyPr wrap="square" lIns="0" tIns="108000" rIns="0" bIns="0" anchor="ctr" anchorCtr="0">
            <a:spAutoFit/>
          </a:bodyPr>
          <a:lstStyle>
            <a:lvl1pPr marL="0" indent="0" algn="ctr">
              <a:buFontTx/>
              <a:buNone/>
              <a:defRPr sz="3599">
                <a:solidFill>
                  <a:schemeClr val="bg1"/>
                </a:solidFill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G마켓 산스 Bold" panose="02000000000000000000" pitchFamily="50" charset="-127"/>
                <a:ea typeface="G마켓 산스 Bold" panose="02000000000000000000" pitchFamily="50" charset="-127"/>
              </a:defRPr>
            </a:lvl1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텍스트 개체 틀 13"/>
          <p:cNvSpPr>
            <a:spLocks noGrp="1"/>
          </p:cNvSpPr>
          <p:nvPr>
            <p:ph type="body" sz="quarter" idx="10"/>
          </p:nvPr>
        </p:nvSpPr>
        <p:spPr>
          <a:xfrm>
            <a:off x="816917" y="1680000"/>
            <a:ext cx="10558167" cy="400790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1200"/>
              </a:spcAft>
              <a:buFontTx/>
              <a:buNone/>
              <a:defRPr sz="4399" spc="-100"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Noto Serif KR Black" pitchFamily="18" charset="-127"/>
                <a:ea typeface="Noto Serif KR Black" pitchFamily="18" charset="-127"/>
              </a:defRPr>
            </a:lvl1pPr>
            <a:lvl2pPr>
              <a:defRPr sz="3599">
                <a:latin typeface="G마켓 산스 Bold" pitchFamily="50" charset="-127"/>
                <a:ea typeface="G마켓 산스 Bold" pitchFamily="50" charset="-127"/>
              </a:defRPr>
            </a:lvl2pPr>
            <a:lvl3pPr>
              <a:defRPr sz="3599">
                <a:latin typeface="G마켓 산스 Bold" pitchFamily="50" charset="-127"/>
                <a:ea typeface="G마켓 산스 Bold" pitchFamily="50" charset="-127"/>
              </a:defRPr>
            </a:lvl3pPr>
            <a:lvl4pPr>
              <a:defRPr sz="3599">
                <a:latin typeface="G마켓 산스 Bold" pitchFamily="50" charset="-127"/>
                <a:ea typeface="G마켓 산스 Bold" pitchFamily="50" charset="-127"/>
              </a:defRPr>
            </a:lvl4pPr>
            <a:lvl5pPr>
              <a:defRPr sz="3599">
                <a:latin typeface="G마켓 산스 Bold" pitchFamily="50" charset="-127"/>
                <a:ea typeface="G마켓 산스 Bold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7" name="제목 1"/>
          <p:cNvSpPr>
            <a:spLocks noGrp="1"/>
          </p:cNvSpPr>
          <p:nvPr>
            <p:ph type="title"/>
          </p:nvPr>
        </p:nvSpPr>
        <p:spPr>
          <a:xfrm>
            <a:off x="816917" y="495414"/>
            <a:ext cx="10558167" cy="571173"/>
          </a:xfrm>
          <a:prstGeom prst="rect">
            <a:avLst/>
          </a:prstGeom>
        </p:spPr>
        <p:txBody>
          <a:bodyPr lIns="0" tIns="72000" rIns="0" bIns="0" anchor="ctr" anchorCtr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>
              <a:defRPr sz="3599" b="0" spc="-100">
                <a:ln>
                  <a:noFill/>
                </a:ln>
                <a:solidFill>
                  <a:srgbClr val="7524AE"/>
                </a:solidFill>
                <a:effectLst/>
                <a:latin typeface="G마켓 산스 Bold" panose="02000000000000000000" pitchFamily="50" charset="-127"/>
                <a:ea typeface="G마켓 산스 Bold" panose="02000000000000000000" pitchFamily="50" charset="-127"/>
              </a:defRPr>
            </a:lvl1pPr>
          </a:lstStyle>
          <a:p>
            <a:r>
              <a:rPr lang="ko-KR" altLang="en-US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137886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찬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8"/>
          <p:cNvSpPr>
            <a:spLocks noGrp="1"/>
          </p:cNvSpPr>
          <p:nvPr>
            <p:ph type="pic" sz="quarter" idx="10"/>
          </p:nvPr>
        </p:nvSpPr>
        <p:spPr>
          <a:xfrm>
            <a:off x="1704763" y="1440000"/>
            <a:ext cx="8782475" cy="3600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3599">
                <a:latin typeface="G마켓 산스 Bold" pitchFamily="50" charset="-127"/>
                <a:ea typeface="G마켓 산스 Bold" pitchFamily="50" charset="-127"/>
              </a:defRPr>
            </a:lvl1pPr>
          </a:lstStyle>
          <a:p>
            <a:pPr lvl="0"/>
            <a:r>
              <a:rPr lang="ko-KR" altLang="en-US" noProof="0"/>
              <a:t>그림을 추가하려면 아이콘을 클릭하십시오</a:t>
            </a:r>
            <a:endParaRPr lang="ko-KR" altLang="en-US" noProof="0" dirty="0"/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816917" y="495414"/>
            <a:ext cx="10558167" cy="571173"/>
          </a:xfrm>
          <a:prstGeom prst="rect">
            <a:avLst/>
          </a:prstGeom>
        </p:spPr>
        <p:txBody>
          <a:bodyPr lIns="0" tIns="72000" rIns="0" bIns="0" anchor="ctr" anchorCtr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>
              <a:defRPr sz="3599" b="0" spc="-100">
                <a:ln>
                  <a:noFill/>
                </a:ln>
                <a:solidFill>
                  <a:srgbClr val="7524AE"/>
                </a:solidFill>
                <a:effectLst/>
                <a:latin typeface="G마켓 산스 Bold" panose="02000000000000000000" pitchFamily="50" charset="-127"/>
                <a:ea typeface="G마켓 산스 Bold" panose="02000000000000000000" pitchFamily="50" charset="-127"/>
              </a:defRPr>
            </a:lvl1pPr>
          </a:lstStyle>
          <a:p>
            <a:r>
              <a:rPr lang="ko-KR" altLang="en-US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716404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title"/>
          </p:nvPr>
        </p:nvSpPr>
        <p:spPr>
          <a:xfrm>
            <a:off x="816917" y="531701"/>
            <a:ext cx="10558167" cy="498599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algn="ctr">
              <a:defRPr sz="3599" spc="-100">
                <a:ln>
                  <a:solidFill>
                    <a:srgbClr val="61240C"/>
                  </a:solidFill>
                </a:ln>
                <a:solidFill>
                  <a:srgbClr val="61240C"/>
                </a:solidFill>
                <a:effectLst/>
                <a:latin typeface="국립박물관문화재단클래식 Bold" panose="02020603020101020101" pitchFamily="18" charset="-127"/>
                <a:ea typeface="국립박물관문화재단클래식 Bold" panose="02020603020101020101" pitchFamily="18" charset="-127"/>
              </a:defRPr>
            </a:lvl1pPr>
          </a:lstStyle>
          <a:p>
            <a:r>
              <a:rPr lang="ko-KR" altLang="en-US"/>
              <a:t>마스터 제목 스타일 편집</a:t>
            </a:r>
            <a:endParaRPr lang="ko-KR" altLang="en-US" dirty="0"/>
          </a:p>
        </p:txBody>
      </p:sp>
      <p:sp>
        <p:nvSpPr>
          <p:cNvPr id="4" name="텍스트 개체 틀 13"/>
          <p:cNvSpPr>
            <a:spLocks noGrp="1"/>
          </p:cNvSpPr>
          <p:nvPr>
            <p:ph type="body" sz="quarter" idx="10"/>
          </p:nvPr>
        </p:nvSpPr>
        <p:spPr>
          <a:xfrm>
            <a:off x="816917" y="1680000"/>
            <a:ext cx="10558167" cy="400790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1200"/>
              </a:spcAft>
              <a:buFontTx/>
              <a:buNone/>
              <a:defRPr sz="3999" b="0"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Noto Serif KR Black" panose="02020900000000000000" pitchFamily="18" charset="-127"/>
                <a:ea typeface="Noto Serif KR Black" panose="02020900000000000000" pitchFamily="18" charset="-127"/>
              </a:defRPr>
            </a:lvl1pPr>
            <a:lvl2pPr>
              <a:defRPr sz="3599">
                <a:latin typeface="G마켓 산스 Bold" pitchFamily="50" charset="-127"/>
                <a:ea typeface="G마켓 산스 Bold" pitchFamily="50" charset="-127"/>
              </a:defRPr>
            </a:lvl2pPr>
            <a:lvl3pPr>
              <a:defRPr sz="3599">
                <a:latin typeface="G마켓 산스 Bold" pitchFamily="50" charset="-127"/>
                <a:ea typeface="G마켓 산스 Bold" pitchFamily="50" charset="-127"/>
              </a:defRPr>
            </a:lvl3pPr>
            <a:lvl4pPr>
              <a:defRPr sz="3599">
                <a:latin typeface="G마켓 산스 Bold" pitchFamily="50" charset="-127"/>
                <a:ea typeface="G마켓 산스 Bold" pitchFamily="50" charset="-127"/>
              </a:defRPr>
            </a:lvl4pPr>
            <a:lvl5pPr>
              <a:defRPr sz="3599">
                <a:latin typeface="G마켓 산스 Bold" pitchFamily="50" charset="-127"/>
                <a:ea typeface="G마켓 산스 Bold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42577919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4FBE85D-1365-9032-FBD5-D5E0540E7C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BEC2072-2191-A073-4593-D4A4C75092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14CDEF7-18BF-ACB7-590F-EFD6C0E234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D4FE67-5E5C-409A-A030-EEF0C68317C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914795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92F4CFE-810B-934C-E2D9-A947F2B3F7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03011ED-69A9-65E1-872E-6FFDD014E3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8D29B7F-66C8-44D8-506A-CCEAF7A9FD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A4D33-84E1-4647-945B-17C48449C85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14140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A755D35-F721-42FF-8B40-0426E9ADC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1D00F3F-2287-4CF0-B8EC-E96C7FAEFA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C3DCCFE-E6C2-4009-BCE9-96210AA78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256D9-8980-4B7E-92BA-6322A734CB18}" type="datetimeFigureOut">
              <a:rPr lang="ko-KR" altLang="en-US" smtClean="0"/>
              <a:t>2026-06-10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01607-B400-4E14-BABB-E329D3D94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608CE7D-C60B-4747-9D0C-CB96CB02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5683A-E3DF-4A44-B97D-3C66185C9B3C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681253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7FCB71-C756-4709-33CC-D5C978552D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276C46-674C-5B1B-95A4-7D6F64FC5B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A96E825-871B-9318-838D-F71734DA9C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6255D-D4FF-40BB-8E2A-B0F2E569AFD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583137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86330D-E8A6-FED4-A5A8-C9453D42A6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6AA6DF-71BD-ABC6-1405-B6CFB00517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30EE28-72BA-FC35-E266-635997876A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EE0F3-E1FB-4CFC-9BC2-67D7CB2EE22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708801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6DB31CA-6F3C-D1C8-5B9A-8E0FE3C7FA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BDD9D64-A31F-88B1-91C3-3E380F891C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27C818A-1FD2-21B2-37CA-FCD51ECFC4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9AB675-1124-4923-9F11-C7E1CF2A5B6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798372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C67EBAD-DF85-D525-E715-505FD5C942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2B4BD66-BA3E-6FDC-1714-4B744B7694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372E79C-164E-39D0-2370-8163A21D79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14269-5739-49AF-9D6A-DDD65E047C6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065668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90F6364-B718-E108-EBE1-EAFC5E6503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EAE2981-3F16-2645-54DD-763C1A6F57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B92A3E1-7DEF-D033-5E27-872FE3BE33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E80D23-DD4B-4BE5-BAC2-24687B769F7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75854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8AA518-81CD-5784-5D0F-001E5FE748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7CCDC9-67B5-E155-D431-798BDF3FD7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AC5C49-EB12-218C-E974-97E9442EBC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CBF91-7882-43CA-B708-9114E957D4A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388631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7FBF68-30A2-6B89-005F-4BB5E80E12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A22385-8172-ED24-8FFE-CA0E1EC36E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C29FA0-A43F-0240-73F6-D8CABBD155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C0108-B797-4AF5-8D75-3910DDA349D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042461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9929006-4F26-B3A0-DD64-CA4EEB08FF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A06C900-4B76-E132-C34B-ABB08D9D53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2F3E0C9-73AA-F5BA-611E-43767EF6ED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2507AB-DEE4-4ED3-8957-8A351DFC061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335997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44165F3-6B3C-9081-941A-F57F2E75B8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99A6C05-04A7-A676-3835-1B5E5E8C24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86E9BF0-D343-51DD-EB39-5B50551A91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F17F8C-FBDE-444F-B544-5069DE465DA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452589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481E55B-F837-9374-70C9-77491E2718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7B9AA41-9C76-38A8-D5B1-EC5C5250CC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1680E50-AD62-AAD6-8E25-44678DD954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4AD61-F9E9-4DF1-B661-D8074F7D7EC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05445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410EEDD-E56E-4E67-A93A-916305D74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D749F2A-381D-481A-BEAD-502C39E5E2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7BAE42D-C461-458B-AA4B-6A75DF126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C940B81-692D-448C-A7A1-619150B4E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256D9-8980-4B7E-92BA-6322A734CB18}" type="datetimeFigureOut">
              <a:rPr lang="ko-KR" altLang="en-US" smtClean="0"/>
              <a:t>2026-06-10</a:t>
            </a:fld>
            <a:endParaRPr lang="ko-KR" altLang="en-US" dirty="0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AF0396A-B459-4429-BCAA-253E08D02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3F97DC-0CBA-455A-A34E-8D03948DE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5683A-E3DF-4A44-B97D-3C66185C9B3C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333343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263F8D-51D1-FAD0-A6C2-15B20177CD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25FBC4A-0F73-C812-34BE-9E0A269CC2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60C7AF4-8005-61AF-2D17-19F0F799B5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FE8A37-6F11-4A93-B2AB-EE4854723F9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245438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97DF426-4E42-A0B5-C700-41FA5AFA96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326B9B-C7ED-7E6A-9911-E8D87E8361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B530112-17EA-2BED-0B21-5D545C6D4F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4C43F-1216-4845-ADCC-2D2DBE51A88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794184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1F9E82-D52A-97BA-8967-24356754EF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C56766-E334-996D-00EB-970149A726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CB97D8-3315-046E-F909-45E84CB2B4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106D8-05A9-4779-B2EC-38A4C3F18A0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079990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9EBDB86-4839-D0F5-90D7-2031B849E2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5D05E9F-7860-8A54-2F44-7BA0DB39AB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2733D1C-8C9C-6CE2-60AC-6FA64FBD1C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C631D1-1C18-4C4A-8DA5-DAC40A452D1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231648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8DA8C99-1C73-8AC0-F950-7BCD0BB533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54EF480-A3CC-11B8-C64C-82E7A34943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E6AC68A-E7E8-206C-E3C2-A5310D6F38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7658F7-6D04-411B-8BEF-0A8596CEFCE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657035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2920605-7D41-D6E6-B813-6CC0964E72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20878A9-3207-6C6E-615C-983134C402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E184F29-4BCD-C016-D466-0FA8B2307B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1411A5-143C-4A19-A489-A7A6D0EAA18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565121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2697E4-FFFC-3539-99CB-0757FA7AA9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382C0B-0F78-B6EB-B82C-983B69FB77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25C636-493C-E7AE-C2D3-37417278DF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74F0B-D0CE-4D47-BCDE-FFFAB41EBA7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30414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2D8232-C67E-DDDA-82FE-DD435B024B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517D84-5A43-0E60-DBA4-D7C7B18A05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E5C608-0C70-6CD7-63B0-50E3805980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B1E140-5FC8-433F-B13F-ED866610A08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464862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0B43B6-FB12-1909-42E9-7BF3D6429F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D4541CB-CBBA-493A-A7E0-42BEEFE96B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7F2525-5E17-C654-FDD9-DBDD9DD689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A672D-9159-438F-82E1-3C8CDA64D24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480775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CF9883E-19FC-10C4-881A-9DBE5832E5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C4C11B5-B8FA-2CA5-10B7-C14F8AEE94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4900E35-17FC-DDCD-EC73-E5A48766C9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99495-12AF-4BCC-ACC7-E044ACCA671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28953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15856F3-C429-4C62-8771-D0387E68A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27C5BDC-E284-4244-98AF-791736F03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4B31548-F5E1-4C0B-A94D-98B92EB85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2F8744E4-EEF3-47D6-9888-BC66293AEF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2D4BF4E9-E379-448F-95DB-FD776783BD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86D65AB2-6941-4AFE-BF87-2724BE05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256D9-8980-4B7E-92BA-6322A734CB18}" type="datetimeFigureOut">
              <a:rPr lang="ko-KR" altLang="en-US" smtClean="0"/>
              <a:t>2026-06-10</a:t>
            </a:fld>
            <a:endParaRPr lang="ko-KR" altLang="en-US" dirty="0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BBCDE460-2E95-491D-AC6C-9FA2807EE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9E3CA205-9831-48B2-AA79-C5EC52854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5683A-E3DF-4A44-B97D-3C66185C9B3C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500361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3B98D53-5B9C-D7F9-93C8-45139DABCB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91562BE-A7AA-3D05-36E4-0132F34883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B8E0D52-ADF9-3B9D-3F97-8CC4726DD4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057376-F09B-45C1-9226-2A6E379C8092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362281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5B7F8F3-62FA-F7E1-ED3E-85FB2FBAA6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E14EA36-0C44-60A0-BEF8-D94EDB2847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7A646B3-78C5-91CB-3A6A-5344224356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3A050E-A476-4089-95C5-D1209AD41C7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939729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4A255E8-4227-62EF-CAF9-F4E0F9BF7F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32D6BB8-4B67-86CC-6E28-470BBD6A28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1350F16-EFAE-759D-DE28-AC0D128AE8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074FE0-1E51-4074-8942-71531E1069DB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796009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50E706-8CB7-60F7-CFAD-F23D112D37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F862D9-AD03-73C8-AA9A-544CA2BDAC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8C48D8-C96E-B879-13FF-A8C60F181B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56F646-34E1-4AC4-A28A-86BD3CE280AE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946780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8D05F60-74A0-9B1E-BE4C-253AB24AA4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A652469-BFC4-1F96-196D-DA4EF76F98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7F4C139-6E3F-296F-6A9B-EBF0F84275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D32141-CF80-4C58-ABFD-44433ED1CFC7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008858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4F29CF1-3CE9-3110-0493-22B30A0E68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274513A-7E9B-60FE-AC64-75DB35C348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CE81D23-B1A6-019C-6F7B-E4F2F51172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00A547-32A5-4AA0-851F-73328E078C42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000063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C2EAEE5-4D1B-E0B5-F7FB-9ABDEBCBAF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2A2B6F1-5608-6CC1-78F7-71D76CC5C6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D51F1D6-C511-6EEF-9712-AD79AA96CB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448ED6-4BB0-43C6-8376-89771EE4275B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807547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E8D57D-8835-CA27-5EA1-50DFE168E6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BA91C5-0088-02C5-51C4-40BD3F4354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EC6CB9-1F8F-C29E-CC6E-F53604ED32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B201B2-61A2-465B-B393-E52BDDC54349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420732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E03895-7FD6-6140-1640-BC490E8F75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561D25-7825-560D-DFBE-B05C900188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C578E8-CA9C-8384-4572-FA82588BDE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2D3C96-01C3-4953-8429-1AA8DFB07751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724244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D9CD0DD-034A-45EA-A8A2-5EEE9D3683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70BBD91-B40F-3DFF-52F3-86C4D6A115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08FB49E-49FD-7D53-4140-78A6794847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08869C-D442-4F84-830C-F43A0B7941CB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68999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20E59CA-568B-4369-A7E8-9F55A52A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7B9EDD-EE27-4D89-AA3A-E959F0F9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256D9-8980-4B7E-92BA-6322A734CB18}" type="datetimeFigureOut">
              <a:rPr lang="ko-KR" altLang="en-US" smtClean="0"/>
              <a:t>2026-06-10</a:t>
            </a:fld>
            <a:endParaRPr lang="ko-KR" altLang="en-US" dirty="0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591B56C5-FCAB-493F-AAB9-B81D2ECCA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5F622DC-CFBD-4FD2-BC57-FDED8281A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5683A-E3DF-4A44-B97D-3C66185C9B3C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780691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99A6870-628D-CAA9-CCC8-651D5D197C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A249333-EB3B-2E73-FE8F-95EB840D04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308FAF7-F2BA-C992-7169-18204C17CF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1A943F-86AE-4E3E-9C4B-CF6435EB6D7F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52045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4E4A40AD-6B30-415D-B764-C29D9D300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256D9-8980-4B7E-92BA-6322A734CB18}" type="datetimeFigureOut">
              <a:rPr lang="ko-KR" altLang="en-US" smtClean="0"/>
              <a:t>2026-06-10</a:t>
            </a:fld>
            <a:endParaRPr lang="ko-KR" altLang="en-US" dirty="0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C677825-1760-43D0-8410-88FF2ED65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60AE3D0-B2AF-4020-AE44-7ECC11304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5683A-E3DF-4A44-B97D-3C66185C9B3C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44728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2BB974B-97C5-45A8-AC75-16393009F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8F2B81B-1FDF-4761-A5AC-2E7859812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D6FF532-AA70-406C-9D1D-E8AE5691C4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C269776-077C-4C2D-899D-D31C5018F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256D9-8980-4B7E-92BA-6322A734CB18}" type="datetimeFigureOut">
              <a:rPr lang="ko-KR" altLang="en-US" smtClean="0"/>
              <a:t>2026-06-10</a:t>
            </a:fld>
            <a:endParaRPr lang="ko-KR" altLang="en-US" dirty="0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B4560B9-C03B-4DAD-907F-D226BFB5E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2273DAB-070F-405D-A52C-C542D38C2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5683A-E3DF-4A44-B97D-3C66185C9B3C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91808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8960AA4-4346-42AF-8723-A0A30FF67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61B3EFBD-C94C-4D68-A18B-5AFD605069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AD7532F-8538-4AB8-9D1F-030A19AA9F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38C9C53-D680-4EB8-8966-F14999421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256D9-8980-4B7E-92BA-6322A734CB18}" type="datetimeFigureOut">
              <a:rPr lang="ko-KR" altLang="en-US" smtClean="0"/>
              <a:t>2026-06-10</a:t>
            </a:fld>
            <a:endParaRPr lang="ko-KR" altLang="en-US" dirty="0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5717D07-055E-4612-80A0-FD3F59F18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4D00B69-61AF-4721-8CB5-6E03445BB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5683A-E3DF-4A44-B97D-3C66185C9B3C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05462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AFF950C0-4EC6-4A7A-8382-0E3ADED52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EDAE623-9AA7-4B6E-B006-6870A2308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A12CFA5-1764-40E1-9A31-9FB92FDABA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256D9-8980-4B7E-92BA-6322A734CB18}" type="datetimeFigureOut">
              <a:rPr lang="ko-KR" altLang="en-US" smtClean="0"/>
              <a:t>2026-06-10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C1A966C-78FA-4EAC-AD5B-44E887A074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DF172E7-C8EF-40DA-8AD1-E4548AEBF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5683A-E3DF-4A44-B97D-3C66185C9B3C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40543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F358BAA-9C8A-4E17-BAD8-32FD6FFEA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Color Fill">
            <a:extLst>
              <a:ext uri="{FF2B5EF4-FFF2-40B4-BE49-F238E27FC236}">
                <a16:creationId xmlns:a16="http://schemas.microsoft.com/office/drawing/2014/main" id="{4D6F41A4-BEE3-4935-9371-4ADEA67A2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26F010-956A-40BC-8A1F-8002DC72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351566" y="0"/>
            <a:ext cx="3840434" cy="6858000"/>
            <a:chOff x="8351565" y="0"/>
            <a:chExt cx="3840434" cy="68580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386E468-0048-46C4-ADDD-FBE7A6AE9F31}"/>
                </a:ext>
              </a:extLst>
            </p:cNvPr>
            <p:cNvSpPr/>
            <p:nvPr/>
          </p:nvSpPr>
          <p:spPr>
            <a:xfrm>
              <a:off x="11260165" y="519204"/>
              <a:ext cx="474635" cy="4746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5B35ED4-0C31-4C8C-A45E-6A3EDEAB2867}"/>
                </a:ext>
              </a:extLst>
            </p:cNvPr>
            <p:cNvSpPr/>
            <p:nvPr/>
          </p:nvSpPr>
          <p:spPr>
            <a:xfrm>
              <a:off x="8385871" y="0"/>
              <a:ext cx="2955657" cy="679194"/>
            </a:xfrm>
            <a:custGeom>
              <a:avLst/>
              <a:gdLst>
                <a:gd name="connsiteX0" fmla="*/ 0 w 2955657"/>
                <a:gd name="connsiteY0" fmla="*/ 0 h 679194"/>
                <a:gd name="connsiteX1" fmla="*/ 2955657 w 2955657"/>
                <a:gd name="connsiteY1" fmla="*/ 0 h 679194"/>
                <a:gd name="connsiteX2" fmla="*/ 2892839 w 2955657"/>
                <a:gd name="connsiteY2" fmla="*/ 84007 h 679194"/>
                <a:gd name="connsiteX3" fmla="*/ 1630760 w 2955657"/>
                <a:gd name="connsiteY3" fmla="*/ 679194 h 679194"/>
                <a:gd name="connsiteX4" fmla="*/ 0 w 2955657"/>
                <a:gd name="connsiteY4" fmla="*/ 679194 h 67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5657" h="679194">
                  <a:moveTo>
                    <a:pt x="0" y="0"/>
                  </a:moveTo>
                  <a:lnTo>
                    <a:pt x="2955657" y="0"/>
                  </a:lnTo>
                  <a:lnTo>
                    <a:pt x="2892839" y="84007"/>
                  </a:lnTo>
                  <a:cubicBezTo>
                    <a:pt x="2592855" y="447504"/>
                    <a:pt x="2138868" y="679194"/>
                    <a:pt x="1630760" y="679194"/>
                  </a:cubicBezTo>
                  <a:lnTo>
                    <a:pt x="0" y="67919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0A1EF3-FA93-48F4-9F82-BC0C79635750}"/>
                </a:ext>
              </a:extLst>
            </p:cNvPr>
            <p:cNvSpPr/>
            <p:nvPr/>
          </p:nvSpPr>
          <p:spPr>
            <a:xfrm>
              <a:off x="8351565" y="4121414"/>
              <a:ext cx="3266317" cy="2736586"/>
            </a:xfrm>
            <a:custGeom>
              <a:avLst/>
              <a:gdLst>
                <a:gd name="connsiteX0" fmla="*/ 1635557 w 3266317"/>
                <a:gd name="connsiteY0" fmla="*/ 0 h 2736586"/>
                <a:gd name="connsiteX1" fmla="*/ 3266317 w 3266317"/>
                <a:gd name="connsiteY1" fmla="*/ 0 h 2736586"/>
                <a:gd name="connsiteX2" fmla="*/ 3266317 w 3266317"/>
                <a:gd name="connsiteY2" fmla="*/ 1630760 h 2736586"/>
                <a:gd name="connsiteX3" fmla="*/ 2892838 w 3266317"/>
                <a:gd name="connsiteY3" fmla="*/ 2671131 h 2736586"/>
                <a:gd name="connsiteX4" fmla="*/ 2833348 w 3266317"/>
                <a:gd name="connsiteY4" fmla="*/ 2736586 h 2736586"/>
                <a:gd name="connsiteX5" fmla="*/ 0 w 3266317"/>
                <a:gd name="connsiteY5" fmla="*/ 2736586 h 2736586"/>
                <a:gd name="connsiteX6" fmla="*/ 0 w 3266317"/>
                <a:gd name="connsiteY6" fmla="*/ 1635558 h 2736586"/>
                <a:gd name="connsiteX7" fmla="*/ 1635557 w 3266317"/>
                <a:gd name="connsiteY7" fmla="*/ 0 h 273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6317" h="2736586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985F09D-6969-44D0-B04F-4EDE0FEDAF63}"/>
                </a:ext>
              </a:extLst>
            </p:cNvPr>
            <p:cNvSpPr/>
            <p:nvPr/>
          </p:nvSpPr>
          <p:spPr>
            <a:xfrm>
              <a:off x="11755674" y="3386384"/>
              <a:ext cx="436325" cy="1309674"/>
            </a:xfrm>
            <a:custGeom>
              <a:avLst/>
              <a:gdLst>
                <a:gd name="connsiteX0" fmla="*/ 470325 w 477612"/>
                <a:gd name="connsiteY0" fmla="*/ 0 h 1433600"/>
                <a:gd name="connsiteX1" fmla="*/ 475607 w 477612"/>
                <a:gd name="connsiteY1" fmla="*/ 3701 h 1433600"/>
                <a:gd name="connsiteX2" fmla="*/ 477612 w 477612"/>
                <a:gd name="connsiteY2" fmla="*/ 5160 h 1433600"/>
                <a:gd name="connsiteX3" fmla="*/ 477612 w 477612"/>
                <a:gd name="connsiteY3" fmla="*/ 1428441 h 1433600"/>
                <a:gd name="connsiteX4" fmla="*/ 475607 w 477612"/>
                <a:gd name="connsiteY4" fmla="*/ 1429900 h 1433600"/>
                <a:gd name="connsiteX5" fmla="*/ 470325 w 477612"/>
                <a:gd name="connsiteY5" fmla="*/ 1433600 h 1433600"/>
                <a:gd name="connsiteX6" fmla="*/ 0 w 477612"/>
                <a:gd name="connsiteY6" fmla="*/ 716800 h 1433600"/>
                <a:gd name="connsiteX7" fmla="*/ 470325 w 477612"/>
                <a:gd name="connsiteY7" fmla="*/ 0 h 14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612" h="1433600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20000"/>
                  <a:lumOff val="80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8" name="Graphic 9">
              <a:extLst>
                <a:ext uri="{FF2B5EF4-FFF2-40B4-BE49-F238E27FC236}">
                  <a16:creationId xmlns:a16="http://schemas.microsoft.com/office/drawing/2014/main" id="{003913A0-A3C0-4ED8-8920-318068FBC46F}"/>
                </a:ext>
              </a:extLst>
            </p:cNvPr>
            <p:cNvSpPr/>
            <p:nvPr/>
          </p:nvSpPr>
          <p:spPr>
            <a:xfrm>
              <a:off x="8385870" y="791588"/>
              <a:ext cx="3232012" cy="3232012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</p:grpSp>
      <p:sp>
        <p:nvSpPr>
          <p:cNvPr id="12" name="Texture">
            <a:extLst>
              <a:ext uri="{FF2B5EF4-FFF2-40B4-BE49-F238E27FC236}">
                <a16:creationId xmlns:a16="http://schemas.microsoft.com/office/drawing/2014/main" id="{7FE1D329-7CB2-4DF5-B0C0-36DD19EBC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13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3083B5-1505-44FE-894D-AA1AB6D60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7685037" cy="1325563"/>
          </a:xfrm>
          <a:prstGeom prst="rect">
            <a:avLst/>
          </a:prstGeom>
        </p:spPr>
        <p:txBody>
          <a:bodyPr lIns="109728" tIns="109728" rIns="109728" bIns="91440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3F3930-F8C8-43B1-BC1A-6264F4ACB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096713"/>
            <a:ext cx="7685037" cy="4080250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4F2F7-3ECA-43D7-BFF3-FBB407AEAB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1000" spc="7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8048B-57AF-4F53-BC84-8E0A1033FBEC}" type="datetimeFigureOut">
              <a:rPr lang="en-US" smtClean="0"/>
              <a:pPr/>
              <a:t>6/10/2026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A193F-0B61-43DD-8E45-EFEAC43E38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155448"/>
            <a:ext cx="41148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1000" spc="7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25961-D3A8-4945-AEE4-EE1952DBDC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4512" y="6355080"/>
            <a:ext cx="795528" cy="365760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1000" spc="7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A8A1B-4E1E-43EF-8A39-7D4A3879B9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3488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118000"/>
        </a:lnSpc>
        <a:spcBef>
          <a:spcPct val="0"/>
        </a:spcBef>
        <a:buNone/>
        <a:defRPr sz="4400" kern="1200" spc="7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1000"/>
        </a:lnSpc>
        <a:spcBef>
          <a:spcPts val="1000"/>
        </a:spcBef>
        <a:buFont typeface="Arial" panose="020B0604020202020204" pitchFamily="34" charset="0"/>
        <a:buChar char="•"/>
        <a:defRPr sz="2000" kern="1200" spc="6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1000"/>
        </a:lnSpc>
        <a:spcBef>
          <a:spcPts val="500"/>
        </a:spcBef>
        <a:buFont typeface="Arial" panose="020B0604020202020204" pitchFamily="34" charset="0"/>
        <a:buChar char="•"/>
        <a:defRPr sz="2000" kern="1200" spc="6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1000"/>
        </a:lnSpc>
        <a:spcBef>
          <a:spcPts val="500"/>
        </a:spcBef>
        <a:buFont typeface="Arial" panose="020B0604020202020204" pitchFamily="34" charset="0"/>
        <a:buChar char="•"/>
        <a:defRPr sz="2000" kern="1200" spc="6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1000"/>
        </a:lnSpc>
        <a:spcBef>
          <a:spcPts val="500"/>
        </a:spcBef>
        <a:buFont typeface="Arial" panose="020B0604020202020204" pitchFamily="34" charset="0"/>
        <a:buChar char="•"/>
        <a:defRPr sz="2000" kern="1200" spc="6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1000"/>
        </a:lnSpc>
        <a:spcBef>
          <a:spcPts val="500"/>
        </a:spcBef>
        <a:buFont typeface="Arial" panose="020B0604020202020204" pitchFamily="34" charset="0"/>
        <a:buChar char="•"/>
        <a:defRPr sz="2000" kern="1200" spc="6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1573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3" r:id="rId5"/>
  </p:sldLayoutIdLst>
  <p:txStyles>
    <p:titleStyle>
      <a:lvl1pPr algn="l" defTabSz="607469" rtl="0" fontAlgn="base" latinLnBrk="1">
        <a:lnSpc>
          <a:spcPct val="90000"/>
        </a:lnSpc>
        <a:spcBef>
          <a:spcPct val="0"/>
        </a:spcBef>
        <a:spcAft>
          <a:spcPct val="0"/>
        </a:spcAft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07469" rtl="0" fontAlgn="base" latinLnBrk="1">
        <a:lnSpc>
          <a:spcPct val="90000"/>
        </a:lnSpc>
        <a:spcBef>
          <a:spcPct val="0"/>
        </a:spcBef>
        <a:spcAft>
          <a:spcPct val="0"/>
        </a:spcAft>
        <a:defRPr sz="2933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2pPr>
      <a:lvl3pPr algn="l" defTabSz="607469" rtl="0" fontAlgn="base" latinLnBrk="1">
        <a:lnSpc>
          <a:spcPct val="90000"/>
        </a:lnSpc>
        <a:spcBef>
          <a:spcPct val="0"/>
        </a:spcBef>
        <a:spcAft>
          <a:spcPct val="0"/>
        </a:spcAft>
        <a:defRPr sz="2933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3pPr>
      <a:lvl4pPr algn="l" defTabSz="607469" rtl="0" fontAlgn="base" latinLnBrk="1">
        <a:lnSpc>
          <a:spcPct val="90000"/>
        </a:lnSpc>
        <a:spcBef>
          <a:spcPct val="0"/>
        </a:spcBef>
        <a:spcAft>
          <a:spcPct val="0"/>
        </a:spcAft>
        <a:defRPr sz="2933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4pPr>
      <a:lvl5pPr algn="l" defTabSz="607469" rtl="0" fontAlgn="base" latinLnBrk="1">
        <a:lnSpc>
          <a:spcPct val="90000"/>
        </a:lnSpc>
        <a:spcBef>
          <a:spcPct val="0"/>
        </a:spcBef>
        <a:spcAft>
          <a:spcPct val="0"/>
        </a:spcAft>
        <a:defRPr sz="2933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5pPr>
      <a:lvl6pPr marL="609585" algn="l" defTabSz="607469" rtl="0" fontAlgn="base" latinLnBrk="1">
        <a:lnSpc>
          <a:spcPct val="90000"/>
        </a:lnSpc>
        <a:spcBef>
          <a:spcPct val="0"/>
        </a:spcBef>
        <a:spcAft>
          <a:spcPct val="0"/>
        </a:spcAft>
        <a:defRPr sz="2933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6pPr>
      <a:lvl7pPr marL="1219170" algn="l" defTabSz="607469" rtl="0" fontAlgn="base" latinLnBrk="1">
        <a:lnSpc>
          <a:spcPct val="90000"/>
        </a:lnSpc>
        <a:spcBef>
          <a:spcPct val="0"/>
        </a:spcBef>
        <a:spcAft>
          <a:spcPct val="0"/>
        </a:spcAft>
        <a:defRPr sz="2933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7pPr>
      <a:lvl8pPr marL="1828754" algn="l" defTabSz="607469" rtl="0" fontAlgn="base" latinLnBrk="1">
        <a:lnSpc>
          <a:spcPct val="90000"/>
        </a:lnSpc>
        <a:spcBef>
          <a:spcPct val="0"/>
        </a:spcBef>
        <a:spcAft>
          <a:spcPct val="0"/>
        </a:spcAft>
        <a:defRPr sz="2933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8pPr>
      <a:lvl9pPr marL="2438339" algn="l" defTabSz="607469" rtl="0" fontAlgn="base" latinLnBrk="1">
        <a:lnSpc>
          <a:spcPct val="90000"/>
        </a:lnSpc>
        <a:spcBef>
          <a:spcPct val="0"/>
        </a:spcBef>
        <a:spcAft>
          <a:spcPct val="0"/>
        </a:spcAft>
        <a:defRPr sz="2933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9pPr>
    </p:titleStyle>
    <p:bodyStyle>
      <a:lvl1pPr marL="150280" indent="-150280" algn="l" defTabSz="607469" rtl="0" fontAlgn="base" latinLnBrk="1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5073" indent="-150280" algn="l" defTabSz="607469" rtl="0" fontAlgn="base" latinLnBrk="1">
        <a:lnSpc>
          <a:spcPct val="90000"/>
        </a:lnSpc>
        <a:spcBef>
          <a:spcPts val="333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59865" indent="-150280" algn="l" defTabSz="607469" rtl="0" fontAlgn="base" latinLnBrk="1">
        <a:lnSpc>
          <a:spcPct val="90000"/>
        </a:lnSpc>
        <a:spcBef>
          <a:spcPts val="333"/>
        </a:spcBef>
        <a:spcAft>
          <a:spcPct val="0"/>
        </a:spcAft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64657" indent="-150280" algn="l" defTabSz="607469" rtl="0" fontAlgn="base" latinLnBrk="1">
        <a:lnSpc>
          <a:spcPct val="90000"/>
        </a:lnSpc>
        <a:spcBef>
          <a:spcPts val="333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450" indent="-150280" algn="l" defTabSz="607469" rtl="0" fontAlgn="base" latinLnBrk="1">
        <a:lnSpc>
          <a:spcPct val="90000"/>
        </a:lnSpc>
        <a:spcBef>
          <a:spcPts val="333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023" indent="-152366" algn="l" defTabSz="609463" rtl="0" eaLnBrk="1" latinLnBrk="1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80754" indent="-152366" algn="l" defTabSz="609463" rtl="0" eaLnBrk="1" latinLnBrk="1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85486" indent="-152366" algn="l" defTabSz="609463" rtl="0" eaLnBrk="1" latinLnBrk="1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217" indent="-152366" algn="l" defTabSz="609463" rtl="0" eaLnBrk="1" latinLnBrk="1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609463" rtl="0" eaLnBrk="1" latinLnBrk="1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31" algn="l" defTabSz="609463" rtl="0" eaLnBrk="1" latinLnBrk="1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463" algn="l" defTabSz="609463" rtl="0" eaLnBrk="1" latinLnBrk="1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194" algn="l" defTabSz="609463" rtl="0" eaLnBrk="1" latinLnBrk="1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8926" algn="l" defTabSz="609463" rtl="0" eaLnBrk="1" latinLnBrk="1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657" algn="l" defTabSz="609463" rtl="0" eaLnBrk="1" latinLnBrk="1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389" algn="l" defTabSz="609463" rtl="0" eaLnBrk="1" latinLnBrk="1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120" algn="l" defTabSz="609463" rtl="0" eaLnBrk="1" latinLnBrk="1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7851" algn="l" defTabSz="609463" rtl="0" eaLnBrk="1" latinLnBrk="1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1F44A64-D32A-80D9-14C5-683F2D41A9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A898425-A757-8A28-70D5-DD75274873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360ADF8-3593-76FA-0839-D3FE2F993F0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sz="1867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82D4EE0-8ABA-4C22-74EB-D2878ACC155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285"/>
            <a:ext cx="3860800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sz="1867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1F70471-A9C7-8312-128C-7F871C2EDD5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867"/>
            </a:lvl1pPr>
          </a:lstStyle>
          <a:p>
            <a:pPr>
              <a:defRPr/>
            </a:pPr>
            <a:fld id="{3D9BA13A-9133-4417-9C7F-0C9B4C2F97B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89965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5pPr>
      <a:lvl6pPr marL="609585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6pPr>
      <a:lvl7pPr marL="1219170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7pPr>
      <a:lvl8pPr marL="1828754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8pPr>
      <a:lvl9pPr marL="2438339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457189" indent="-457189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267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733">
          <a:solidFill>
            <a:schemeClr val="tx1"/>
          </a:solidFill>
          <a:latin typeface="+mn-lt"/>
          <a:ea typeface="+mn-ea"/>
        </a:defRPr>
      </a:lvl2pPr>
      <a:lvl3pPr marL="1523962" indent="-304792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</a:defRPr>
      </a:lvl3pPr>
      <a:lvl4pPr marL="2133547" indent="-304792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667">
          <a:solidFill>
            <a:schemeClr val="tx1"/>
          </a:solidFill>
          <a:latin typeface="+mn-lt"/>
          <a:ea typeface="+mn-ea"/>
        </a:defRPr>
      </a:lvl4pPr>
      <a:lvl5pPr marL="2743131" indent="-304792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5pPr>
      <a:lvl6pPr marL="3352716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E86132D-0DB2-0EF0-3447-28B6CC8100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174E575-8843-B471-654C-9E3286AE70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1EAE51A-F99F-CFE5-740A-76F79AC4646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sz="1867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C32F1E9-2A7D-FC48-33BE-48A93B89131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285"/>
            <a:ext cx="3860800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sz="1867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99CD946-0FF5-58E5-D699-823FB8F9694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867" smtClean="0"/>
            </a:lvl1pPr>
          </a:lstStyle>
          <a:p>
            <a:pPr>
              <a:defRPr/>
            </a:pPr>
            <a:fld id="{AA376FA4-539C-443A-B110-394CB448924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14717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5pPr>
      <a:lvl6pPr marL="609585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6pPr>
      <a:lvl7pPr marL="1219170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7pPr>
      <a:lvl8pPr marL="1828754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8pPr>
      <a:lvl9pPr marL="2438339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457189" indent="-457189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267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733">
          <a:solidFill>
            <a:schemeClr val="tx1"/>
          </a:solidFill>
          <a:latin typeface="+mn-lt"/>
          <a:ea typeface="+mn-ea"/>
        </a:defRPr>
      </a:lvl2pPr>
      <a:lvl3pPr marL="1523962" indent="-304792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</a:defRPr>
      </a:lvl3pPr>
      <a:lvl4pPr marL="2133547" indent="-304792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667">
          <a:solidFill>
            <a:schemeClr val="tx1"/>
          </a:solidFill>
          <a:latin typeface="+mn-lt"/>
          <a:ea typeface="+mn-ea"/>
        </a:defRPr>
      </a:lvl4pPr>
      <a:lvl5pPr marL="2743131" indent="-304792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5pPr>
      <a:lvl6pPr marL="3352716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25D2353-8E5B-EA3D-CB2A-D09CB5B05C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91396D5-6658-4919-0A2B-10DDDC68E8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930EA5E-17E2-2AAA-2911-B2305B7ACCF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sz="1867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F60E3F8-999E-E1D9-44AA-B38E92C0EDD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285"/>
            <a:ext cx="38608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sz="1867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651ABA3-C56C-759F-DD98-5BC0E7EBE19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867"/>
            </a:lvl1pPr>
          </a:lstStyle>
          <a:p>
            <a:fld id="{AF062F0D-4C47-4267-84C8-A46363769563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36314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5pPr>
      <a:lvl6pPr marL="609585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6pPr>
      <a:lvl7pPr marL="1219170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7pPr>
      <a:lvl8pPr marL="1828754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8pPr>
      <a:lvl9pPr marL="2438339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457189" indent="-457189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267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733">
          <a:solidFill>
            <a:schemeClr val="tx1"/>
          </a:solidFill>
          <a:latin typeface="+mn-lt"/>
          <a:ea typeface="+mn-ea"/>
        </a:defRPr>
      </a:lvl2pPr>
      <a:lvl3pPr marL="1523962" indent="-304792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</a:defRPr>
      </a:lvl3pPr>
      <a:lvl4pPr marL="2133547" indent="-304792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667">
          <a:solidFill>
            <a:schemeClr val="tx1"/>
          </a:solidFill>
          <a:latin typeface="+mn-lt"/>
          <a:ea typeface="+mn-ea"/>
        </a:defRPr>
      </a:lvl4pPr>
      <a:lvl5pPr marL="2743131" indent="-304792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5pPr>
      <a:lvl6pPr marL="3352716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7" Type="http://schemas.openxmlformats.org/officeDocument/2006/relationships/slide" Target="slide39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0.xml"/><Relationship Id="rId6" Type="http://schemas.openxmlformats.org/officeDocument/2006/relationships/slide" Target="slide37.xml"/><Relationship Id="rId5" Type="http://schemas.openxmlformats.org/officeDocument/2006/relationships/slide" Target="slide33.xml"/><Relationship Id="rId4" Type="http://schemas.openxmlformats.org/officeDocument/2006/relationships/slide" Target="slide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7" Type="http://schemas.openxmlformats.org/officeDocument/2006/relationships/slide" Target="slide39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1.xml"/><Relationship Id="rId6" Type="http://schemas.openxmlformats.org/officeDocument/2006/relationships/slide" Target="slide37.xml"/><Relationship Id="rId5" Type="http://schemas.openxmlformats.org/officeDocument/2006/relationships/slide" Target="slide33.xml"/><Relationship Id="rId4" Type="http://schemas.openxmlformats.org/officeDocument/2006/relationships/slide" Target="slide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7" Type="http://schemas.openxmlformats.org/officeDocument/2006/relationships/slide" Target="slide39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0.xml"/><Relationship Id="rId6" Type="http://schemas.openxmlformats.org/officeDocument/2006/relationships/slide" Target="slide37.xml"/><Relationship Id="rId5" Type="http://schemas.openxmlformats.org/officeDocument/2006/relationships/slide" Target="slide33.xml"/><Relationship Id="rId4" Type="http://schemas.openxmlformats.org/officeDocument/2006/relationships/slide" Target="slide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7" Type="http://schemas.openxmlformats.org/officeDocument/2006/relationships/slide" Target="slide39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1.xml"/><Relationship Id="rId6" Type="http://schemas.openxmlformats.org/officeDocument/2006/relationships/slide" Target="slide37.xml"/><Relationship Id="rId5" Type="http://schemas.openxmlformats.org/officeDocument/2006/relationships/slide" Target="slide33.xml"/><Relationship Id="rId4" Type="http://schemas.openxmlformats.org/officeDocument/2006/relationships/slide" Target="slide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7" Type="http://schemas.openxmlformats.org/officeDocument/2006/relationships/slide" Target="slide39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0.xml"/><Relationship Id="rId6" Type="http://schemas.openxmlformats.org/officeDocument/2006/relationships/slide" Target="slide37.xml"/><Relationship Id="rId5" Type="http://schemas.openxmlformats.org/officeDocument/2006/relationships/slide" Target="slide33.xml"/><Relationship Id="rId4" Type="http://schemas.openxmlformats.org/officeDocument/2006/relationships/slide" Target="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7" Type="http://schemas.openxmlformats.org/officeDocument/2006/relationships/slide" Target="slide39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1.xml"/><Relationship Id="rId6" Type="http://schemas.openxmlformats.org/officeDocument/2006/relationships/slide" Target="slide37.xml"/><Relationship Id="rId5" Type="http://schemas.openxmlformats.org/officeDocument/2006/relationships/slide" Target="slide33.xml"/><Relationship Id="rId4" Type="http://schemas.openxmlformats.org/officeDocument/2006/relationships/slide" Target="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7" Type="http://schemas.openxmlformats.org/officeDocument/2006/relationships/slide" Target="slide39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0.xml"/><Relationship Id="rId6" Type="http://schemas.openxmlformats.org/officeDocument/2006/relationships/slide" Target="slide37.xml"/><Relationship Id="rId5" Type="http://schemas.openxmlformats.org/officeDocument/2006/relationships/slide" Target="slide33.xml"/><Relationship Id="rId4" Type="http://schemas.openxmlformats.org/officeDocument/2006/relationships/slide" Target="slide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7" Type="http://schemas.openxmlformats.org/officeDocument/2006/relationships/slide" Target="slide39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1.xml"/><Relationship Id="rId6" Type="http://schemas.openxmlformats.org/officeDocument/2006/relationships/slide" Target="slide37.xml"/><Relationship Id="rId5" Type="http://schemas.openxmlformats.org/officeDocument/2006/relationships/slide" Target="slide33.xml"/><Relationship Id="rId4" Type="http://schemas.openxmlformats.org/officeDocument/2006/relationships/slide" Target="slide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7" Type="http://schemas.openxmlformats.org/officeDocument/2006/relationships/slide" Target="slide39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0.xml"/><Relationship Id="rId6" Type="http://schemas.openxmlformats.org/officeDocument/2006/relationships/slide" Target="slide37.xml"/><Relationship Id="rId5" Type="http://schemas.openxmlformats.org/officeDocument/2006/relationships/slide" Target="slide33.xml"/><Relationship Id="rId4" Type="http://schemas.openxmlformats.org/officeDocument/2006/relationships/slide" Target="slide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7" Type="http://schemas.openxmlformats.org/officeDocument/2006/relationships/slide" Target="slide39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1.xml"/><Relationship Id="rId6" Type="http://schemas.openxmlformats.org/officeDocument/2006/relationships/slide" Target="slide37.xml"/><Relationship Id="rId5" Type="http://schemas.openxmlformats.org/officeDocument/2006/relationships/slide" Target="slide33.xml"/><Relationship Id="rId4" Type="http://schemas.openxmlformats.org/officeDocument/2006/relationships/slide" Target="slide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7" Type="http://schemas.openxmlformats.org/officeDocument/2006/relationships/slide" Target="slide39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0.xml"/><Relationship Id="rId6" Type="http://schemas.openxmlformats.org/officeDocument/2006/relationships/slide" Target="slide37.xml"/><Relationship Id="rId5" Type="http://schemas.openxmlformats.org/officeDocument/2006/relationships/slide" Target="slide33.xml"/><Relationship Id="rId4" Type="http://schemas.openxmlformats.org/officeDocument/2006/relationships/slide" Target="slide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7" Type="http://schemas.openxmlformats.org/officeDocument/2006/relationships/slide" Target="slide39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1.xml"/><Relationship Id="rId6" Type="http://schemas.openxmlformats.org/officeDocument/2006/relationships/slide" Target="slide37.xml"/><Relationship Id="rId5" Type="http://schemas.openxmlformats.org/officeDocument/2006/relationships/slide" Target="slide33.xml"/><Relationship Id="rId4" Type="http://schemas.openxmlformats.org/officeDocument/2006/relationships/slide" Target="slide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7" Type="http://schemas.openxmlformats.org/officeDocument/2006/relationships/slide" Target="slide39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0.xml"/><Relationship Id="rId6" Type="http://schemas.openxmlformats.org/officeDocument/2006/relationships/slide" Target="slide37.xml"/><Relationship Id="rId5" Type="http://schemas.openxmlformats.org/officeDocument/2006/relationships/slide" Target="slide33.xml"/><Relationship Id="rId4" Type="http://schemas.openxmlformats.org/officeDocument/2006/relationships/slide" Target="slide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7" Type="http://schemas.openxmlformats.org/officeDocument/2006/relationships/slide" Target="slide39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1.xml"/><Relationship Id="rId6" Type="http://schemas.openxmlformats.org/officeDocument/2006/relationships/slide" Target="slide37.xml"/><Relationship Id="rId5" Type="http://schemas.openxmlformats.org/officeDocument/2006/relationships/slide" Target="slide33.xml"/><Relationship Id="rId4" Type="http://schemas.openxmlformats.org/officeDocument/2006/relationships/slide" Target="slide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7" Type="http://schemas.openxmlformats.org/officeDocument/2006/relationships/slide" Target="slide39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0.xml"/><Relationship Id="rId6" Type="http://schemas.openxmlformats.org/officeDocument/2006/relationships/slide" Target="slide37.xml"/><Relationship Id="rId5" Type="http://schemas.openxmlformats.org/officeDocument/2006/relationships/slide" Target="slide33.xml"/><Relationship Id="rId4" Type="http://schemas.openxmlformats.org/officeDocument/2006/relationships/slide" Target="slide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7" Type="http://schemas.openxmlformats.org/officeDocument/2006/relationships/slide" Target="slide39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1.xml"/><Relationship Id="rId6" Type="http://schemas.openxmlformats.org/officeDocument/2006/relationships/slide" Target="slide37.xml"/><Relationship Id="rId5" Type="http://schemas.openxmlformats.org/officeDocument/2006/relationships/slide" Target="slide33.xml"/><Relationship Id="rId4" Type="http://schemas.openxmlformats.org/officeDocument/2006/relationships/slide" Target="slide2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E93BF7D-BB2D-4CA1-8B1D-2FFEEEB156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C93CA669-E33B-4E0F-A4D8-77DFDC4547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89C45C87-7DDB-4C4B-A503-5F5E33E19D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805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>
            <a:extLst>
              <a:ext uri="{FF2B5EF4-FFF2-40B4-BE49-F238E27FC236}">
                <a16:creationId xmlns:a16="http://schemas.microsoft.com/office/drawing/2014/main" id="{70A156A8-258B-6E35-DA6B-470B1B56B93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9"/>
          <a:stretch>
            <a:fillRect/>
          </a:stretch>
        </p:blipFill>
        <p:spPr bwMode="auto">
          <a:xfrm>
            <a:off x="0" y="933451"/>
            <a:ext cx="1219200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>
            <a:extLst>
              <a:ext uri="{FF2B5EF4-FFF2-40B4-BE49-F238E27FC236}">
                <a16:creationId xmlns:a16="http://schemas.microsoft.com/office/drawing/2014/main" id="{6A7E8614-1F87-7DD3-85DF-6109B8233B4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9"/>
          <a:stretch>
            <a:fillRect/>
          </a:stretch>
        </p:blipFill>
        <p:spPr bwMode="auto">
          <a:xfrm>
            <a:off x="0" y="933451"/>
            <a:ext cx="1219200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>
            <a:extLst>
              <a:ext uri="{FF2B5EF4-FFF2-40B4-BE49-F238E27FC236}">
                <a16:creationId xmlns:a16="http://schemas.microsoft.com/office/drawing/2014/main" id="{F30FA090-5C03-37B6-85E3-7D723A87613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9"/>
          <a:stretch>
            <a:fillRect/>
          </a:stretch>
        </p:blipFill>
        <p:spPr bwMode="auto">
          <a:xfrm>
            <a:off x="0" y="933451"/>
            <a:ext cx="1219200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>
            <a:extLst>
              <a:ext uri="{FF2B5EF4-FFF2-40B4-BE49-F238E27FC236}">
                <a16:creationId xmlns:a16="http://schemas.microsoft.com/office/drawing/2014/main" id="{30752ED2-A323-9547-9EBD-714CCF224B4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8"/>
          <a:stretch>
            <a:fillRect/>
          </a:stretch>
        </p:blipFill>
        <p:spPr bwMode="auto">
          <a:xfrm>
            <a:off x="0" y="836085"/>
            <a:ext cx="12192000" cy="5405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1">
            <a:extLst>
              <a:ext uri="{FF2B5EF4-FFF2-40B4-BE49-F238E27FC236}">
                <a16:creationId xmlns:a16="http://schemas.microsoft.com/office/drawing/2014/main" id="{0CCBCAE4-9E9D-EAC2-C42E-B8F60057852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9"/>
          <a:stretch>
            <a:fillRect/>
          </a:stretch>
        </p:blipFill>
        <p:spPr bwMode="auto">
          <a:xfrm>
            <a:off x="0" y="933451"/>
            <a:ext cx="1219200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1">
            <a:extLst>
              <a:ext uri="{FF2B5EF4-FFF2-40B4-BE49-F238E27FC236}">
                <a16:creationId xmlns:a16="http://schemas.microsoft.com/office/drawing/2014/main" id="{5AE6F521-024D-399C-50CD-D322BD1619D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9"/>
          <a:stretch>
            <a:fillRect/>
          </a:stretch>
        </p:blipFill>
        <p:spPr bwMode="auto">
          <a:xfrm>
            <a:off x="0" y="933451"/>
            <a:ext cx="1219200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그림 1">
            <a:extLst>
              <a:ext uri="{FF2B5EF4-FFF2-40B4-BE49-F238E27FC236}">
                <a16:creationId xmlns:a16="http://schemas.microsoft.com/office/drawing/2014/main" id="{FAA8DEA8-534D-6597-0722-41487D26DA0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9"/>
          <a:stretch>
            <a:fillRect/>
          </a:stretch>
        </p:blipFill>
        <p:spPr bwMode="auto">
          <a:xfrm>
            <a:off x="0" y="933451"/>
            <a:ext cx="1219200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1">
            <a:extLst>
              <a:ext uri="{FF2B5EF4-FFF2-40B4-BE49-F238E27FC236}">
                <a16:creationId xmlns:a16="http://schemas.microsoft.com/office/drawing/2014/main" id="{0595D850-213C-B56D-071F-38EFAF53B25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8"/>
          <a:stretch>
            <a:fillRect/>
          </a:stretch>
        </p:blipFill>
        <p:spPr bwMode="auto">
          <a:xfrm>
            <a:off x="0" y="836085"/>
            <a:ext cx="12192000" cy="5405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그림 1">
            <a:extLst>
              <a:ext uri="{FF2B5EF4-FFF2-40B4-BE49-F238E27FC236}">
                <a16:creationId xmlns:a16="http://schemas.microsoft.com/office/drawing/2014/main" id="{6CC33B80-71BA-4D1D-5EC7-11E30C864A8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9"/>
          <a:stretch>
            <a:fillRect/>
          </a:stretch>
        </p:blipFill>
        <p:spPr bwMode="auto">
          <a:xfrm>
            <a:off x="0" y="933451"/>
            <a:ext cx="1219200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그림 1">
            <a:extLst>
              <a:ext uri="{FF2B5EF4-FFF2-40B4-BE49-F238E27FC236}">
                <a16:creationId xmlns:a16="http://schemas.microsoft.com/office/drawing/2014/main" id="{123CE6A5-17F8-7E2F-49A6-B3134DFF42A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9"/>
          <a:stretch>
            <a:fillRect/>
          </a:stretch>
        </p:blipFill>
        <p:spPr bwMode="auto">
          <a:xfrm>
            <a:off x="0" y="933451"/>
            <a:ext cx="1219200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2">
            <a:extLst>
              <a:ext uri="{FF2B5EF4-FFF2-40B4-BE49-F238E27FC236}">
                <a16:creationId xmlns:a16="http://schemas.microsoft.com/office/drawing/2014/main" id="{7D25AC0C-49E1-1C7B-5DA5-A526781534C2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" b="48203"/>
          <a:stretch>
            <a:fillRect/>
          </a:stretch>
        </p:blipFill>
        <p:spPr bwMode="auto">
          <a:xfrm>
            <a:off x="0" y="1"/>
            <a:ext cx="10703984" cy="3333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그림 2">
            <a:extLst>
              <a:ext uri="{FF2B5EF4-FFF2-40B4-BE49-F238E27FC236}">
                <a16:creationId xmlns:a16="http://schemas.microsoft.com/office/drawing/2014/main" id="{3F6867E2-B490-D14A-12B6-A211CE459FD8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88" r="3909"/>
          <a:stretch>
            <a:fillRect/>
          </a:stretch>
        </p:blipFill>
        <p:spPr bwMode="auto">
          <a:xfrm>
            <a:off x="1583267" y="3429000"/>
            <a:ext cx="10608733" cy="3005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그림 1">
            <a:extLst>
              <a:ext uri="{FF2B5EF4-FFF2-40B4-BE49-F238E27FC236}">
                <a16:creationId xmlns:a16="http://schemas.microsoft.com/office/drawing/2014/main" id="{BEAFE39F-D6F2-A74A-EAF0-EF5F0E81A10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9"/>
          <a:stretch>
            <a:fillRect/>
          </a:stretch>
        </p:blipFill>
        <p:spPr bwMode="auto">
          <a:xfrm>
            <a:off x="0" y="933451"/>
            <a:ext cx="1219200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그림 1">
            <a:extLst>
              <a:ext uri="{FF2B5EF4-FFF2-40B4-BE49-F238E27FC236}">
                <a16:creationId xmlns:a16="http://schemas.microsoft.com/office/drawing/2014/main" id="{727835E5-8162-BDA6-B60D-1E914B6D528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8"/>
          <a:stretch>
            <a:fillRect/>
          </a:stretch>
        </p:blipFill>
        <p:spPr bwMode="auto">
          <a:xfrm>
            <a:off x="0" y="836085"/>
            <a:ext cx="12192000" cy="5405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그림 1">
            <a:extLst>
              <a:ext uri="{FF2B5EF4-FFF2-40B4-BE49-F238E27FC236}">
                <a16:creationId xmlns:a16="http://schemas.microsoft.com/office/drawing/2014/main" id="{FADF44DA-3032-3296-4211-937B1C615D4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8"/>
          <a:stretch>
            <a:fillRect/>
          </a:stretch>
        </p:blipFill>
        <p:spPr bwMode="auto">
          <a:xfrm>
            <a:off x="0" y="836085"/>
            <a:ext cx="12192000" cy="5405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그림 1">
            <a:extLst>
              <a:ext uri="{FF2B5EF4-FFF2-40B4-BE49-F238E27FC236}">
                <a16:creationId xmlns:a16="http://schemas.microsoft.com/office/drawing/2014/main" id="{CD6EBC79-F35D-54CF-FBCD-E93B29C5EBE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9"/>
          <a:stretch>
            <a:fillRect/>
          </a:stretch>
        </p:blipFill>
        <p:spPr bwMode="auto">
          <a:xfrm>
            <a:off x="0" y="933451"/>
            <a:ext cx="1219200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그림 1">
            <a:extLst>
              <a:ext uri="{FF2B5EF4-FFF2-40B4-BE49-F238E27FC236}">
                <a16:creationId xmlns:a16="http://schemas.microsoft.com/office/drawing/2014/main" id="{058740E8-BFC3-0015-5EEF-D31F633DAA7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9"/>
          <a:stretch>
            <a:fillRect/>
          </a:stretch>
        </p:blipFill>
        <p:spPr bwMode="auto">
          <a:xfrm>
            <a:off x="0" y="933451"/>
            <a:ext cx="1219200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1">
            <a:extLst>
              <a:ext uri="{FF2B5EF4-FFF2-40B4-BE49-F238E27FC236}">
                <a16:creationId xmlns:a16="http://schemas.microsoft.com/office/drawing/2014/main" id="{09E66FC8-8B81-FAC2-4F98-967E3D2A2DA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47C3C0C6-CBDB-3C99-6DD9-7ABCECE80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주의 음성을 내가</a:t>
            </a:r>
          </a:p>
        </p:txBody>
      </p:sp>
      <p:sp>
        <p:nvSpPr>
          <p:cNvPr id="205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C5B1185D-E7FD-A3B5-DDBE-9786DAC87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주여 넓으신 은혜</a:t>
            </a:r>
          </a:p>
        </p:txBody>
      </p:sp>
      <p:sp>
        <p:nvSpPr>
          <p:cNvPr id="205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1CEBCC79-6C81-5FBF-0A27-1EA8A765C1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주의 보좌로 나아갈</a:t>
            </a:r>
          </a:p>
        </p:txBody>
      </p:sp>
      <p:sp>
        <p:nvSpPr>
          <p:cNvPr id="2054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9AEEC4F1-09FE-249A-6BA6-AB8717888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우리 구주의 넓은</a:t>
            </a:r>
          </a:p>
        </p:txBody>
      </p:sp>
      <p:sp>
        <p:nvSpPr>
          <p:cNvPr id="2055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68AE72AA-442E-ED42-B6C8-05AA109004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내가 매일 십자가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>
            <a:extLst>
              <a:ext uri="{FF2B5EF4-FFF2-40B4-BE49-F238E27FC236}">
                <a16:creationId xmlns:a16="http://schemas.microsoft.com/office/drawing/2014/main" id="{560A8462-78FF-FE50-4E1B-A02F4CFEAC8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F3F57B68-0E97-5B9F-CFA3-FADE0D7E42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주의 음성을 내가</a:t>
            </a:r>
          </a:p>
        </p:txBody>
      </p:sp>
      <p:sp>
        <p:nvSpPr>
          <p:cNvPr id="307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6901106F-3EB4-3895-7DC2-562779CD6B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주여 넓으신 은혜</a:t>
            </a:r>
          </a:p>
        </p:txBody>
      </p:sp>
      <p:sp>
        <p:nvSpPr>
          <p:cNvPr id="307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CEAB1E68-A178-0EE7-16FC-6BB0422A31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주의 보좌로 나아갈</a:t>
            </a:r>
          </a:p>
        </p:txBody>
      </p:sp>
      <p:sp>
        <p:nvSpPr>
          <p:cNvPr id="3078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664EC429-7A02-3C0A-484C-ABB559291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우리 구주의 넓은</a:t>
            </a:r>
          </a:p>
        </p:txBody>
      </p:sp>
      <p:sp>
        <p:nvSpPr>
          <p:cNvPr id="3079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AB233247-3308-E860-1A98-E86DD54C4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내가 매일 십자가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>
            <a:extLst>
              <a:ext uri="{FF2B5EF4-FFF2-40B4-BE49-F238E27FC236}">
                <a16:creationId xmlns:a16="http://schemas.microsoft.com/office/drawing/2014/main" id="{3C7E8858-E764-F0F1-008F-5F68957879C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DC9327D7-431C-79EA-3E2C-EB4430B1F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주의 음성을 내가</a:t>
            </a:r>
          </a:p>
        </p:txBody>
      </p:sp>
      <p:sp>
        <p:nvSpPr>
          <p:cNvPr id="410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AE4AC84C-DF3B-7552-E6DF-BACB33C96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주여 넓으신 은혜</a:t>
            </a:r>
          </a:p>
        </p:txBody>
      </p:sp>
      <p:sp>
        <p:nvSpPr>
          <p:cNvPr id="4101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FA0914F0-11A4-7603-842D-5AE3CA8BEE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주의 보좌로 나아갈</a:t>
            </a:r>
          </a:p>
        </p:txBody>
      </p:sp>
      <p:sp>
        <p:nvSpPr>
          <p:cNvPr id="4102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3010D6DA-CAC1-ECEF-E36F-F7D69694D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우리 구주의 넓은</a:t>
            </a:r>
          </a:p>
        </p:txBody>
      </p:sp>
      <p:sp>
        <p:nvSpPr>
          <p:cNvPr id="4103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9FFF9B2C-D04E-B503-984A-D30920BB1F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내가 매일 십자가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>
            <a:extLst>
              <a:ext uri="{FF2B5EF4-FFF2-40B4-BE49-F238E27FC236}">
                <a16:creationId xmlns:a16="http://schemas.microsoft.com/office/drawing/2014/main" id="{94A93586-1D1E-7887-870B-5A469787B74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B3A61295-43B4-542C-13A3-963294B0D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주의 음성을 내가</a:t>
            </a:r>
          </a:p>
        </p:txBody>
      </p:sp>
      <p:sp>
        <p:nvSpPr>
          <p:cNvPr id="5124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C2B93669-2828-9797-57C6-303DA7CB5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주여 넓으신 은혜</a:t>
            </a:r>
          </a:p>
        </p:txBody>
      </p:sp>
      <p:sp>
        <p:nvSpPr>
          <p:cNvPr id="5125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CA3FEFCE-5FD0-7D29-3F9D-2AF58F1BE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주의 보좌로 나아갈</a:t>
            </a:r>
          </a:p>
        </p:txBody>
      </p:sp>
      <p:sp>
        <p:nvSpPr>
          <p:cNvPr id="5126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28566379-FDC8-2002-EA94-BC3E236BE7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우리 구주의 넓은</a:t>
            </a:r>
          </a:p>
        </p:txBody>
      </p:sp>
      <p:sp>
        <p:nvSpPr>
          <p:cNvPr id="5127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05D5DC3B-CA79-3151-D570-FF74037B3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내가 매일 십자가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>
            <a:extLst>
              <a:ext uri="{FF2B5EF4-FFF2-40B4-BE49-F238E27FC236}">
                <a16:creationId xmlns:a16="http://schemas.microsoft.com/office/drawing/2014/main" id="{DACB4BF5-763F-5827-7CE3-F36136A534B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1E0A5F2A-6E96-E0F0-451B-E11E4B3E2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주의 음성을 내가</a:t>
            </a:r>
          </a:p>
        </p:txBody>
      </p:sp>
      <p:sp>
        <p:nvSpPr>
          <p:cNvPr id="614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9668003F-AAE4-29AE-271B-861045086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주여 넓으신 은혜</a:t>
            </a:r>
          </a:p>
        </p:txBody>
      </p:sp>
      <p:sp>
        <p:nvSpPr>
          <p:cNvPr id="6149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43EE37A8-28E9-0533-3173-218B517A2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주의 보좌로 나아갈</a:t>
            </a:r>
          </a:p>
        </p:txBody>
      </p:sp>
      <p:sp>
        <p:nvSpPr>
          <p:cNvPr id="6150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B4CA9C7F-F43D-B6C4-DCEA-6BB3B08D28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우리 구주의 넓은</a:t>
            </a:r>
          </a:p>
        </p:txBody>
      </p:sp>
      <p:sp>
        <p:nvSpPr>
          <p:cNvPr id="6151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37FA4AA9-23A1-7CA1-6D70-3960FA3D4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내가 매일 십자가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2">
            <a:extLst>
              <a:ext uri="{FF2B5EF4-FFF2-40B4-BE49-F238E27FC236}">
                <a16:creationId xmlns:a16="http://schemas.microsoft.com/office/drawing/2014/main" id="{8CA59CE2-88BB-AE85-9176-B44033CE2BC3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0" b="48203"/>
          <a:stretch>
            <a:fillRect/>
          </a:stretch>
        </p:blipFill>
        <p:spPr bwMode="auto">
          <a:xfrm>
            <a:off x="1" y="1"/>
            <a:ext cx="10606617" cy="3333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그림 2">
            <a:extLst>
              <a:ext uri="{FF2B5EF4-FFF2-40B4-BE49-F238E27FC236}">
                <a16:creationId xmlns:a16="http://schemas.microsoft.com/office/drawing/2014/main" id="{CDFBB21D-5419-8F43-61C7-269AE3AF90EC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97" r="4778"/>
          <a:stretch>
            <a:fillRect/>
          </a:stretch>
        </p:blipFill>
        <p:spPr bwMode="auto">
          <a:xfrm>
            <a:off x="1678517" y="3333751"/>
            <a:ext cx="10513483" cy="3100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1">
            <a:extLst>
              <a:ext uri="{FF2B5EF4-FFF2-40B4-BE49-F238E27FC236}">
                <a16:creationId xmlns:a16="http://schemas.microsoft.com/office/drawing/2014/main" id="{F7840C16-192E-A48A-AB93-466DF0F1E37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A4476E9F-595D-3A9B-395E-C70C664F3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주의 음성을 내가</a:t>
            </a:r>
          </a:p>
        </p:txBody>
      </p:sp>
      <p:sp>
        <p:nvSpPr>
          <p:cNvPr id="717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F2AD10BB-D743-CFD6-EE26-838170372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주여 넓으신 은혜</a:t>
            </a:r>
          </a:p>
        </p:txBody>
      </p:sp>
      <p:sp>
        <p:nvSpPr>
          <p:cNvPr id="717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4DB67875-7DEE-657A-3771-C6C09131A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주의 보좌로 나아갈</a:t>
            </a:r>
          </a:p>
        </p:txBody>
      </p:sp>
      <p:sp>
        <p:nvSpPr>
          <p:cNvPr id="7174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F0A9E025-3204-F947-D531-F07EE6F6C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우리 구주의 넓은</a:t>
            </a:r>
          </a:p>
        </p:txBody>
      </p:sp>
      <p:sp>
        <p:nvSpPr>
          <p:cNvPr id="7175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B0404E61-43EB-1CFA-A8BE-943137913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내가 매일 십자가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1">
            <a:extLst>
              <a:ext uri="{FF2B5EF4-FFF2-40B4-BE49-F238E27FC236}">
                <a16:creationId xmlns:a16="http://schemas.microsoft.com/office/drawing/2014/main" id="{9EEA783E-ACA4-2887-6197-BC8ED616F3D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279A933C-2690-EAF4-C7DA-56716F895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주의 음성을 내가</a:t>
            </a:r>
          </a:p>
        </p:txBody>
      </p:sp>
      <p:sp>
        <p:nvSpPr>
          <p:cNvPr id="819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56D273AE-81FF-361B-1157-CB8A6E5033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주여 넓으신 은혜</a:t>
            </a:r>
          </a:p>
        </p:txBody>
      </p:sp>
      <p:sp>
        <p:nvSpPr>
          <p:cNvPr id="819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74A939D6-3D3A-9CF4-EC49-A362B60A8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주의 보좌로 나아갈</a:t>
            </a:r>
          </a:p>
        </p:txBody>
      </p:sp>
      <p:sp>
        <p:nvSpPr>
          <p:cNvPr id="8198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AB36643F-A60A-DCFF-C18B-A48713FE73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우리 구주의 넓은</a:t>
            </a:r>
          </a:p>
        </p:txBody>
      </p:sp>
      <p:sp>
        <p:nvSpPr>
          <p:cNvPr id="8199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FEED431C-4DA3-5803-41DF-2DA752DB2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내가 매일 십자가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그림 1">
            <a:extLst>
              <a:ext uri="{FF2B5EF4-FFF2-40B4-BE49-F238E27FC236}">
                <a16:creationId xmlns:a16="http://schemas.microsoft.com/office/drawing/2014/main" id="{3F0EA11D-A527-560D-BDFD-FAD555D8529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343C535C-9E8A-9176-6DA1-4790BD10FC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주의 음성을 내가</a:t>
            </a:r>
          </a:p>
        </p:txBody>
      </p:sp>
      <p:sp>
        <p:nvSpPr>
          <p:cNvPr id="922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A1FEB3BF-12C8-73D5-94B5-E5F08001D6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주여 넓으신 은혜</a:t>
            </a:r>
          </a:p>
        </p:txBody>
      </p:sp>
      <p:sp>
        <p:nvSpPr>
          <p:cNvPr id="9221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181A1685-1B8A-43F4-1B8D-8286FCD99E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주의 보좌로 나아갈</a:t>
            </a:r>
          </a:p>
        </p:txBody>
      </p:sp>
      <p:sp>
        <p:nvSpPr>
          <p:cNvPr id="9222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0A9302CB-6427-CD0A-00FE-040BC9B60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우리 구주의 넓은</a:t>
            </a:r>
          </a:p>
        </p:txBody>
      </p:sp>
      <p:sp>
        <p:nvSpPr>
          <p:cNvPr id="9223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72BD6AE3-CCD7-EAC1-0F10-12643C390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내가 매일 십자가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1">
            <a:extLst>
              <a:ext uri="{FF2B5EF4-FFF2-40B4-BE49-F238E27FC236}">
                <a16:creationId xmlns:a16="http://schemas.microsoft.com/office/drawing/2014/main" id="{708FE349-5EBC-F8CC-A80D-33D32D3DC96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74D1B65D-D22C-F2B0-1BCB-8198E9121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주의 음성을 내가</a:t>
            </a:r>
          </a:p>
        </p:txBody>
      </p:sp>
      <p:sp>
        <p:nvSpPr>
          <p:cNvPr id="10244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7AF5B53A-07F1-857E-812C-4405D472F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주여 넓으신 은혜</a:t>
            </a:r>
          </a:p>
        </p:txBody>
      </p:sp>
      <p:sp>
        <p:nvSpPr>
          <p:cNvPr id="10245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51BD8A65-7DD3-D5AD-E7CC-102E69BFA3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주의 보좌로 나아갈</a:t>
            </a:r>
          </a:p>
        </p:txBody>
      </p:sp>
      <p:sp>
        <p:nvSpPr>
          <p:cNvPr id="10246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C56787B3-A670-9ADD-6293-F9116C2BE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우리 구주의 넓은</a:t>
            </a:r>
          </a:p>
        </p:txBody>
      </p:sp>
      <p:sp>
        <p:nvSpPr>
          <p:cNvPr id="10247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B3277C96-F52B-7EC4-1594-D92A25D20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내가 매일 십자가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그림 1">
            <a:extLst>
              <a:ext uri="{FF2B5EF4-FFF2-40B4-BE49-F238E27FC236}">
                <a16:creationId xmlns:a16="http://schemas.microsoft.com/office/drawing/2014/main" id="{493575C5-C502-EF63-C183-865DA2F99E6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B3C36D4E-CAE8-09B9-E1B9-E8AD180C7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주의 음성을 내가</a:t>
            </a:r>
          </a:p>
        </p:txBody>
      </p:sp>
      <p:sp>
        <p:nvSpPr>
          <p:cNvPr id="1126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F47CC654-BDE5-3122-1A17-D9CBF300E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주여 넓으신 은혜</a:t>
            </a:r>
          </a:p>
        </p:txBody>
      </p:sp>
      <p:sp>
        <p:nvSpPr>
          <p:cNvPr id="11269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227965B3-4AEF-F01F-07B8-143E98DA3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주의 보좌로 나아갈</a:t>
            </a:r>
          </a:p>
        </p:txBody>
      </p:sp>
      <p:sp>
        <p:nvSpPr>
          <p:cNvPr id="11270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4F2E74EB-06E2-9A56-E400-86E7111482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우리 구주의 넓은</a:t>
            </a:r>
          </a:p>
        </p:txBody>
      </p:sp>
      <p:sp>
        <p:nvSpPr>
          <p:cNvPr id="11271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C5352F10-E8D7-87B7-5E12-ECB712404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내가 매일 십자가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그림 1">
            <a:extLst>
              <a:ext uri="{FF2B5EF4-FFF2-40B4-BE49-F238E27FC236}">
                <a16:creationId xmlns:a16="http://schemas.microsoft.com/office/drawing/2014/main" id="{E32E395C-DB1E-6674-4EBE-BDC6B1E42FD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48A2BDA9-8E37-2011-60AF-9C27A4702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주의 음성을 내가</a:t>
            </a:r>
          </a:p>
        </p:txBody>
      </p:sp>
      <p:sp>
        <p:nvSpPr>
          <p:cNvPr id="1229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4323B8CB-AAD5-9ACE-3536-295C1942E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주여 넓으신 은혜</a:t>
            </a:r>
          </a:p>
        </p:txBody>
      </p:sp>
      <p:sp>
        <p:nvSpPr>
          <p:cNvPr id="1229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5E767740-446A-817F-D86F-1AC2887593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주의 보좌로 나아갈</a:t>
            </a:r>
          </a:p>
        </p:txBody>
      </p:sp>
      <p:sp>
        <p:nvSpPr>
          <p:cNvPr id="12294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5A1CE233-0E45-2865-2B70-837007E71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우리 구주의 넓은</a:t>
            </a:r>
          </a:p>
        </p:txBody>
      </p:sp>
      <p:sp>
        <p:nvSpPr>
          <p:cNvPr id="12295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91F16FAC-4889-E5EF-75A2-29CE98D69B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내가 매일 십자가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그림 1">
            <a:extLst>
              <a:ext uri="{FF2B5EF4-FFF2-40B4-BE49-F238E27FC236}">
                <a16:creationId xmlns:a16="http://schemas.microsoft.com/office/drawing/2014/main" id="{60093834-2039-4E07-F8F9-D2D1ED552B4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FC088FF9-EA4A-76DC-9EA9-F11E4A291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주의 음성을 내가</a:t>
            </a:r>
          </a:p>
        </p:txBody>
      </p:sp>
      <p:sp>
        <p:nvSpPr>
          <p:cNvPr id="1331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78A9541B-0252-3131-3181-D49B4783C2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주여 넓으신 은혜</a:t>
            </a:r>
          </a:p>
        </p:txBody>
      </p:sp>
      <p:sp>
        <p:nvSpPr>
          <p:cNvPr id="1331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D548BE36-6041-2B1C-20E9-F66B3255D2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주의 보좌로 나아갈</a:t>
            </a:r>
          </a:p>
        </p:txBody>
      </p:sp>
      <p:sp>
        <p:nvSpPr>
          <p:cNvPr id="13318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0AC123D8-334F-ACA5-A219-F3D006BF0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우리 구주의 넓은</a:t>
            </a:r>
          </a:p>
        </p:txBody>
      </p:sp>
      <p:sp>
        <p:nvSpPr>
          <p:cNvPr id="13319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3F9299A2-830A-1ABE-0F88-0AC0FFC1D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내가 매일 십자가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그림 1">
            <a:extLst>
              <a:ext uri="{FF2B5EF4-FFF2-40B4-BE49-F238E27FC236}">
                <a16:creationId xmlns:a16="http://schemas.microsoft.com/office/drawing/2014/main" id="{9BF8F8D0-6728-7DA9-9059-A9AA3BC5BC2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06508EE4-5E99-7C8D-78AA-0C88CA1531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주의 음성을 내가</a:t>
            </a:r>
          </a:p>
        </p:txBody>
      </p:sp>
      <p:sp>
        <p:nvSpPr>
          <p:cNvPr id="1434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CAEA7B1F-295C-20BE-7AAB-A10ABF4BCA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주여 넓으신 은혜</a:t>
            </a:r>
          </a:p>
        </p:txBody>
      </p:sp>
      <p:sp>
        <p:nvSpPr>
          <p:cNvPr id="14341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7B1F2F55-C4AC-111A-F1D9-7B5D8ABBFB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주의 보좌로 나아갈</a:t>
            </a:r>
          </a:p>
        </p:txBody>
      </p:sp>
      <p:sp>
        <p:nvSpPr>
          <p:cNvPr id="14342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224D34B1-B476-F5E5-060F-229498EC8F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우리 구주의 넓은</a:t>
            </a:r>
          </a:p>
        </p:txBody>
      </p:sp>
      <p:sp>
        <p:nvSpPr>
          <p:cNvPr id="14343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C35168AA-E5C9-5F50-0DB5-A45D1382B5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내가 매일 십자가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그림 1">
            <a:extLst>
              <a:ext uri="{FF2B5EF4-FFF2-40B4-BE49-F238E27FC236}">
                <a16:creationId xmlns:a16="http://schemas.microsoft.com/office/drawing/2014/main" id="{29DDD3A1-768F-64B5-C17B-02F2EFF07F8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D1A9E239-FD9F-6191-1AD4-C497686C1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주의 음성을 내가</a:t>
            </a:r>
          </a:p>
        </p:txBody>
      </p:sp>
      <p:sp>
        <p:nvSpPr>
          <p:cNvPr id="15364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61610409-D1B5-DD9D-FB6B-077B564E2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주여 넓으신 은혜</a:t>
            </a:r>
          </a:p>
        </p:txBody>
      </p:sp>
      <p:sp>
        <p:nvSpPr>
          <p:cNvPr id="15365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04615B8B-76E1-7DDB-49FA-6EE66F2672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주의 보좌로 나아갈</a:t>
            </a:r>
          </a:p>
        </p:txBody>
      </p:sp>
      <p:sp>
        <p:nvSpPr>
          <p:cNvPr id="15366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F6BF0274-536B-F064-D8EB-5B2803079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우리 구주의 넓은</a:t>
            </a:r>
          </a:p>
        </p:txBody>
      </p:sp>
      <p:sp>
        <p:nvSpPr>
          <p:cNvPr id="15367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6D3C3840-F8EE-9E87-915B-D02EFA538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내가 매일 십자가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그림 1">
            <a:extLst>
              <a:ext uri="{FF2B5EF4-FFF2-40B4-BE49-F238E27FC236}">
                <a16:creationId xmlns:a16="http://schemas.microsoft.com/office/drawing/2014/main" id="{FBC82514-433A-21F6-CBD2-BFC01BE06DA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1298E9D9-0B25-F8BE-740E-F2D54D21FB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주의 음성을 내가</a:t>
            </a:r>
          </a:p>
        </p:txBody>
      </p:sp>
      <p:sp>
        <p:nvSpPr>
          <p:cNvPr id="1638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00F8DBAE-2D7F-CDF3-1EDD-85A7DE61C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주여 넓으신 은혜</a:t>
            </a:r>
          </a:p>
        </p:txBody>
      </p:sp>
      <p:sp>
        <p:nvSpPr>
          <p:cNvPr id="16389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330029AF-6B12-6DD1-1A44-BB77DAEA3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주의 보좌로 나아갈</a:t>
            </a:r>
          </a:p>
        </p:txBody>
      </p:sp>
      <p:sp>
        <p:nvSpPr>
          <p:cNvPr id="16390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B6F676F5-0A0E-8E26-F850-4577E12FF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우리 구주의 넓은</a:t>
            </a:r>
          </a:p>
        </p:txBody>
      </p:sp>
      <p:sp>
        <p:nvSpPr>
          <p:cNvPr id="16391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BBE805D2-6851-7D85-5E0D-FA69EAE601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FF0000"/>
                </a:solidFill>
              </a:rPr>
              <a:t>후</a:t>
            </a:r>
            <a:r>
              <a:rPr lang="en-US" altLang="ko-KR" sz="1467">
                <a:solidFill>
                  <a:srgbClr val="FF0000"/>
                </a:solidFill>
              </a:rPr>
              <a:t>.</a:t>
            </a:r>
            <a:r>
              <a:rPr lang="ko-KR" altLang="en-US" sz="1467">
                <a:solidFill>
                  <a:srgbClr val="FF0000"/>
                </a:solidFill>
              </a:rPr>
              <a:t>내가 매일 십자가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2">
            <a:extLst>
              <a:ext uri="{FF2B5EF4-FFF2-40B4-BE49-F238E27FC236}">
                <a16:creationId xmlns:a16="http://schemas.microsoft.com/office/drawing/2014/main" id="{5CDED0DC-E4F1-483A-AF4E-9C3679718120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" b="49695"/>
          <a:stretch>
            <a:fillRect/>
          </a:stretch>
        </p:blipFill>
        <p:spPr bwMode="auto">
          <a:xfrm>
            <a:off x="0" y="0"/>
            <a:ext cx="10703984" cy="323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그림 2">
            <a:extLst>
              <a:ext uri="{FF2B5EF4-FFF2-40B4-BE49-F238E27FC236}">
                <a16:creationId xmlns:a16="http://schemas.microsoft.com/office/drawing/2014/main" id="{E013FCB1-A3C3-29EE-1FA1-5D23CC9EE06C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23" r="4778"/>
          <a:stretch>
            <a:fillRect/>
          </a:stretch>
        </p:blipFill>
        <p:spPr bwMode="auto">
          <a:xfrm>
            <a:off x="1678517" y="3333751"/>
            <a:ext cx="10513483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그림 1">
            <a:extLst>
              <a:ext uri="{FF2B5EF4-FFF2-40B4-BE49-F238E27FC236}">
                <a16:creationId xmlns:a16="http://schemas.microsoft.com/office/drawing/2014/main" id="{EBEB3DA7-5A86-3EFB-914A-1BDF81BCC6B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E9CB4D1E-5E57-6710-D003-F251E74B5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주의 음성을 내가</a:t>
            </a:r>
          </a:p>
        </p:txBody>
      </p:sp>
      <p:sp>
        <p:nvSpPr>
          <p:cNvPr id="1741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D7D7C8F0-57D3-00C5-A165-DB69848CD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주여 넓으신 은혜</a:t>
            </a:r>
          </a:p>
        </p:txBody>
      </p:sp>
      <p:sp>
        <p:nvSpPr>
          <p:cNvPr id="1741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91E174D5-21FA-92AD-F934-746E4A4E2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주의 보좌로 나아갈</a:t>
            </a:r>
          </a:p>
        </p:txBody>
      </p:sp>
      <p:sp>
        <p:nvSpPr>
          <p:cNvPr id="17414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C90597AC-AF78-A7CC-4369-A17C570FC8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우리 구주의 넓은</a:t>
            </a:r>
          </a:p>
        </p:txBody>
      </p:sp>
      <p:sp>
        <p:nvSpPr>
          <p:cNvPr id="17415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F247DA05-F2F9-95FC-CAC1-37946FFE8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FF0000"/>
                </a:solidFill>
              </a:rPr>
              <a:t>후</a:t>
            </a:r>
            <a:r>
              <a:rPr lang="en-US" altLang="ko-KR" sz="1467">
                <a:solidFill>
                  <a:srgbClr val="FF0000"/>
                </a:solidFill>
              </a:rPr>
              <a:t>.</a:t>
            </a:r>
            <a:r>
              <a:rPr lang="ko-KR" altLang="en-US" sz="1467">
                <a:solidFill>
                  <a:srgbClr val="FF0000"/>
                </a:solidFill>
              </a:rPr>
              <a:t>내가 매일 십자가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Background Fill">
            <a:extLst>
              <a:ext uri="{FF2B5EF4-FFF2-40B4-BE49-F238E27FC236}">
                <a16:creationId xmlns:a16="http://schemas.microsoft.com/office/drawing/2014/main" id="{A7971386-B2B0-4A38-8D3B-8CF23AAA6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GothicNeo"/>
              <a:ea typeface="+mn-ea"/>
              <a:cs typeface="+mn-cs"/>
            </a:endParaRPr>
          </a:p>
        </p:txBody>
      </p:sp>
      <p:sp>
        <p:nvSpPr>
          <p:cNvPr id="12" name="Color Fill">
            <a:extLst>
              <a:ext uri="{FF2B5EF4-FFF2-40B4-BE49-F238E27FC236}">
                <a16:creationId xmlns:a16="http://schemas.microsoft.com/office/drawing/2014/main" id="{96AE4BD0-E2D6-4FE1-9295-59E338A453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9392F">
                  <a:lumMod val="75000"/>
                  <a:lumOff val="25000"/>
                </a:srgbClr>
              </a:solidFill>
              <a:effectLst/>
              <a:uLnTx/>
              <a:uFillTx/>
              <a:latin typeface="Microsoft GothicNeo"/>
              <a:ea typeface="+mn-ea"/>
              <a:cs typeface="+mn-cs"/>
            </a:endParaRPr>
          </a:p>
        </p:txBody>
      </p:sp>
      <p:sp>
        <p:nvSpPr>
          <p:cNvPr id="14" name="Texture">
            <a:extLst>
              <a:ext uri="{FF2B5EF4-FFF2-40B4-BE49-F238E27FC236}">
                <a16:creationId xmlns:a16="http://schemas.microsoft.com/office/drawing/2014/main" id="{0D29D77D-2D4E-4868-960B-BEDA724F5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7" y="-1"/>
            <a:ext cx="12195048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GothicNeo"/>
              <a:ea typeface="+mn-ea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6A50F0D-A930-45AA-81EA-782B106D0D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" t="26339" r="736" b="3067"/>
          <a:stretch/>
        </p:blipFill>
        <p:spPr>
          <a:xfrm>
            <a:off x="4020832" y="0"/>
            <a:ext cx="8171168" cy="6858000"/>
          </a:xfrm>
          <a:custGeom>
            <a:avLst/>
            <a:gdLst/>
            <a:ahLst/>
            <a:cxnLst/>
            <a:rect l="l" t="t" r="r" b="b"/>
            <a:pathLst>
              <a:path w="8234792" h="6821666">
                <a:moveTo>
                  <a:pt x="2322410" y="0"/>
                </a:moveTo>
                <a:lnTo>
                  <a:pt x="8234792" y="0"/>
                </a:lnTo>
                <a:lnTo>
                  <a:pt x="8234792" y="4503719"/>
                </a:lnTo>
                <a:lnTo>
                  <a:pt x="8215888" y="4629599"/>
                </a:lnTo>
                <a:cubicBezTo>
                  <a:pt x="8049795" y="5454493"/>
                  <a:pt x="7647096" y="6191792"/>
                  <a:pt x="7082996" y="6765066"/>
                </a:cubicBezTo>
                <a:lnTo>
                  <a:pt x="7021717" y="6821666"/>
                </a:lnTo>
                <a:lnTo>
                  <a:pt x="0" y="6821666"/>
                </a:lnTo>
                <a:lnTo>
                  <a:pt x="0" y="3790727"/>
                </a:lnTo>
                <a:cubicBezTo>
                  <a:pt x="0" y="2186928"/>
                  <a:pt x="879517" y="791919"/>
                  <a:pt x="2175128" y="76659"/>
                </a:cubicBezTo>
                <a:close/>
              </a:path>
            </a:pathLst>
          </a:custGeom>
        </p:spPr>
      </p:pic>
      <p:sp>
        <p:nvSpPr>
          <p:cNvPr id="11" name="제목 1">
            <a:extLst>
              <a:ext uri="{FF2B5EF4-FFF2-40B4-BE49-F238E27FC236}">
                <a16:creationId xmlns:a16="http://schemas.microsoft.com/office/drawing/2014/main" id="{5CAECE05-E83D-444A-94C3-32104694232B}"/>
              </a:ext>
            </a:extLst>
          </p:cNvPr>
          <p:cNvSpPr txBox="1">
            <a:spLocks/>
          </p:cNvSpPr>
          <p:nvPr/>
        </p:nvSpPr>
        <p:spPr>
          <a:xfrm>
            <a:off x="136393" y="4135772"/>
            <a:ext cx="4653722" cy="2612813"/>
          </a:xfrm>
          <a:prstGeom prst="rect">
            <a:avLst/>
          </a:prstGeom>
          <a:solidFill>
            <a:srgbClr val="18997E">
              <a:alpha val="80000"/>
            </a:srgbClr>
          </a:solidFill>
        </p:spPr>
        <p:txBody>
          <a:bodyPr lIns="109728" tIns="109728" rIns="109728" bIns="9144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118000"/>
              </a:lnSpc>
              <a:spcBef>
                <a:spcPct val="0"/>
              </a:spcBef>
              <a:buNone/>
              <a:defRPr sz="5400" kern="1200" spc="7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900" spc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제주고딕" panose="02000300000000000000" pitchFamily="2" charset="-127"/>
                <a:ea typeface="제주고딕" panose="02000300000000000000" pitchFamily="2" charset="-127"/>
              </a:rPr>
              <a:t>살아나게 하소서</a:t>
            </a:r>
            <a:endParaRPr lang="en-US" altLang="ko-KR" sz="4900" spc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제주고딕" panose="02000300000000000000" pitchFamily="2" charset="-127"/>
              <a:ea typeface="제주고딕" panose="02000300000000000000" pitchFamily="2" charset="-127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4100" spc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제주고딕" panose="02000300000000000000" pitchFamily="2" charset="-127"/>
                <a:ea typeface="제주고딕" panose="02000300000000000000" pitchFamily="2" charset="-127"/>
              </a:rPr>
              <a:t>&lt;</a:t>
            </a:r>
            <a:r>
              <a:rPr lang="ko-KR" altLang="en-US" sz="4100" spc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제주고딕" panose="02000300000000000000" pitchFamily="2" charset="-127"/>
                <a:ea typeface="제주고딕" panose="02000300000000000000" pitchFamily="2" charset="-127"/>
              </a:rPr>
              <a:t>시</a:t>
            </a:r>
            <a:r>
              <a:rPr lang="en-US" altLang="ko-KR" sz="4100" spc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제주고딕" panose="02000300000000000000" pitchFamily="2" charset="-127"/>
                <a:ea typeface="제주고딕" panose="02000300000000000000" pitchFamily="2" charset="-127"/>
              </a:rPr>
              <a:t>119:81-88&gt;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b="0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제주고딕" panose="02000300000000000000" pitchFamily="2" charset="-127"/>
                <a:ea typeface="제주고딕" panose="02000300000000000000" pitchFamily="2" charset="-127"/>
                <a:cs typeface="+mj-cs"/>
              </a:rPr>
              <a:t>-</a:t>
            </a:r>
            <a:r>
              <a:rPr kumimoji="0" lang="en-US" altLang="ko-KR" sz="4800" b="0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제주고딕" panose="02000300000000000000" pitchFamily="2" charset="-127"/>
                <a:ea typeface="제주고딕" panose="02000300000000000000" pitchFamily="2" charset="-127"/>
                <a:cs typeface="+mj-cs"/>
              </a:rPr>
              <a:t> </a:t>
            </a:r>
            <a:r>
              <a:rPr kumimoji="0" lang="ko-KR" altLang="en-US" sz="4800" b="0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제주고딕" panose="02000300000000000000" pitchFamily="2" charset="-127"/>
                <a:ea typeface="제주고딕" panose="02000300000000000000" pitchFamily="2" charset="-127"/>
                <a:cs typeface="+mj-cs"/>
              </a:rPr>
              <a:t>오구식</a:t>
            </a:r>
            <a:r>
              <a:rPr kumimoji="0" lang="ko-KR" altLang="en-US" sz="4800" b="0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제주고딕" panose="02000300000000000000" pitchFamily="2" charset="-127"/>
                <a:ea typeface="제주고딕" panose="02000300000000000000" pitchFamily="2" charset="-127"/>
                <a:cs typeface="+mj-cs"/>
              </a:rPr>
              <a:t> 목사 </a:t>
            </a:r>
            <a:r>
              <a:rPr kumimoji="0" lang="en-US" altLang="ko-KR" sz="4800" b="0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제주고딕" panose="02000300000000000000" pitchFamily="2" charset="-127"/>
                <a:ea typeface="제주고딕" panose="02000300000000000000" pitchFamily="2" charset="-127"/>
                <a:cs typeface="+mj-cs"/>
              </a:rPr>
              <a:t>-</a:t>
            </a:r>
            <a:endParaRPr kumimoji="0" lang="ko-KR" altLang="en-US" sz="8000" b="0" i="0" u="none" strike="noStrike" kern="1200" cap="none" spc="7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제주고딕" panose="02000300000000000000" pitchFamily="2" charset="-127"/>
              <a:ea typeface="제주고딕" panose="02000300000000000000" pitchFamily="2" charset="-127"/>
              <a:cs typeface="+mj-cs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5F25CB5B-AE55-47D1-A439-7B761454E0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394" y="176527"/>
            <a:ext cx="3684421" cy="1375739"/>
          </a:xfrm>
        </p:spPr>
        <p:txBody>
          <a:bodyPr>
            <a:normAutofit fontScale="90000"/>
          </a:bodyPr>
          <a:lstStyle/>
          <a:p>
            <a:r>
              <a:rPr lang="en-US" altLang="ko-KR" sz="2700" b="1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제주고딕" panose="02000300000000000000" pitchFamily="2" charset="-127"/>
                <a:ea typeface="제주고딕" panose="02000300000000000000" pitchFamily="2" charset="-127"/>
              </a:rPr>
              <a:t>2026-06-10</a:t>
            </a:r>
            <a:br>
              <a:rPr lang="en-US" altLang="ko-KR" sz="2700" b="1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제주고딕" panose="02000300000000000000" pitchFamily="2" charset="-127"/>
                <a:ea typeface="제주고딕" panose="02000300000000000000" pitchFamily="2" charset="-127"/>
              </a:rPr>
            </a:br>
            <a:r>
              <a:rPr kumimoji="0" lang="ko-KR" altLang="en-US" sz="5600" b="1" i="0" u="none" strike="noStrike" kern="1200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제주고딕" panose="02000300000000000000" pitchFamily="2" charset="-127"/>
                <a:ea typeface="제주고딕" panose="02000300000000000000" pitchFamily="2" charset="-127"/>
              </a:rPr>
              <a:t>수요기도회</a:t>
            </a:r>
            <a:endParaRPr lang="ko-KR" altLang="en-US" b="1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제주고딕" panose="02000300000000000000" pitchFamily="2" charset="-127"/>
              <a:ea typeface="제주고딕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853546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4A4AA32-6EB8-48A0-81CD-381CC8C88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696E89C5-18CE-47D0-8202-9D61999ABC88}"/>
              </a:ext>
            </a:extLst>
          </p:cNvPr>
          <p:cNvSpPr/>
          <p:nvPr/>
        </p:nvSpPr>
        <p:spPr>
          <a:xfrm>
            <a:off x="0" y="521292"/>
            <a:ext cx="12192000" cy="391248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B57E739-3970-46E2-B41B-7B3482242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166" y="29717"/>
            <a:ext cx="11839663" cy="5834307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열한 번째 연 </a:t>
            </a: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&lt;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시</a:t>
            </a: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119:81-88 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살아나게 하소서</a:t>
            </a: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&gt;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100" b="1" i="0" u="none" strike="noStrike" kern="1200" cap="none" normalizeH="0" baseline="0" noProof="0" dirty="0">
              <a:ln>
                <a:noFill/>
              </a:ln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81 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나의 영혼이 주의 구원을 사모하기에 피곤하오나  나는 주의 말씀을 바라나이다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ko-KR" altLang="en-US" sz="100" b="1" i="0" u="none" strike="noStrike" kern="1200" cap="none" normalizeH="0" baseline="0" noProof="0" dirty="0">
              <a:ln>
                <a:noFill/>
              </a:ln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82 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나의 말이 주께서 언제나 나를 </a:t>
            </a:r>
            <a:r>
              <a:rPr kumimoji="0" lang="ko-KR" altLang="en-US" sz="4000" b="1" i="0" u="none" strike="noStrike" kern="1200" cap="none" normalizeH="0" baseline="0" noProof="0" dirty="0" err="1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안위하실까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 하면서 내 눈이 주의 말씀을 바라기에 </a:t>
            </a:r>
            <a:r>
              <a:rPr kumimoji="0" lang="ko-KR" altLang="en-US" sz="4000" b="1" i="0" u="none" strike="noStrike" kern="1200" cap="none" normalizeH="0" baseline="0" noProof="0" dirty="0" err="1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피곤하니이다</a:t>
            </a:r>
            <a:endParaRPr kumimoji="0" lang="ko-KR" altLang="en-US" sz="4000" b="1" i="0" u="none" strike="noStrike" kern="1200" cap="none" normalizeH="0" baseline="0" noProof="0" dirty="0">
              <a:ln>
                <a:noFill/>
              </a:ln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087576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4A4AA32-6EB8-48A0-81CD-381CC8C88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696E89C5-18CE-47D0-8202-9D61999ABC88}"/>
              </a:ext>
            </a:extLst>
          </p:cNvPr>
          <p:cNvSpPr/>
          <p:nvPr/>
        </p:nvSpPr>
        <p:spPr>
          <a:xfrm>
            <a:off x="0" y="521292"/>
            <a:ext cx="12192000" cy="391248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B57E739-3970-46E2-B41B-7B3482242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166" y="29717"/>
            <a:ext cx="11839663" cy="5834307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83 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내가 연기 속의 가죽 부대같이 되었으나 주의 율례들을 잊지 </a:t>
            </a:r>
            <a:r>
              <a:rPr kumimoji="0" lang="ko-KR" altLang="en-US" sz="4000" b="1" i="0" u="none" strike="noStrike" kern="1200" cap="none" normalizeH="0" baseline="0" noProof="0" dirty="0" err="1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아니하나이다</a:t>
            </a:r>
            <a:endParaRPr kumimoji="0" lang="ko-KR" altLang="en-US" sz="4000" b="1" i="0" u="none" strike="noStrike" kern="1200" cap="none" normalizeH="0" baseline="0" noProof="0" dirty="0">
              <a:ln>
                <a:noFill/>
              </a:ln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ko-KR" altLang="en-US" sz="100" b="1" i="0" u="none" strike="noStrike" kern="1200" cap="none" normalizeH="0" baseline="0" noProof="0" dirty="0">
              <a:ln>
                <a:noFill/>
              </a:ln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84 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주의 종의 날이 얼마나 </a:t>
            </a:r>
            <a:r>
              <a:rPr kumimoji="0" lang="ko-KR" altLang="en-US" sz="4000" b="1" i="0" u="none" strike="noStrike" kern="1200" cap="none" normalizeH="0" baseline="0" noProof="0" dirty="0" err="1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되나이까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 나를 핍박하는    자들을 주께서 언제나 </a:t>
            </a:r>
            <a:r>
              <a:rPr kumimoji="0" lang="ko-KR" altLang="en-US" sz="4000" b="1" i="0" u="none" strike="noStrike" kern="1200" cap="none" normalizeH="0" baseline="0" noProof="0" dirty="0" err="1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심판하시리이까</a:t>
            </a:r>
            <a:endParaRPr kumimoji="0" lang="ko-KR" altLang="en-US" sz="4000" b="1" i="0" u="none" strike="noStrike" kern="1200" cap="none" normalizeH="0" baseline="0" noProof="0" dirty="0">
              <a:ln>
                <a:noFill/>
              </a:ln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021807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4A4AA32-6EB8-48A0-81CD-381CC8C88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696E89C5-18CE-47D0-8202-9D61999ABC88}"/>
              </a:ext>
            </a:extLst>
          </p:cNvPr>
          <p:cNvSpPr/>
          <p:nvPr/>
        </p:nvSpPr>
        <p:spPr>
          <a:xfrm>
            <a:off x="0" y="521292"/>
            <a:ext cx="12192000" cy="391248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B57E739-3970-46E2-B41B-7B3482242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166" y="29717"/>
            <a:ext cx="11839663" cy="5834307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85 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주의 법을 따르지 아니하는 교만한 자들이 나를    해하려고 웅덩이를 </a:t>
            </a:r>
            <a:r>
              <a:rPr kumimoji="0" lang="ko-KR" altLang="en-US" sz="4000" b="1" i="0" u="none" strike="noStrike" kern="1200" cap="none" normalizeH="0" baseline="0" noProof="0" dirty="0" err="1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팠나이다</a:t>
            </a:r>
            <a:endParaRPr kumimoji="0" lang="ko-KR" altLang="en-US" sz="4000" b="1" i="0" u="none" strike="noStrike" kern="1200" cap="none" normalizeH="0" baseline="0" noProof="0" dirty="0">
              <a:ln>
                <a:noFill/>
              </a:ln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ko-KR" altLang="en-US" sz="100" b="1" i="0" u="none" strike="noStrike" kern="1200" cap="none" normalizeH="0" baseline="0" noProof="0" dirty="0">
              <a:ln>
                <a:noFill/>
              </a:ln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86 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주의 모든 계명들은 </a:t>
            </a:r>
            <a:r>
              <a:rPr kumimoji="0" lang="ko-KR" altLang="en-US" sz="4000" b="1" i="0" u="none" strike="noStrike" kern="1200" cap="none" normalizeH="0" baseline="0" noProof="0" dirty="0" err="1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신실하니이다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 그들이 이유 없이 나를 </a:t>
            </a:r>
            <a:r>
              <a:rPr kumimoji="0" lang="ko-KR" altLang="en-US" sz="4000" b="1" i="0" u="none" strike="noStrike" kern="1200" cap="none" normalizeH="0" baseline="0" noProof="0" dirty="0" err="1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핍박하오니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 나를 </a:t>
            </a:r>
            <a:r>
              <a:rPr kumimoji="0" lang="ko-KR" altLang="en-US" sz="4000" b="1" i="0" u="none" strike="noStrike" kern="1200" cap="none" normalizeH="0" baseline="0" noProof="0" dirty="0" err="1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도우소서</a:t>
            </a:r>
            <a:endParaRPr kumimoji="0" lang="ko-KR" altLang="en-US" sz="4000" b="1" i="0" u="none" strike="noStrike" kern="1200" cap="none" normalizeH="0" baseline="0" noProof="0" dirty="0">
              <a:ln>
                <a:noFill/>
              </a:ln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475573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4A4AA32-6EB8-48A0-81CD-381CC8C88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696E89C5-18CE-47D0-8202-9D61999ABC88}"/>
              </a:ext>
            </a:extLst>
          </p:cNvPr>
          <p:cNvSpPr/>
          <p:nvPr/>
        </p:nvSpPr>
        <p:spPr>
          <a:xfrm>
            <a:off x="0" y="521292"/>
            <a:ext cx="12192000" cy="391248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B57E739-3970-46E2-B41B-7B3482242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166" y="29717"/>
            <a:ext cx="11839663" cy="5834307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87 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그들이 나를 세상에서 거의 멸하였으나 나는 주의 법도들을 버리지 </a:t>
            </a:r>
            <a:r>
              <a:rPr kumimoji="0" lang="ko-KR" altLang="en-US" sz="4000" b="1" i="0" u="none" strike="noStrike" kern="1200" cap="none" normalizeH="0" baseline="0" noProof="0" dirty="0" err="1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아니하였사오니</a:t>
            </a:r>
            <a:endParaRPr kumimoji="0" lang="ko-KR" altLang="en-US" sz="4000" b="1" i="0" u="none" strike="noStrike" kern="1200" cap="none" normalizeH="0" baseline="0" noProof="0" dirty="0">
              <a:ln>
                <a:noFill/>
              </a:ln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ko-KR" altLang="en-US" sz="100" b="1" i="0" u="none" strike="noStrike" kern="1200" cap="none" normalizeH="0" baseline="0" noProof="0" dirty="0">
              <a:ln>
                <a:noFill/>
              </a:ln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88 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주의 인자하심을 따라 나를 살아나게 하소서        그리하시면 주의 입의 교훈들을 내가 </a:t>
            </a:r>
            <a:r>
              <a:rPr kumimoji="0" lang="ko-KR" altLang="en-US" sz="4000" b="1" i="0" u="none" strike="noStrike" kern="1200" cap="none" normalizeH="0" baseline="0" noProof="0" dirty="0" err="1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지키리이다</a:t>
            </a:r>
            <a:endParaRPr kumimoji="0" lang="ko-KR" altLang="en-US" sz="4000" b="1" i="0" u="none" strike="noStrike" kern="1200" cap="none" normalizeH="0" baseline="0" noProof="0" dirty="0">
              <a:ln>
                <a:noFill/>
              </a:ln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225533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4A4AA32-6EB8-48A0-81CD-381CC8C88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696E89C5-18CE-47D0-8202-9D61999ABC88}"/>
              </a:ext>
            </a:extLst>
          </p:cNvPr>
          <p:cNvSpPr/>
          <p:nvPr/>
        </p:nvSpPr>
        <p:spPr>
          <a:xfrm>
            <a:off x="0" y="521292"/>
            <a:ext cx="12192000" cy="391248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B57E739-3970-46E2-B41B-7B3482242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166" y="29717"/>
            <a:ext cx="11839663" cy="5834307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◆</a:t>
            </a: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천국과 지옥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ko-KR" altLang="en-US" sz="100" b="1" i="0" u="none" strike="noStrike" kern="1200" cap="none" normalizeH="0" baseline="0" noProof="0" dirty="0">
              <a:ln>
                <a:noFill/>
              </a:ln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81 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나의 영혼이 주의 </a:t>
            </a:r>
            <a:r>
              <a:rPr kumimoji="0" lang="ko-KR" altLang="en-US" sz="4000" b="1" i="0" u="sng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구원을 사모하기에 피곤하오나  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나는 주의 말씀을 바라나이다</a:t>
            </a:r>
            <a:endParaRPr kumimoji="0" lang="en-US" altLang="ko-KR" sz="4000" b="1" i="0" u="none" strike="noStrike" kern="1200" cap="none" normalizeH="0" baseline="0" noProof="0" dirty="0">
              <a:ln>
                <a:noFill/>
              </a:ln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966970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4A4AA32-6EB8-48A0-81CD-381CC8C88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696E89C5-18CE-47D0-8202-9D61999ABC88}"/>
              </a:ext>
            </a:extLst>
          </p:cNvPr>
          <p:cNvSpPr/>
          <p:nvPr/>
        </p:nvSpPr>
        <p:spPr>
          <a:xfrm>
            <a:off x="0" y="521292"/>
            <a:ext cx="12192000" cy="391248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B57E739-3970-46E2-B41B-7B3482242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166" y="29717"/>
            <a:ext cx="11839663" cy="5834307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[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마태복음 </a:t>
            </a: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25:31-32]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31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인자가 자기 영광으로 모든 천사와 함께 올 때에    자기 영광의 보좌에 </a:t>
            </a:r>
            <a:r>
              <a:rPr kumimoji="0" lang="ko-KR" altLang="en-US" sz="4000" b="1" i="0" u="none" strike="noStrike" kern="1200" cap="none" normalizeH="0" baseline="0" noProof="0" dirty="0" err="1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앉으리니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kumimoji="0" lang="en-US" altLang="ko-KR" sz="4000" b="1" i="0" u="none" strike="noStrike" kern="1200" cap="none" normalizeH="0" baseline="0" noProof="0" dirty="0">
              <a:ln>
                <a:noFill/>
              </a:ln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32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모든 민족을 그 앞에 모으고 각각 구분하기를 목자가 </a:t>
            </a:r>
            <a:r>
              <a:rPr kumimoji="0" lang="ko-KR" altLang="en-US" sz="4000" b="1" i="0" u="sng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양과 염소를 구분하는 것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 같이 하여</a:t>
            </a:r>
          </a:p>
        </p:txBody>
      </p:sp>
    </p:spTree>
    <p:extLst>
      <p:ext uri="{BB962C8B-B14F-4D97-AF65-F5344CB8AC3E}">
        <p14:creationId xmlns:p14="http://schemas.microsoft.com/office/powerpoint/2010/main" val="42690032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4A4AA32-6EB8-48A0-81CD-381CC8C88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696E89C5-18CE-47D0-8202-9D61999ABC88}"/>
              </a:ext>
            </a:extLst>
          </p:cNvPr>
          <p:cNvSpPr/>
          <p:nvPr/>
        </p:nvSpPr>
        <p:spPr>
          <a:xfrm>
            <a:off x="0" y="521292"/>
            <a:ext cx="12192000" cy="391248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B57E739-3970-46E2-B41B-7B3482242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166" y="29717"/>
            <a:ext cx="11839663" cy="5834307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[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다니엘 </a:t>
            </a: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12:2]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땅의 티끌 가운데에서 자는 자 중에서 많은 사람이     깨어나 </a:t>
            </a:r>
            <a:r>
              <a:rPr kumimoji="0" lang="ko-KR" altLang="en-US" sz="4000" b="1" i="0" u="sng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영생을 받는 자도 있겠고 수치를 당하여서      영원히 부끄러움을 당할 자도 있을 것이며</a:t>
            </a:r>
          </a:p>
        </p:txBody>
      </p:sp>
    </p:spTree>
    <p:extLst>
      <p:ext uri="{BB962C8B-B14F-4D97-AF65-F5344CB8AC3E}">
        <p14:creationId xmlns:p14="http://schemas.microsoft.com/office/powerpoint/2010/main" val="26668550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4A4AA32-6EB8-48A0-81CD-381CC8C88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696E89C5-18CE-47D0-8202-9D61999ABC88}"/>
              </a:ext>
            </a:extLst>
          </p:cNvPr>
          <p:cNvSpPr/>
          <p:nvPr/>
        </p:nvSpPr>
        <p:spPr>
          <a:xfrm>
            <a:off x="0" y="521292"/>
            <a:ext cx="12192000" cy="391248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B57E739-3970-46E2-B41B-7B3482242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166" y="29717"/>
            <a:ext cx="11839663" cy="5834307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◆</a:t>
            </a: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낙원과 천국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ko-KR" altLang="en-US" sz="100" b="1" i="0" u="none" strike="noStrike" kern="1200" cap="none" normalizeH="0" baseline="0" noProof="0" dirty="0">
              <a:ln>
                <a:noFill/>
              </a:ln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1, 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낙원</a:t>
            </a: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kumimoji="0" lang="ko-KR" altLang="en-US" sz="4000" b="1" i="0" u="none" strike="noStrike" kern="1200" cap="none" normalizeH="0" baseline="0" noProof="0" dirty="0" err="1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눅</a:t>
            </a: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23:43)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예수께서 </a:t>
            </a:r>
            <a:r>
              <a:rPr kumimoji="0" lang="ko-KR" altLang="en-US" sz="4000" b="1" i="0" u="none" strike="noStrike" kern="1200" cap="none" normalizeH="0" baseline="0" noProof="0" dirty="0" err="1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이르시되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 내가 진실로 </a:t>
            </a:r>
            <a:r>
              <a:rPr kumimoji="0" lang="ko-KR" altLang="en-US" sz="4000" b="1" i="0" u="none" strike="noStrike" kern="1200" cap="none" normalizeH="0" baseline="0" noProof="0" dirty="0" err="1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네게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 이르노니 오늘   네가 나와 함께 </a:t>
            </a:r>
            <a:r>
              <a:rPr kumimoji="0" lang="ko-KR" altLang="en-US" sz="4000" b="1" i="0" u="sng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낙원에 있으리라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0" lang="ko-KR" altLang="en-US" sz="4000" b="1" i="0" u="none" strike="noStrike" kern="1200" cap="none" normalizeH="0" baseline="0" noProof="0" dirty="0" err="1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하시니라</a:t>
            </a:r>
            <a:endParaRPr kumimoji="0" lang="en-US" altLang="ko-KR" sz="4000" b="1" i="0" u="none" strike="noStrike" kern="1200" cap="none" normalizeH="0" baseline="0" noProof="0" dirty="0">
              <a:ln>
                <a:noFill/>
              </a:ln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77681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2">
            <a:extLst>
              <a:ext uri="{FF2B5EF4-FFF2-40B4-BE49-F238E27FC236}">
                <a16:creationId xmlns:a16="http://schemas.microsoft.com/office/drawing/2014/main" id="{094F90B6-22FE-C655-401B-0898862E2DB7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" b="48203"/>
          <a:stretch>
            <a:fillRect/>
          </a:stretch>
        </p:blipFill>
        <p:spPr bwMode="auto">
          <a:xfrm>
            <a:off x="0" y="1"/>
            <a:ext cx="10703984" cy="3333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그림 2">
            <a:extLst>
              <a:ext uri="{FF2B5EF4-FFF2-40B4-BE49-F238E27FC236}">
                <a16:creationId xmlns:a16="http://schemas.microsoft.com/office/drawing/2014/main" id="{B53CBC7A-547B-3B43-431E-A8D3696AE060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97" r="3909"/>
          <a:stretch>
            <a:fillRect/>
          </a:stretch>
        </p:blipFill>
        <p:spPr bwMode="auto">
          <a:xfrm>
            <a:off x="1583267" y="3333751"/>
            <a:ext cx="10608733" cy="3100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4A4AA32-6EB8-48A0-81CD-381CC8C88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696E89C5-18CE-47D0-8202-9D61999ABC88}"/>
              </a:ext>
            </a:extLst>
          </p:cNvPr>
          <p:cNvSpPr/>
          <p:nvPr/>
        </p:nvSpPr>
        <p:spPr>
          <a:xfrm>
            <a:off x="0" y="521292"/>
            <a:ext cx="12192000" cy="391248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B57E739-3970-46E2-B41B-7B3482242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166" y="29717"/>
            <a:ext cx="11839663" cy="5834307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2, 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천국</a:t>
            </a: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딤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후</a:t>
            </a: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4:16)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주께서 나를 모든 악한 일에서 </a:t>
            </a:r>
            <a:r>
              <a:rPr kumimoji="0" lang="ko-KR" altLang="en-US" sz="4000" b="1" i="0" u="none" strike="noStrike" kern="1200" cap="none" normalizeH="0" baseline="0" noProof="0" dirty="0" err="1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건져내시고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 또 그의     </a:t>
            </a:r>
            <a:r>
              <a:rPr kumimoji="0" lang="ko-KR" altLang="en-US" sz="4000" b="1" i="0" u="sng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천국에 들어가도록 </a:t>
            </a:r>
            <a:r>
              <a:rPr kumimoji="0" lang="ko-KR" altLang="en-US" sz="4000" b="1" i="0" u="sng" strike="noStrike" kern="1200" cap="none" normalizeH="0" baseline="0" noProof="0" dirty="0" err="1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구원하시리니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 그에게 영광이        </a:t>
            </a:r>
            <a:r>
              <a:rPr kumimoji="0" lang="ko-KR" altLang="en-US" sz="4000" b="1" i="0" u="none" strike="noStrike" kern="1200" cap="none" normalizeH="0" baseline="0" noProof="0" dirty="0" err="1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세세무궁토록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0" lang="ko-KR" altLang="en-US" sz="4000" b="1" i="0" u="none" strike="noStrike" kern="1200" cap="none" normalizeH="0" baseline="0" noProof="0" dirty="0" err="1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있을지어다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 아멘</a:t>
            </a:r>
          </a:p>
        </p:txBody>
      </p:sp>
    </p:spTree>
    <p:extLst>
      <p:ext uri="{BB962C8B-B14F-4D97-AF65-F5344CB8AC3E}">
        <p14:creationId xmlns:p14="http://schemas.microsoft.com/office/powerpoint/2010/main" val="18478857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4A4AA32-6EB8-48A0-81CD-381CC8C88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696E89C5-18CE-47D0-8202-9D61999ABC88}"/>
              </a:ext>
            </a:extLst>
          </p:cNvPr>
          <p:cNvSpPr/>
          <p:nvPr/>
        </p:nvSpPr>
        <p:spPr>
          <a:xfrm>
            <a:off x="0" y="521292"/>
            <a:ext cx="12192000" cy="391248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B57E739-3970-46E2-B41B-7B3482242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166" y="29717"/>
            <a:ext cx="11839663" cy="5834307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◆</a:t>
            </a: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음부와 지옥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1, 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음부 </a:t>
            </a: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계</a:t>
            </a: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1:18)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곧 살아 있는 자라 내가 전에 </a:t>
            </a:r>
            <a:r>
              <a:rPr kumimoji="0" lang="ko-KR" altLang="en-US" sz="4000" b="1" i="0" u="none" strike="noStrike" kern="1200" cap="none" normalizeH="0" baseline="0" noProof="0" dirty="0" err="1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죽었었노라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0" lang="ko-KR" altLang="en-US" sz="4000" b="1" i="0" u="none" strike="noStrike" kern="1200" cap="none" normalizeH="0" baseline="0" noProof="0" dirty="0" err="1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볼지어다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 이제 </a:t>
            </a:r>
            <a:r>
              <a:rPr kumimoji="0" lang="ko-KR" altLang="en-US" sz="4000" b="1" i="0" u="none" strike="noStrike" kern="1200" cap="none" normalizeH="0" baseline="0" noProof="0" dirty="0" err="1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세세토록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 살아 있어 사망과 </a:t>
            </a:r>
            <a:r>
              <a:rPr kumimoji="0" lang="ko-KR" altLang="en-US" sz="4000" b="1" i="0" u="sng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음부의 열쇠를 </a:t>
            </a:r>
            <a:r>
              <a:rPr kumimoji="0" lang="ko-KR" altLang="en-US" sz="4000" b="1" i="0" u="sng" strike="noStrike" kern="1200" cap="none" normalizeH="0" baseline="0" noProof="0" dirty="0" err="1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가졌노니</a:t>
            </a:r>
            <a:endParaRPr kumimoji="0" lang="ko-KR" altLang="en-US" sz="4000" b="1" i="0" u="sng" strike="noStrike" kern="1200" cap="none" normalizeH="0" baseline="0" noProof="0" dirty="0">
              <a:ln>
                <a:noFill/>
              </a:ln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247147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4A4AA32-6EB8-48A0-81CD-381CC8C88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696E89C5-18CE-47D0-8202-9D61999ABC88}"/>
              </a:ext>
            </a:extLst>
          </p:cNvPr>
          <p:cNvSpPr/>
          <p:nvPr/>
        </p:nvSpPr>
        <p:spPr>
          <a:xfrm>
            <a:off x="0" y="521292"/>
            <a:ext cx="12192000" cy="391248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B57E739-3970-46E2-B41B-7B3482242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166" y="29717"/>
            <a:ext cx="11839663" cy="5834307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2, 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지옥</a:t>
            </a: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마</a:t>
            </a: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10:28)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몸은 죽여도 영혼은 능히 죽이지 못하는 자들을 </a:t>
            </a:r>
            <a:r>
              <a:rPr kumimoji="0" lang="ko-KR" altLang="en-US" sz="4000" b="1" i="0" u="none" strike="noStrike" kern="1200" cap="none" spc="-150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두려워하지 말고 오직 몸과 영혼을 능히 </a:t>
            </a:r>
            <a:r>
              <a:rPr kumimoji="0" lang="ko-KR" altLang="en-US" sz="4000" b="1" i="0" u="sng" strike="noStrike" kern="1200" cap="none" spc="-150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지옥에 멸하실 수 있는 </a:t>
            </a:r>
            <a:r>
              <a:rPr kumimoji="0" lang="ko-KR" altLang="en-US" sz="4000" b="1" i="0" u="sng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이를 두려워하라</a:t>
            </a: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그를 두려워하라</a:t>
            </a:r>
          </a:p>
        </p:txBody>
      </p:sp>
    </p:spTree>
    <p:extLst>
      <p:ext uri="{BB962C8B-B14F-4D97-AF65-F5344CB8AC3E}">
        <p14:creationId xmlns:p14="http://schemas.microsoft.com/office/powerpoint/2010/main" val="13013932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4A4AA32-6EB8-48A0-81CD-381CC8C88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696E89C5-18CE-47D0-8202-9D61999ABC88}"/>
              </a:ext>
            </a:extLst>
          </p:cNvPr>
          <p:cNvSpPr/>
          <p:nvPr/>
        </p:nvSpPr>
        <p:spPr>
          <a:xfrm>
            <a:off x="0" y="521292"/>
            <a:ext cx="12192000" cy="391248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B57E739-3970-46E2-B41B-7B3482242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166" y="29717"/>
            <a:ext cx="11839663" cy="5834307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* 피곤한 인생길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1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endParaRPr kumimoji="0" lang="ko-KR" altLang="en-US" sz="100" b="1" i="0" u="none" strike="noStrike" kern="1200" cap="none" normalizeH="0" baseline="0" noProof="0" dirty="0">
              <a:ln>
                <a:noFill/>
              </a:ln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82 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나의 말이 주께서 언제나 나를 </a:t>
            </a:r>
            <a:r>
              <a:rPr kumimoji="0" lang="ko-KR" altLang="en-US" sz="4000" b="1" i="0" u="none" strike="noStrike" kern="1200" cap="none" normalizeH="0" baseline="0" noProof="0" dirty="0" err="1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안위하실까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 하면서 내 눈이 주의 말씀을 바라기에 </a:t>
            </a:r>
            <a:r>
              <a:rPr kumimoji="0" lang="ko-KR" altLang="en-US" sz="4000" b="1" i="0" u="sng" strike="noStrike" kern="1200" cap="none" normalizeH="0" baseline="0" noProof="0" dirty="0" err="1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피곤하니이다</a:t>
            </a:r>
            <a:endParaRPr kumimoji="0" lang="en-US" altLang="ko-KR" sz="4000" b="1" i="0" u="sng" strike="noStrike" kern="1200" cap="none" normalizeH="0" baseline="0" noProof="0" dirty="0">
              <a:ln>
                <a:noFill/>
              </a:ln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07596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4A4AA32-6EB8-48A0-81CD-381CC8C88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696E89C5-18CE-47D0-8202-9D61999ABC88}"/>
              </a:ext>
            </a:extLst>
          </p:cNvPr>
          <p:cNvSpPr/>
          <p:nvPr/>
        </p:nvSpPr>
        <p:spPr>
          <a:xfrm>
            <a:off x="0" y="521292"/>
            <a:ext cx="12192000" cy="391248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B57E739-3970-46E2-B41B-7B3482242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166" y="29717"/>
            <a:ext cx="11839663" cy="5834307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[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마태복음 </a:t>
            </a: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7:13-14]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13 </a:t>
            </a:r>
            <a:r>
              <a:rPr kumimoji="0" lang="ko-KR" altLang="en-US" sz="4000" b="1" i="0" u="sng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좁은 문으로 들어가라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 멸망으로 인도하는 문은 크고 그 길이 넓어 그리로 들어가는 자가 많고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14 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생명으로 인도하는 문은 좁고 길이 협착하여 찾는 자가 적음이라</a:t>
            </a:r>
          </a:p>
        </p:txBody>
      </p:sp>
    </p:spTree>
    <p:extLst>
      <p:ext uri="{BB962C8B-B14F-4D97-AF65-F5344CB8AC3E}">
        <p14:creationId xmlns:p14="http://schemas.microsoft.com/office/powerpoint/2010/main" val="8243539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4A4AA32-6EB8-48A0-81CD-381CC8C88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696E89C5-18CE-47D0-8202-9D61999ABC88}"/>
              </a:ext>
            </a:extLst>
          </p:cNvPr>
          <p:cNvSpPr/>
          <p:nvPr/>
        </p:nvSpPr>
        <p:spPr>
          <a:xfrm>
            <a:off x="0" y="521292"/>
            <a:ext cx="12192000" cy="391248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B57E739-3970-46E2-B41B-7B3482242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166" y="29717"/>
            <a:ext cx="11839663" cy="5834307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ko-KR" altLang="en-US" sz="500" b="1" i="0" u="none" strike="noStrike" kern="1200" cap="none" normalizeH="0" baseline="0" noProof="0" dirty="0">
              <a:ln>
                <a:noFill/>
              </a:ln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[</a:t>
            </a:r>
            <a:r>
              <a:rPr kumimoji="0" lang="ko-KR" altLang="en-US" sz="4000" b="1" i="0" u="none" strike="noStrike" kern="1200" cap="none" normalizeH="0" baseline="0" noProof="0" dirty="0" err="1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디모데전서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6:12]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4000" b="1" i="0" u="sng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믿음의 선한 싸움을 싸우라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 영생을 취하라 이를 위하여 네가 부르심을 받았고 많은 증인 앞에서 선한 증언을  </a:t>
            </a:r>
            <a:r>
              <a:rPr kumimoji="0" lang="ko-KR" altLang="en-US" sz="4000" b="1" i="0" u="none" strike="noStrike" kern="1200" cap="none" normalizeH="0" baseline="0" noProof="0" dirty="0" err="1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하였도다</a:t>
            </a:r>
            <a:endParaRPr kumimoji="0" lang="ko-KR" altLang="en-US" sz="4000" b="1" i="0" u="none" strike="noStrike" kern="1200" cap="none" normalizeH="0" baseline="0" noProof="0" dirty="0">
              <a:ln>
                <a:noFill/>
              </a:ln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189313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4A4AA32-6EB8-48A0-81CD-381CC8C88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696E89C5-18CE-47D0-8202-9D61999ABC88}"/>
              </a:ext>
            </a:extLst>
          </p:cNvPr>
          <p:cNvSpPr/>
          <p:nvPr/>
        </p:nvSpPr>
        <p:spPr>
          <a:xfrm>
            <a:off x="0" y="521292"/>
            <a:ext cx="12192000" cy="391248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B57E739-3970-46E2-B41B-7B3482242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166" y="29717"/>
            <a:ext cx="11839663" cy="5834307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ko-KR" altLang="en-US" sz="500" b="1" i="0" u="none" strike="noStrike" kern="1200" cap="none" normalizeH="0" baseline="0" noProof="0" dirty="0">
              <a:ln>
                <a:noFill/>
              </a:ln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[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에베소서 </a:t>
            </a: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6:12]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4000" b="1" i="0" u="sng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우리의 씨름은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 혈과 육을 상대하는 것이 아니요 통치자들과 권세들과 이 어둠의 세상 주관자들과 하늘에 있는 악의 영들을 상대함이라</a:t>
            </a:r>
          </a:p>
        </p:txBody>
      </p:sp>
    </p:spTree>
    <p:extLst>
      <p:ext uri="{BB962C8B-B14F-4D97-AF65-F5344CB8AC3E}">
        <p14:creationId xmlns:p14="http://schemas.microsoft.com/office/powerpoint/2010/main" val="38819194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4A4AA32-6EB8-48A0-81CD-381CC8C88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696E89C5-18CE-47D0-8202-9D61999ABC88}"/>
              </a:ext>
            </a:extLst>
          </p:cNvPr>
          <p:cNvSpPr/>
          <p:nvPr/>
        </p:nvSpPr>
        <p:spPr>
          <a:xfrm>
            <a:off x="0" y="521292"/>
            <a:ext cx="12192000" cy="391248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B57E739-3970-46E2-B41B-7B3482242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166" y="29717"/>
            <a:ext cx="11839663" cy="5834307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ko-KR" altLang="en-US" sz="500" b="1" i="0" u="none" strike="noStrike" kern="1200" cap="none" normalizeH="0" baseline="0" noProof="0" dirty="0">
              <a:ln>
                <a:noFill/>
              </a:ln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[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고린도후서 </a:t>
            </a: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4:17]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우리가 </a:t>
            </a:r>
            <a:r>
              <a:rPr kumimoji="0" lang="ko-KR" altLang="en-US" sz="4000" b="1" i="0" u="sng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잠시 받는 환난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의 경한 것이 지극히 크고 영원한 영광의 중한 것을 우리에게 이루게 함이니</a:t>
            </a:r>
          </a:p>
        </p:txBody>
      </p:sp>
    </p:spTree>
    <p:extLst>
      <p:ext uri="{BB962C8B-B14F-4D97-AF65-F5344CB8AC3E}">
        <p14:creationId xmlns:p14="http://schemas.microsoft.com/office/powerpoint/2010/main" val="18487486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4A4AA32-6EB8-48A0-81CD-381CC8C88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696E89C5-18CE-47D0-8202-9D61999ABC88}"/>
              </a:ext>
            </a:extLst>
          </p:cNvPr>
          <p:cNvSpPr/>
          <p:nvPr/>
        </p:nvSpPr>
        <p:spPr>
          <a:xfrm>
            <a:off x="0" y="521292"/>
            <a:ext cx="12192000" cy="391248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B57E739-3970-46E2-B41B-7B3482242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166" y="29717"/>
            <a:ext cx="11839663" cy="5834307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1, 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주를 바라보라</a:t>
            </a: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의지하라</a:t>
            </a: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100" b="1" i="0" u="none" strike="noStrike" kern="1200" cap="none" normalizeH="0" baseline="0" noProof="0" dirty="0">
              <a:ln>
                <a:noFill/>
              </a:ln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[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시 </a:t>
            </a: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25:21]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내가 </a:t>
            </a:r>
            <a:r>
              <a:rPr kumimoji="0" lang="ko-KR" altLang="en-US" sz="4000" b="1" i="0" u="sng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주를 바라오니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 성실과 정직으로 나를 </a:t>
            </a:r>
            <a:r>
              <a:rPr kumimoji="0" lang="ko-KR" altLang="en-US" sz="4000" b="1" i="0" u="none" strike="noStrike" kern="1200" cap="none" normalizeH="0" baseline="0" noProof="0" dirty="0" err="1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보호하소서</a:t>
            </a:r>
            <a:endParaRPr kumimoji="0" lang="ko-KR" altLang="en-US" sz="4000" b="1" i="0" u="none" strike="noStrike" kern="1200" cap="none" normalizeH="0" baseline="0" noProof="0" dirty="0">
              <a:ln>
                <a:noFill/>
              </a:ln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601862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4A4AA32-6EB8-48A0-81CD-381CC8C88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696E89C5-18CE-47D0-8202-9D61999ABC88}"/>
              </a:ext>
            </a:extLst>
          </p:cNvPr>
          <p:cNvSpPr/>
          <p:nvPr/>
        </p:nvSpPr>
        <p:spPr>
          <a:xfrm>
            <a:off x="0" y="521292"/>
            <a:ext cx="12192000" cy="391248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B57E739-3970-46E2-B41B-7B3482242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166" y="29717"/>
            <a:ext cx="11839663" cy="5834307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[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시 </a:t>
            </a: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59:9]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하나님은 나의 요새이시니 그의 힘으로 말미암아 내가 </a:t>
            </a:r>
            <a:r>
              <a:rPr kumimoji="0" lang="ko-KR" altLang="en-US" sz="4000" b="1" i="0" u="sng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주를 </a:t>
            </a:r>
            <a:r>
              <a:rPr kumimoji="0" lang="ko-KR" altLang="en-US" sz="4000" b="1" i="0" u="sng" strike="noStrike" kern="1200" cap="none" normalizeH="0" baseline="0" noProof="0" dirty="0" err="1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바라리이다</a:t>
            </a:r>
            <a:endParaRPr kumimoji="0" lang="ko-KR" altLang="en-US" sz="4000" b="1" i="0" u="sng" strike="noStrike" kern="1200" cap="none" normalizeH="0" baseline="0" noProof="0" dirty="0">
              <a:ln>
                <a:noFill/>
              </a:ln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ko-KR" altLang="en-US" sz="4000" b="1" i="0" u="none" strike="noStrike" kern="1200" cap="none" normalizeH="0" baseline="0" noProof="0" dirty="0">
              <a:ln>
                <a:noFill/>
              </a:ln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29715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2">
            <a:extLst>
              <a:ext uri="{FF2B5EF4-FFF2-40B4-BE49-F238E27FC236}">
                <a16:creationId xmlns:a16="http://schemas.microsoft.com/office/drawing/2014/main" id="{4E6E3064-D8FA-53AC-F354-64062F51E025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95"/>
          <a:stretch>
            <a:fillRect/>
          </a:stretch>
        </p:blipFill>
        <p:spPr bwMode="auto">
          <a:xfrm>
            <a:off x="1" y="0"/>
            <a:ext cx="10079567" cy="323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그림 2">
            <a:extLst>
              <a:ext uri="{FF2B5EF4-FFF2-40B4-BE49-F238E27FC236}">
                <a16:creationId xmlns:a16="http://schemas.microsoft.com/office/drawing/2014/main" id="{2613C622-4ADE-73E4-CD54-33884E20B893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3" t="50278"/>
          <a:stretch>
            <a:fillRect/>
          </a:stretch>
        </p:blipFill>
        <p:spPr bwMode="auto">
          <a:xfrm>
            <a:off x="5615517" y="3236384"/>
            <a:ext cx="657648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그림 2">
            <a:extLst>
              <a:ext uri="{FF2B5EF4-FFF2-40B4-BE49-F238E27FC236}">
                <a16:creationId xmlns:a16="http://schemas.microsoft.com/office/drawing/2014/main" id="{4EB4B7E7-4C5C-D71A-94EC-DE08E309804C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0" t="50278" r="65349" b="31071"/>
          <a:stretch>
            <a:fillRect/>
          </a:stretch>
        </p:blipFill>
        <p:spPr bwMode="auto">
          <a:xfrm>
            <a:off x="9628718" y="980018"/>
            <a:ext cx="2305049" cy="1200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그림 3">
            <a:extLst>
              <a:ext uri="{FF2B5EF4-FFF2-40B4-BE49-F238E27FC236}">
                <a16:creationId xmlns:a16="http://schemas.microsoft.com/office/drawing/2014/main" id="{56A81569-DD49-3566-D6F2-BCEABCE2415C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0" t="72395" r="65349"/>
          <a:stretch>
            <a:fillRect/>
          </a:stretch>
        </p:blipFill>
        <p:spPr bwMode="auto">
          <a:xfrm>
            <a:off x="9647767" y="2302934"/>
            <a:ext cx="2305051" cy="1775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4A4AA32-6EB8-48A0-81CD-381CC8C88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696E89C5-18CE-47D0-8202-9D61999ABC88}"/>
              </a:ext>
            </a:extLst>
          </p:cNvPr>
          <p:cNvSpPr/>
          <p:nvPr/>
        </p:nvSpPr>
        <p:spPr>
          <a:xfrm>
            <a:off x="0" y="521292"/>
            <a:ext cx="12192000" cy="391248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B57E739-3970-46E2-B41B-7B3482242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166" y="29717"/>
            <a:ext cx="11839663" cy="5834307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[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히브리서 </a:t>
            </a: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12:2]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믿음의 주요 또 온전하게 하시는 이인 </a:t>
            </a:r>
            <a:r>
              <a:rPr kumimoji="0" lang="ko-KR" altLang="en-US" sz="4000" b="1" i="0" u="sng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예수를 바라보자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 그는 그 앞에 있는 기쁨을 위하여 십자가를 </a:t>
            </a:r>
            <a:r>
              <a:rPr kumimoji="0" lang="ko-KR" altLang="en-US" sz="4000" b="1" i="0" u="none" strike="noStrike" kern="1200" cap="none" normalizeH="0" baseline="0" noProof="0" dirty="0" err="1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참으사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     부끄러움을 개의치 아니하시더니 하나님 보좌 우편에 </a:t>
            </a:r>
            <a:r>
              <a:rPr kumimoji="0" lang="ko-KR" altLang="en-US" sz="4000" b="1" i="0" u="none" strike="noStrike" kern="1200" cap="none" normalizeH="0" baseline="0" noProof="0" dirty="0" err="1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앉으셨느니라</a:t>
            </a:r>
            <a:endParaRPr kumimoji="0" lang="ko-KR" altLang="en-US" sz="4000" b="1" i="0" u="none" strike="noStrike" kern="1200" cap="none" normalizeH="0" baseline="0" noProof="0" dirty="0">
              <a:ln>
                <a:noFill/>
              </a:ln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053120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4A4AA32-6EB8-48A0-81CD-381CC8C88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696E89C5-18CE-47D0-8202-9D61999ABC88}"/>
              </a:ext>
            </a:extLst>
          </p:cNvPr>
          <p:cNvSpPr/>
          <p:nvPr/>
        </p:nvSpPr>
        <p:spPr>
          <a:xfrm>
            <a:off x="0" y="521292"/>
            <a:ext cx="12192000" cy="391248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B57E739-3970-46E2-B41B-7B3482242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166" y="29717"/>
            <a:ext cx="11839663" cy="5834307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[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고린도후서 </a:t>
            </a: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1:9]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우리는 우리 자신이 사형 선고를 받은 줄 알았으니     이는 우리로 자기를 의지하지 말고 오직 죽은 자를 다시 살리시는 </a:t>
            </a:r>
            <a:r>
              <a:rPr kumimoji="0" lang="ko-KR" altLang="en-US" sz="4000" b="1" i="0" u="sng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하나님만 의지하게 하심이라</a:t>
            </a:r>
          </a:p>
        </p:txBody>
      </p:sp>
    </p:spTree>
    <p:extLst>
      <p:ext uri="{BB962C8B-B14F-4D97-AF65-F5344CB8AC3E}">
        <p14:creationId xmlns:p14="http://schemas.microsoft.com/office/powerpoint/2010/main" val="5954552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4A4AA32-6EB8-48A0-81CD-381CC8C88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696E89C5-18CE-47D0-8202-9D61999ABC88}"/>
              </a:ext>
            </a:extLst>
          </p:cNvPr>
          <p:cNvSpPr/>
          <p:nvPr/>
        </p:nvSpPr>
        <p:spPr>
          <a:xfrm>
            <a:off x="0" y="521292"/>
            <a:ext cx="12192000" cy="391248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B57E739-3970-46E2-B41B-7B3482242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166" y="29717"/>
            <a:ext cx="11839663" cy="5834307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[</a:t>
            </a:r>
            <a:r>
              <a:rPr kumimoji="0" lang="ko-KR" altLang="en-US" sz="4000" b="1" i="0" u="none" strike="noStrike" kern="1200" cap="none" normalizeH="0" baseline="0" noProof="0" dirty="0" err="1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역대하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28:22]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이 </a:t>
            </a:r>
            <a:r>
              <a:rPr kumimoji="0" lang="ko-KR" altLang="en-US" sz="4000" b="1" i="0" u="none" strike="noStrike" kern="1200" cap="none" normalizeH="0" baseline="0" noProof="0" dirty="0" err="1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아하스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 왕이 곤고할 때에 </a:t>
            </a:r>
            <a:r>
              <a:rPr kumimoji="0" lang="ko-KR" altLang="en-US" sz="4000" b="1" i="0" u="sng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더욱 여호와께 범죄하여</a:t>
            </a:r>
          </a:p>
        </p:txBody>
      </p:sp>
    </p:spTree>
    <p:extLst>
      <p:ext uri="{BB962C8B-B14F-4D97-AF65-F5344CB8AC3E}">
        <p14:creationId xmlns:p14="http://schemas.microsoft.com/office/powerpoint/2010/main" val="40230579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4A4AA32-6EB8-48A0-81CD-381CC8C88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696E89C5-18CE-47D0-8202-9D61999ABC88}"/>
              </a:ext>
            </a:extLst>
          </p:cNvPr>
          <p:cNvSpPr/>
          <p:nvPr/>
        </p:nvSpPr>
        <p:spPr>
          <a:xfrm>
            <a:off x="0" y="521292"/>
            <a:ext cx="12192000" cy="391248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B57E739-3970-46E2-B41B-7B3482242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166" y="29717"/>
            <a:ext cx="11839663" cy="5834307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[</a:t>
            </a:r>
            <a:r>
              <a:rPr kumimoji="0" lang="ko-KR" altLang="en-US" sz="4000" b="1" i="0" u="none" strike="noStrike" kern="1200" cap="none" normalizeH="0" baseline="0" noProof="0" dirty="0" err="1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역대하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33:23]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이 </a:t>
            </a:r>
            <a:r>
              <a:rPr kumimoji="0" lang="ko-KR" altLang="en-US" sz="4000" b="1" i="0" u="none" strike="noStrike" kern="1200" cap="none" normalizeH="0" baseline="0" noProof="0" dirty="0" err="1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아몬이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 그의 아버지 </a:t>
            </a:r>
            <a:r>
              <a:rPr kumimoji="0" lang="ko-KR" altLang="en-US" sz="4000" b="1" i="0" u="none" strike="noStrike" kern="1200" cap="none" normalizeH="0" baseline="0" noProof="0" dirty="0" err="1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므낫세가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 스스로 겸손함 같이  </a:t>
            </a:r>
            <a:r>
              <a:rPr kumimoji="0" lang="ko-KR" altLang="en-US" sz="4000" b="1" i="0" u="none" strike="noStrike" kern="1200" cap="none" spc="-300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여호와 앞에서 스스로 겸손하지 아니하고 </a:t>
            </a:r>
            <a:r>
              <a:rPr kumimoji="0" lang="ko-KR" altLang="en-US" sz="4000" b="1" i="0" u="sng" strike="noStrike" kern="1200" cap="none" spc="-300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더욱 범죄하더니</a:t>
            </a:r>
          </a:p>
        </p:txBody>
      </p:sp>
    </p:spTree>
    <p:extLst>
      <p:ext uri="{BB962C8B-B14F-4D97-AF65-F5344CB8AC3E}">
        <p14:creationId xmlns:p14="http://schemas.microsoft.com/office/powerpoint/2010/main" val="24662777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4A4AA32-6EB8-48A0-81CD-381CC8C88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696E89C5-18CE-47D0-8202-9D61999ABC88}"/>
              </a:ext>
            </a:extLst>
          </p:cNvPr>
          <p:cNvSpPr/>
          <p:nvPr/>
        </p:nvSpPr>
        <p:spPr>
          <a:xfrm>
            <a:off x="0" y="521292"/>
            <a:ext cx="12192000" cy="391248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B57E739-3970-46E2-B41B-7B3482242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166" y="29717"/>
            <a:ext cx="11839663" cy="5834307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2, 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사모하고 기다리라</a:t>
            </a: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구원</a:t>
            </a: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[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창세기 </a:t>
            </a: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49:18]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여호와여 </a:t>
            </a:r>
            <a:r>
              <a:rPr kumimoji="0" lang="ko-KR" altLang="en-US" sz="4000" b="1" i="0" u="sng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나는 주의 구원을 기다리나이다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ko-KR" altLang="en-US" sz="4000" b="1" i="0" u="none" strike="noStrike" kern="1200" cap="none" normalizeH="0" baseline="0" noProof="0" dirty="0">
              <a:ln>
                <a:noFill/>
              </a:ln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1063609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4A4AA32-6EB8-48A0-81CD-381CC8C88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696E89C5-18CE-47D0-8202-9D61999ABC88}"/>
              </a:ext>
            </a:extLst>
          </p:cNvPr>
          <p:cNvSpPr/>
          <p:nvPr/>
        </p:nvSpPr>
        <p:spPr>
          <a:xfrm>
            <a:off x="0" y="521292"/>
            <a:ext cx="12192000" cy="391248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B57E739-3970-46E2-B41B-7B3482242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166" y="29717"/>
            <a:ext cx="11839663" cy="5834307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[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시편 </a:t>
            </a: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130:6]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4000" b="1" i="0" u="sng" strike="noStrike" kern="1200" cap="none" spc="-300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파수꾼이 아침을 기다림보다 내 영혼이 주를 더 </a:t>
            </a:r>
            <a:r>
              <a:rPr kumimoji="0" lang="ko-KR" altLang="en-US" sz="4000" b="1" i="0" u="sng" strike="noStrike" kern="1200" cap="none" spc="-300" normalizeH="0" baseline="0" noProof="0" dirty="0" err="1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기다리나니</a:t>
            </a:r>
            <a:r>
              <a:rPr kumimoji="0" lang="ko-KR" altLang="en-US" sz="4000" b="1" i="0" u="none" strike="noStrike" kern="1200" cap="none" spc="-300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참으로 파수꾼이 아침을 기다림보다 </a:t>
            </a:r>
            <a:r>
              <a:rPr kumimoji="0" lang="ko-KR" altLang="en-US" sz="4000" b="1" i="0" u="none" strike="noStrike" kern="1200" cap="none" normalizeH="0" baseline="0" noProof="0" dirty="0" err="1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더하도다</a:t>
            </a:r>
            <a:endParaRPr kumimoji="0" lang="ko-KR" altLang="en-US" sz="4000" b="1" i="0" u="none" strike="noStrike" kern="1200" cap="none" normalizeH="0" baseline="0" noProof="0" dirty="0">
              <a:ln>
                <a:noFill/>
              </a:ln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ko-KR" altLang="en-US" sz="4000" b="1" i="0" u="none" strike="noStrike" kern="1200" cap="none" normalizeH="0" baseline="0" noProof="0" dirty="0">
              <a:ln>
                <a:noFill/>
              </a:ln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3424526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4A4AA32-6EB8-48A0-81CD-381CC8C88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696E89C5-18CE-47D0-8202-9D61999ABC88}"/>
              </a:ext>
            </a:extLst>
          </p:cNvPr>
          <p:cNvSpPr/>
          <p:nvPr/>
        </p:nvSpPr>
        <p:spPr>
          <a:xfrm>
            <a:off x="0" y="521292"/>
            <a:ext cx="12192000" cy="391248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B57E739-3970-46E2-B41B-7B3482242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166" y="29717"/>
            <a:ext cx="11839663" cy="5834307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[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베드로전서 </a:t>
            </a: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2:2]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4000" b="1" i="0" u="sng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갓난 아기들 같이 순전하고 신령한 젖을 사모하라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 이는 </a:t>
            </a:r>
            <a:r>
              <a:rPr kumimoji="0" lang="ko-KR" altLang="en-US" sz="4000" b="1" i="0" u="none" strike="noStrike" kern="1200" cap="none" spc="-300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그로 말미암아 너희로 구원에 이르도록 자라게 하려 함이라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ko-KR" altLang="en-US" sz="4000" b="1" i="0" u="none" strike="noStrike" kern="1200" cap="none" normalizeH="0" baseline="0" noProof="0" dirty="0">
              <a:ln>
                <a:noFill/>
              </a:ln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7067274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4A4AA32-6EB8-48A0-81CD-381CC8C88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696E89C5-18CE-47D0-8202-9D61999ABC88}"/>
              </a:ext>
            </a:extLst>
          </p:cNvPr>
          <p:cNvSpPr/>
          <p:nvPr/>
        </p:nvSpPr>
        <p:spPr>
          <a:xfrm>
            <a:off x="0" y="521292"/>
            <a:ext cx="12192000" cy="391248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B57E739-3970-46E2-B41B-7B3482242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166" y="29717"/>
            <a:ext cx="11839663" cy="5834307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[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시편 </a:t>
            </a: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42:1]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하나님이여 사슴이 시냇물을 찾기에 </a:t>
            </a:r>
            <a:r>
              <a:rPr kumimoji="0" lang="ko-KR" altLang="en-US" sz="4000" b="1" i="0" u="none" strike="noStrike" kern="1200" cap="none" normalizeH="0" baseline="0" noProof="0" dirty="0" err="1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갈급함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 같이       </a:t>
            </a:r>
            <a:r>
              <a:rPr kumimoji="0" lang="ko-KR" altLang="en-US" sz="4000" b="1" i="0" u="sng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내 영혼이 주를 찾기에 </a:t>
            </a:r>
            <a:r>
              <a:rPr kumimoji="0" lang="ko-KR" altLang="en-US" sz="4000" b="1" i="0" u="sng" strike="noStrike" kern="1200" cap="none" normalizeH="0" baseline="0" noProof="0" dirty="0" err="1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갈급하니이다</a:t>
            </a:r>
            <a:endParaRPr kumimoji="0" lang="ko-KR" altLang="en-US" sz="4000" b="1" i="0" u="sng" strike="noStrike" kern="1200" cap="none" normalizeH="0" baseline="0" noProof="0" dirty="0">
              <a:ln>
                <a:noFill/>
              </a:ln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7173453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4A4AA32-6EB8-48A0-81CD-381CC8C88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696E89C5-18CE-47D0-8202-9D61999ABC88}"/>
              </a:ext>
            </a:extLst>
          </p:cNvPr>
          <p:cNvSpPr/>
          <p:nvPr/>
        </p:nvSpPr>
        <p:spPr>
          <a:xfrm>
            <a:off x="0" y="521292"/>
            <a:ext cx="12192000" cy="391248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B57E739-3970-46E2-B41B-7B3482242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166" y="29717"/>
            <a:ext cx="11839663" cy="5834307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[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베드로전서 </a:t>
            </a: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3:20]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그들은 전에 노아의 날 방주를 준비할 동안 하나님이  오래 참고 기다리실 때에 복종하지 아니하던 자들이라 방주에서 물로 말미암아 </a:t>
            </a:r>
            <a:r>
              <a:rPr kumimoji="0" lang="ko-KR" altLang="en-US" sz="4000" b="1" i="0" u="sng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구원을 얻은 자가 몇 </a:t>
            </a:r>
            <a:r>
              <a:rPr kumimoji="0" lang="ko-KR" altLang="en-US" sz="4000" b="1" i="0" u="sng" strike="noStrike" kern="1200" cap="none" normalizeH="0" baseline="0" noProof="0" dirty="0" err="1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명뿐이니</a:t>
            </a:r>
            <a:r>
              <a:rPr kumimoji="0" lang="ko-KR" altLang="en-US" sz="4000" b="1" i="0" u="sng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 겨우 여덟 명이라</a:t>
            </a:r>
          </a:p>
        </p:txBody>
      </p:sp>
    </p:spTree>
    <p:extLst>
      <p:ext uri="{BB962C8B-B14F-4D97-AF65-F5344CB8AC3E}">
        <p14:creationId xmlns:p14="http://schemas.microsoft.com/office/powerpoint/2010/main" val="197403986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4A4AA32-6EB8-48A0-81CD-381CC8C88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696E89C5-18CE-47D0-8202-9D61999ABC88}"/>
              </a:ext>
            </a:extLst>
          </p:cNvPr>
          <p:cNvSpPr/>
          <p:nvPr/>
        </p:nvSpPr>
        <p:spPr>
          <a:xfrm>
            <a:off x="0" y="521292"/>
            <a:ext cx="12192000" cy="391248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B57E739-3970-46E2-B41B-7B3482242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166" y="29717"/>
            <a:ext cx="11839663" cy="5834307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[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로마서 </a:t>
            </a: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9:27]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또 </a:t>
            </a:r>
            <a:r>
              <a:rPr kumimoji="0" lang="ko-KR" altLang="en-US" sz="4000" b="1" i="0" u="none" strike="noStrike" kern="1200" cap="none" normalizeH="0" baseline="0" noProof="0" dirty="0" err="1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이사야가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 이스라엘에 관하여 외치되 이스라엘       자손들의 수가 비록 바다의 모래 같을지라도 </a:t>
            </a:r>
            <a:r>
              <a:rPr kumimoji="0" lang="ko-KR" altLang="en-US" sz="4000" b="1" i="0" u="sng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남은 자만 구원을 </a:t>
            </a:r>
            <a:r>
              <a:rPr kumimoji="0" lang="ko-KR" altLang="en-US" sz="4000" b="1" i="0" u="sng" strike="noStrike" kern="1200" cap="none" normalizeH="0" baseline="0" noProof="0" dirty="0" err="1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받으리니</a:t>
            </a:r>
            <a:endParaRPr kumimoji="0" lang="ko-KR" altLang="en-US" sz="4000" b="1" i="0" u="sng" strike="noStrike" kern="1200" cap="none" normalizeH="0" baseline="0" noProof="0" dirty="0">
              <a:ln>
                <a:noFill/>
              </a:ln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ko-KR" altLang="en-US" sz="4000" b="1" i="0" u="none" strike="noStrike" kern="1200" cap="none" normalizeH="0" baseline="0" noProof="0" dirty="0">
              <a:ln>
                <a:noFill/>
              </a:ln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1440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2">
            <a:extLst>
              <a:ext uri="{FF2B5EF4-FFF2-40B4-BE49-F238E27FC236}">
                <a16:creationId xmlns:a16="http://schemas.microsoft.com/office/drawing/2014/main" id="{6ABD3D21-135A-5CD6-B7E8-0EE240A752DC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03"/>
          <a:stretch>
            <a:fillRect/>
          </a:stretch>
        </p:blipFill>
        <p:spPr bwMode="auto">
          <a:xfrm>
            <a:off x="0" y="1"/>
            <a:ext cx="9120717" cy="3333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그림 2">
            <a:extLst>
              <a:ext uri="{FF2B5EF4-FFF2-40B4-BE49-F238E27FC236}">
                <a16:creationId xmlns:a16="http://schemas.microsoft.com/office/drawing/2014/main" id="{DABF48AC-C9DA-F787-4896-864A7ABEEC68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2" t="52872" b="-1076"/>
          <a:stretch>
            <a:fillRect/>
          </a:stretch>
        </p:blipFill>
        <p:spPr bwMode="auto">
          <a:xfrm>
            <a:off x="7152218" y="3401485"/>
            <a:ext cx="5039783" cy="310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그림 2">
            <a:extLst>
              <a:ext uri="{FF2B5EF4-FFF2-40B4-BE49-F238E27FC236}">
                <a16:creationId xmlns:a16="http://schemas.microsoft.com/office/drawing/2014/main" id="{9634F616-858F-5269-204B-62F5B127370D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4" t="52872" r="49998" b="28328"/>
          <a:stretch>
            <a:fillRect/>
          </a:stretch>
        </p:blipFill>
        <p:spPr bwMode="auto">
          <a:xfrm>
            <a:off x="8303685" y="1164168"/>
            <a:ext cx="3744383" cy="11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그림 3">
            <a:extLst>
              <a:ext uri="{FF2B5EF4-FFF2-40B4-BE49-F238E27FC236}">
                <a16:creationId xmlns:a16="http://schemas.microsoft.com/office/drawing/2014/main" id="{C4EA4C1C-D163-D9CB-EB39-328EF6FB8CEF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4" t="71005" r="49998" b="-1076"/>
          <a:stretch>
            <a:fillRect/>
          </a:stretch>
        </p:blipFill>
        <p:spPr bwMode="auto">
          <a:xfrm>
            <a:off x="8284633" y="2190752"/>
            <a:ext cx="3744384" cy="19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4A4AA32-6EB8-48A0-81CD-381CC8C88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696E89C5-18CE-47D0-8202-9D61999ABC88}"/>
              </a:ext>
            </a:extLst>
          </p:cNvPr>
          <p:cNvSpPr/>
          <p:nvPr/>
        </p:nvSpPr>
        <p:spPr>
          <a:xfrm>
            <a:off x="0" y="521292"/>
            <a:ext cx="12192000" cy="391248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B57E739-3970-46E2-B41B-7B3482242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166" y="29717"/>
            <a:ext cx="11839663" cy="5834307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5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[</a:t>
            </a: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고린도전서 </a:t>
            </a:r>
            <a:r>
              <a:rPr kumimoji="0" lang="en-US" altLang="ko-KR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1:18]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4000" b="1" i="0" u="none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십자가의 도가 멸망하는 자들에게는 미련한 것이요    </a:t>
            </a:r>
            <a:r>
              <a:rPr kumimoji="0" lang="ko-KR" altLang="en-US" sz="4000" b="1" i="0" u="sng" strike="noStrike" kern="1200" cap="none" normalizeH="0" baseline="0" noProof="0" dirty="0">
                <a:ln>
                  <a:noFill/>
                </a:ln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구원을 받는 우리에게는 하나님의 능력이라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ko-KR" altLang="en-US" sz="4000" b="1" i="0" u="none" strike="noStrike" kern="1200" cap="none" normalizeH="0" baseline="0" noProof="0" dirty="0">
              <a:ln>
                <a:noFill/>
              </a:ln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14576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그림 2">
            <a:extLst>
              <a:ext uri="{FF2B5EF4-FFF2-40B4-BE49-F238E27FC236}">
                <a16:creationId xmlns:a16="http://schemas.microsoft.com/office/drawing/2014/main" id="{825E78D5-020C-AEBD-5651-90F848CDF03C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95"/>
          <a:stretch>
            <a:fillRect/>
          </a:stretch>
        </p:blipFill>
        <p:spPr bwMode="auto">
          <a:xfrm>
            <a:off x="0" y="0"/>
            <a:ext cx="9408584" cy="323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그림 2">
            <a:extLst>
              <a:ext uri="{FF2B5EF4-FFF2-40B4-BE49-F238E27FC236}">
                <a16:creationId xmlns:a16="http://schemas.microsoft.com/office/drawing/2014/main" id="{D869B0C8-DC2C-E96B-1C7B-2292035041AA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2" t="51469" r="2376"/>
          <a:stretch>
            <a:fillRect/>
          </a:stretch>
        </p:blipFill>
        <p:spPr bwMode="auto">
          <a:xfrm>
            <a:off x="6671733" y="3323167"/>
            <a:ext cx="5520267" cy="3122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그림 2">
            <a:extLst>
              <a:ext uri="{FF2B5EF4-FFF2-40B4-BE49-F238E27FC236}">
                <a16:creationId xmlns:a16="http://schemas.microsoft.com/office/drawing/2014/main" id="{D215607D-BB94-A39F-08A1-9533E7D3A42D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3" t="51469" r="57248" b="31075"/>
          <a:stretch>
            <a:fillRect/>
          </a:stretch>
        </p:blipFill>
        <p:spPr bwMode="auto">
          <a:xfrm>
            <a:off x="8985251" y="1068273"/>
            <a:ext cx="2785533" cy="112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그림 3">
            <a:extLst>
              <a:ext uri="{FF2B5EF4-FFF2-40B4-BE49-F238E27FC236}">
                <a16:creationId xmlns:a16="http://schemas.microsoft.com/office/drawing/2014/main" id="{6D703A48-A41B-B6B5-18BF-AA35AAA7D817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3" t="73228" r="57248"/>
          <a:stretch>
            <a:fillRect/>
          </a:stretch>
        </p:blipFill>
        <p:spPr bwMode="auto">
          <a:xfrm>
            <a:off x="8966200" y="2355851"/>
            <a:ext cx="2785533" cy="1722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1">
            <a:extLst>
              <a:ext uri="{FF2B5EF4-FFF2-40B4-BE49-F238E27FC236}">
                <a16:creationId xmlns:a16="http://schemas.microsoft.com/office/drawing/2014/main" id="{7D32A4E2-B328-867D-94A5-C123D74E230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ropicVTI">
  <a:themeElements>
    <a:clrScheme name="Tropic">
      <a:dk1>
        <a:srgbClr val="000000"/>
      </a:dk1>
      <a:lt1>
        <a:sysClr val="window" lastClr="FFFFFF"/>
      </a:lt1>
      <a:dk2>
        <a:srgbClr val="09392F"/>
      </a:dk2>
      <a:lt2>
        <a:srgbClr val="ECF0F0"/>
      </a:lt2>
      <a:accent1>
        <a:srgbClr val="1EBE9B"/>
      </a:accent1>
      <a:accent2>
        <a:srgbClr val="FD7C7C"/>
      </a:accent2>
      <a:accent3>
        <a:srgbClr val="7DA8B5"/>
      </a:accent3>
      <a:accent4>
        <a:srgbClr val="168E74"/>
      </a:accent4>
      <a:accent5>
        <a:srgbClr val="FB7365"/>
      </a:accent5>
      <a:accent6>
        <a:srgbClr val="D39B17"/>
      </a:accent6>
      <a:hlink>
        <a:srgbClr val="EF08F7"/>
      </a:hlink>
      <a:folHlink>
        <a:srgbClr val="8477FE"/>
      </a:folHlink>
    </a:clrScheme>
    <a:fontScheme name="Tropic">
      <a:majorFont>
        <a:latin typeface="Microsoft GothicNeo"/>
        <a:ea typeface=""/>
        <a:cs typeface=""/>
      </a:majorFont>
      <a:minorFont>
        <a:latin typeface="Microsoft GothicNe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opicVTI" id="{DE8751F2-0439-4D1D-A674-AFC241C9701D}" vid="{C41D9140-98E0-4A26-97C4-97FDCB8D6E04}"/>
    </a:ext>
  </a:extLst>
</a:theme>
</file>

<file path=ppt/theme/theme3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23219</TotalTime>
  <Words>1045</Words>
  <Application>Microsoft Office PowerPoint</Application>
  <PresentationFormat>와이드스크린</PresentationFormat>
  <Paragraphs>300</Paragraphs>
  <Slides>70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6</vt:i4>
      </vt:variant>
      <vt:variant>
        <vt:lpstr>슬라이드 제목</vt:lpstr>
      </vt:variant>
      <vt:variant>
        <vt:i4>70</vt:i4>
      </vt:variant>
    </vt:vector>
  </HeadingPairs>
  <TitlesOfParts>
    <vt:vector size="85" baseType="lpstr">
      <vt:lpstr>G마켓 산스 Bold</vt:lpstr>
      <vt:lpstr>Microsoft GothicNeo</vt:lpstr>
      <vt:lpstr>Noto Serif KR Black</vt:lpstr>
      <vt:lpstr>국립박물관문화재단클래식 Bold</vt:lpstr>
      <vt:lpstr>굴림</vt:lpstr>
      <vt:lpstr>나눔고딕</vt:lpstr>
      <vt:lpstr>맑은 고딕</vt:lpstr>
      <vt:lpstr>제주고딕</vt:lpstr>
      <vt:lpstr>Arial</vt:lpstr>
      <vt:lpstr>Office 테마</vt:lpstr>
      <vt:lpstr>TropicVTI</vt:lpstr>
      <vt:lpstr>디자인 사용자 지정</vt:lpstr>
      <vt:lpstr>기본 디자인</vt:lpstr>
      <vt:lpstr>1_기본 디자인</vt:lpstr>
      <vt:lpstr>2_기본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2026-06-10 수요기도회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792</cp:revision>
  <dcterms:created xsi:type="dcterms:W3CDTF">2022-02-21T06:49:04Z</dcterms:created>
  <dcterms:modified xsi:type="dcterms:W3CDTF">2026-06-10T05:10:28Z</dcterms:modified>
</cp:coreProperties>
</file>