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  <p:sldMasterId id="2147483987" r:id="rId2"/>
    <p:sldMasterId id="2147483999" r:id="rId3"/>
    <p:sldMasterId id="2147484011" r:id="rId4"/>
    <p:sldMasterId id="2147484023" r:id="rId5"/>
  </p:sldMasterIdLst>
  <p:notesMasterIdLst>
    <p:notesMasterId r:id="rId53"/>
  </p:notesMasterIdLst>
  <p:sldIdLst>
    <p:sldId id="704" r:id="rId6"/>
    <p:sldId id="256" r:id="rId7"/>
    <p:sldId id="257" r:id="rId8"/>
    <p:sldId id="258" r:id="rId9"/>
    <p:sldId id="259" r:id="rId10"/>
    <p:sldId id="705" r:id="rId11"/>
    <p:sldId id="260" r:id="rId12"/>
    <p:sldId id="261" r:id="rId13"/>
    <p:sldId id="706" r:id="rId14"/>
    <p:sldId id="707" r:id="rId15"/>
    <p:sldId id="708" r:id="rId16"/>
    <p:sldId id="272" r:id="rId17"/>
    <p:sldId id="709" r:id="rId18"/>
    <p:sldId id="273" r:id="rId19"/>
    <p:sldId id="710" r:id="rId20"/>
    <p:sldId id="274" r:id="rId21"/>
    <p:sldId id="711" r:id="rId22"/>
    <p:sldId id="275" r:id="rId23"/>
    <p:sldId id="712" r:id="rId24"/>
    <p:sldId id="713" r:id="rId25"/>
    <p:sldId id="714" r:id="rId26"/>
    <p:sldId id="715" r:id="rId27"/>
    <p:sldId id="716" r:id="rId28"/>
    <p:sldId id="717" r:id="rId29"/>
    <p:sldId id="718" r:id="rId30"/>
    <p:sldId id="719" r:id="rId31"/>
    <p:sldId id="262" r:id="rId32"/>
    <p:sldId id="263" r:id="rId33"/>
    <p:sldId id="720" r:id="rId34"/>
    <p:sldId id="721" r:id="rId35"/>
    <p:sldId id="264" r:id="rId36"/>
    <p:sldId id="265" r:id="rId37"/>
    <p:sldId id="276" r:id="rId38"/>
    <p:sldId id="277" r:id="rId39"/>
    <p:sldId id="722" r:id="rId40"/>
    <p:sldId id="723" r:id="rId41"/>
    <p:sldId id="724" r:id="rId42"/>
    <p:sldId id="725" r:id="rId43"/>
    <p:sldId id="726" r:id="rId44"/>
    <p:sldId id="727" r:id="rId45"/>
    <p:sldId id="728" r:id="rId46"/>
    <p:sldId id="729" r:id="rId47"/>
    <p:sldId id="730" r:id="rId48"/>
    <p:sldId id="731" r:id="rId49"/>
    <p:sldId id="266" r:id="rId50"/>
    <p:sldId id="267" r:id="rId51"/>
    <p:sldId id="269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shia1004@gmail.com" initials="e" lastIdx="12" clrIdx="0">
    <p:extLst>
      <p:ext uri="{19B8F6BF-5375-455C-9EA6-DF929625EA0E}">
        <p15:presenceInfo xmlns:p15="http://schemas.microsoft.com/office/powerpoint/2012/main" userId="27789a781cc647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8E7"/>
    <a:srgbClr val="FFFFFF"/>
    <a:srgbClr val="FFFFFD"/>
    <a:srgbClr val="FDFDFD"/>
    <a:srgbClr val="FCFDFF"/>
    <a:srgbClr val="070300"/>
    <a:srgbClr val="FDFCEA"/>
    <a:srgbClr val="FBFCFE"/>
    <a:srgbClr val="E8E9EB"/>
    <a:srgbClr val="EBD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16D1-6943-4C93-B786-642F7245996C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1AF3C-3958-4BC3-B0C9-7AC14022D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1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83B03-0245-4091-901B-0926AE778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4977671-00FF-4EF7-BE0C-CCC570C2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737BDD-DBB6-4C45-8297-0B57093C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1A1024-9B0D-4AB9-BB30-785F809C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D0975B-2E34-4259-8EA8-A0E5E5AA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74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CE28E-B31E-4142-A7E1-A5DFF7FB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91F854-5C86-491A-B463-1989AEB28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9CA6CA-769C-4DD6-8401-9D9D75D9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3CC08-96C2-428A-9BE0-626AEACF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506F22-A68B-4243-8AE8-8C348881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61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B36C472-70DE-4F65-A74C-61029331E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BD1A16-CBFB-4EDE-8486-37CD41D5A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3E5218-24BF-4FDF-944F-61CA12F8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04047A-31E1-48BF-9816-7338BDBC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5A7C8-CDF5-4779-A689-2D7E7C19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71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2A7E46-08FE-5FB6-BB85-2A8A83754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CECC2F-08AA-738E-5655-5D421BC17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C03ABE-6076-E5BF-117D-140218004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693C0-7ABC-46B2-8006-A768792FB7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895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F60744-F80B-0AA9-ACB5-67EAAD40F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AB3890-DAC9-237D-3784-0CC20C9E4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9F01A-96A5-43B7-9BE2-8DF7EF549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A8B1F-CDD4-428C-9DAA-AF1895CBC5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589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1BC5E5-C900-5D97-19F6-6DB08B29F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C99EFC-17BC-BFBC-50DE-D10E6245F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9B0A96-F322-C8D3-A052-62E33ED18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C066-A82D-438F-8F16-562A17D27E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824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6F0D0-C94C-0AD5-A853-51A70E119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EFD88E-FBBC-299F-CDB4-30FE52147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BAC357-8EAD-D0FC-92E2-64B710EB0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4AA7-124C-4773-AD97-2FF66E38C2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5248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90CF1-BD0D-0ABC-DAD6-D8BE58082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B2C105-11A6-BE6A-54E4-5ECD38851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E9A23D-266E-10D9-158D-6FF48A447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6272-334A-4F94-87C8-FB1E852371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668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5600C6-96D4-7FC8-B043-D3E14F764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FCA936-3115-FCCD-2D31-DEE366B43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59BDF5-34F3-C8D9-54F6-BAD1CCCE8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E768B-3C11-4195-B4FD-E062228299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743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A7A67C-7919-2B19-DDBB-450723976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2B64FE-B501-EB52-FEE7-06B25A913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8B66AA-915D-FF20-2031-13F910D57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D6AD-1E2D-4421-89C3-183480D895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9483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76B24-F434-C854-D0FE-5869B40A0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50763-113E-C091-B558-481F48698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E9D74-6D47-D2B7-7F44-CA1C808F8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EE7D6-2408-4BA9-8AD8-ACD7C97ECA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298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F13775-20CC-4643-891A-E8F3F691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DB259C-DE34-4493-9B65-E61A1DE6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562C61-B14F-42A0-B6AB-B48845A5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B6A9DE-3C5D-4C12-9ACE-35E9748E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1A100A-70E7-4F81-B778-3B12CBFB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03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C830E-54D1-87CA-77BB-793C4E56A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14314-C9BB-AF19-0D4D-BBAF7FE2A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901B4-E71C-446B-3C48-AAAA5FF9E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53B2-76A9-44D7-B0D4-5277F9A98F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1374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D2F650-4C1F-D2FB-7A7F-7744FB422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E5F0E7-B4D8-071B-E97F-F44BF6250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DD4258-21C9-C5E7-26E5-A3B1E4487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90C2-5BED-4EA8-B6BC-927ED3935E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836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BCD161-1C12-3F6C-D4B9-10A2E4EB7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50836-6276-9E3A-5F8B-E09694528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C934F7-DC56-2CC9-1563-EA3FBD753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46055-139D-4B33-8F2A-AD217EFA81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4056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3759E1-7F71-5BB6-0EE6-0DC41D329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AA0EC5-9C4C-8C23-DA7C-E40634FA6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714666-CD51-81FD-847B-A40068FE5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441B1-BF84-4F00-A4E5-47EC7461E31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8233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87F17C-0F2C-AA94-D9F1-05F83E0F3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C5D933-7FA0-448B-55E1-5BED76D10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5D6647-5CAD-FEBF-9EE2-4F57EF666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A1ACA-642C-455E-A60D-4A1D156B58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1502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BC938-EDE5-3579-B896-15411AE44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54E6E-A795-2206-FA3A-2BE6CF06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6AE45-EBBF-81C3-2AC8-99B3D83CE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0D938-0521-4204-8019-C07939F64B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634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D3DC89-7E89-F6F5-9FF9-387EEAE1D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9EF14-0BE6-D290-F9F7-7312358A0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2EBEE-B225-8E92-9B58-5EB29D5D4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83AC9-79E6-40C7-981F-B6B5FEF20D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5852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F77995-57D6-5575-BA0D-34CBA50D9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2AC958-5FBA-5630-A90F-FC2ADA539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79F247-481D-21E8-3957-368778D97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BF0F2-0657-406D-8293-53158F8280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9556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8DC67C-E760-7F43-2E50-E7C8A4A12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33DBA7-414D-668A-114E-DC76F95E4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C85D64-0B92-6C01-C124-566B52942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6D052-62B9-43B3-9B75-C4678144E4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0434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680F3E-AC65-4CF7-F44D-C4EF89734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4C49C9-9391-46FC-7875-3495094C0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D679D5-5420-EC55-FFFD-7F5AB84C6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69F7D-C2E2-4DF6-8BC7-6E7382234A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954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55D35-F721-42FF-8B40-0426E9AD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D00F3F-2287-4CF0-B8EC-E96C7FAE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3DCCFE-E6C2-4009-BCE9-96210AA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01607-B400-4E14-BABB-E329D3D9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08CE7D-C60B-4747-9D0C-CB96CB02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977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30FBF-9CC6-A36D-D36C-C32135493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3C381-1F4D-E161-C0C5-64FB30ADB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C10CD-50FB-5497-B162-FB6BBC055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5C3A5-AA0A-459D-BE52-BAABEEA66D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409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948F02-40DC-B44A-75DF-77827EDEA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3A3C9-5FCE-260D-F4CC-89B40460A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CC547-2404-429C-05C2-B62F020B2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55A41-432C-4384-94BD-447F7E27F2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1855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0E7A9D-06BB-693C-719E-720F5AC55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A5D988-4605-855A-43FA-308508529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9C2F84-CA83-4D8C-941A-204B7C9D0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ECB4A-DAD1-4AE7-AF1E-7AF56BD514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1337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A58F94-84F3-93B4-06C9-674CBABA5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C46646-15A7-1F84-34B1-CDB85B55F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96A3AE-AA40-B491-A2FF-8E0DB2232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6CB5E-456E-44F8-82D3-1A82E283A8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0927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F3AF3B-3009-F214-4378-57FE45E44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F5E028-969E-7912-87DA-01ABCBDEA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8A439-D2E1-4FBC-31C8-61D184034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73B92-7548-4B8B-872A-3992E4023E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2404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8AFADC-FBAF-3A25-9B9D-ADFB22BB7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4A89CA-7697-FD53-4BDF-DC8282265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52BD0-4F6E-1888-DB95-73AC1F85D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1AF3E-C3F8-4BD1-95A8-B9A55EA2F0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1009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9F5CE7-496B-A553-3856-0F31DCC96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705CD8-C228-0E1E-0640-7587206E5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7DCEDD-2588-33C4-63EC-7566047B7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14687-DFD4-4A59-AD68-B7864373D5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330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3443AA-36A6-EA0A-C3E7-E32420817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A8A85E-2BD9-734E-370B-C9236D318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DED9E-9E64-4714-F37C-44533C60D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23506-3AA9-484A-8268-7E33909550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0454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23D543-DA0B-56E4-8381-335096011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CBBA6E-B3FF-F14D-6AD9-4E5DB003B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7D3C08-D1C2-DB17-C742-0D1A6E801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F1DC3-88CA-435A-8E84-35CCFAB9F1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1230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20102D-933A-F42C-FC3B-D816A919C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3C71E1-C6C7-9231-B5A3-8C200C57D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FCAF17-1A4A-6EFD-4428-8BD0F668C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BAC37-4900-4FDD-A040-D961306C57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730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10EEDD-E56E-4E67-A93A-916305D7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749F2A-381D-481A-BEAD-502C39E5E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BAE42D-C461-458B-AA4B-6A75DF126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940B81-692D-448C-A7A1-619150B4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F0396A-B459-4429-BCAA-253E08D0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3F97DC-0CBA-455A-A34E-8D03948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673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24AD1B-0BA3-424E-7CA6-11D7726E5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35B331-A59A-24DB-43F0-22B12009B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872DED-7F81-D7AE-B61E-923CE9264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FF59-5A72-44D8-B709-2852B0ABEA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3209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C53DE-DDF0-F957-EBBA-8FE27C46FA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F905D4-E9FB-687A-A14A-70878669F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00DE2-B475-E307-9204-6DABD1BAC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A75B0-12AE-4120-AFF3-64D312A9E2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592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86794-CE2E-4D33-E459-636B7BFDF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0DDA2-8A37-7058-37F8-7E3C735E1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051C4-565F-6E01-DA0C-4899ACF0E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B298B-D08C-45DF-9795-78C7C71918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9935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163355-1B32-0468-F2FE-B8D4083E6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CEE2-CDEC-DCCF-DEAE-5128EECED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A4E74-FCB1-345D-95F4-5FCBCBFDE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B35B9-6751-4221-B86B-CF0B3E0D87A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5352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01A46-514C-0C2D-4A08-687506C92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2BDDDE-96D5-4F11-3357-CD737C0B9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318020-8540-93D8-FFA5-6E98D0E6B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5E6EC-8A32-45EB-970A-DC1434475FE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5212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A0B635-FE0E-BBCB-57C9-B21F9DCB2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BD606-371E-7738-7032-B4BEF6502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943807-39AE-9E71-3B36-D14A4017A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1ED70-044F-42D0-87B0-66B9FAE144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782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4F1A22-D34E-B191-5794-629A28F82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653D6-C875-AD14-3531-F5A62482B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256D4C-E65F-97B8-0B5E-A55FECC77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9F04-FF91-4985-AD29-B591969073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2959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840B87-B37E-0B97-7AAD-2C2E7D3BA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52ACE-0CAC-DC59-B9E7-7AEE0BFFE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7889BA-53C3-C4C6-B360-E94B77D8B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15E00-03FE-441E-AA67-744C029A96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9301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4C295-5F63-AEC6-1688-5D8BF300A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84970-4309-450D-EB00-5151BF9CC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6BDDE-AB0F-5F58-0674-12CC15E3E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305C-D272-48B0-BCF5-8482CA458E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1495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7838CA-B0B9-DC0E-3FA8-65C29D434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0373B7-6F7E-023E-6D3B-53789F1B0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82E57-2907-D14D-5B28-830DE4F65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935D-6422-4746-84CC-B19BBC7431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016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856F3-C429-4C62-8771-D0387E68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7C5BDC-E284-4244-98AF-791736F03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B31548-F5E1-4C0B-A94D-98B92EB85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8744E4-EEF3-47D6-9888-BC66293AE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4BF4E9-E379-448F-95DB-FD776783B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D65AB2-6941-4AFE-BF87-2724BE05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CDE460-2E95-491D-AC6C-9FA2807E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E3CA205-9831-48B2-AA79-C5EC5285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534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A4436F-77E5-B09F-9D74-DCD2B3CBB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C47265-FF64-3A1E-4417-A916B2E95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B86026-8391-B194-890C-6B6A9088C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63409-09F3-42BB-AD73-D9098B75A0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9893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835B8B-6C04-C6DA-0C4A-8722215DF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501723-8FCF-3856-F30A-1A8360382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D7DC2B-9F60-2893-3EF7-489576037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8397-03F4-4319-BA89-04F2F280BE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2021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4531D-705A-A362-2FE7-E2594ADBC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34D98-A59E-9908-9E93-4AF22B9FD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6F1A5-4F9E-E469-881C-817760126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0CE9-465F-4AB6-A4C2-034E4EF62F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9755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B86BC-20CB-864E-762D-E3BD70FDA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AB259-5F43-2FFD-A4DC-5F2B1DAD7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B9B562-0C91-2EE3-36C4-419DF7287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183A-0050-4299-A0FB-42693B2AE9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3982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8DDF2B-5260-059B-C6F9-BB4E6B9E6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0AFCD7-15BD-CF15-962A-537E6A604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117F7-8D76-E94C-7817-FDE32C807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74C21-0435-458B-9D7B-752B20F39A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6365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669318-BBA6-739B-7FD7-F993B33CA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79BBBB-F881-4E92-C90F-9AE1B63FD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370F8D-F45D-18BD-C32F-F7B2CA383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E298-A935-430D-83EE-B443B77F88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386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0E59CA-568B-4369-A7E8-9F55A52A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7B9EDD-EE27-4D89-AA3A-E959F0F9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1B56C5-FCAB-493F-AAB9-B81D2ECC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5F622DC-CFBD-4FD2-BC57-FDED8281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1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4A40AD-6B30-415D-B764-C29D9D30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677825-1760-43D0-8410-88FF2ED6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0AE3D0-B2AF-4020-AE44-7ECC1130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82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B974B-97C5-45A8-AC75-16393009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F2B81B-1FDF-4761-A5AC-2E785981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6FF532-AA70-406C-9D1D-E8AE5691C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269776-077C-4C2D-899D-D31C5018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4560B9-C03B-4DAD-907F-D226BFB5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273DAB-070F-405D-A52C-C542D38C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0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60AA4-4346-42AF-8723-A0A30FF6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B3EFBD-C94C-4D68-A18B-5AFD60506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D7532F-8538-4AB8-9D1F-030A19AA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8C9C53-D680-4EB8-8966-F1499942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717D07-055E-4612-80A0-FD3F59F1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D00B69-61AF-4721-8CB5-6E03445B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76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F950C0-4EC6-4A7A-8382-0E3ADED5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DAE623-9AA7-4B6E-B006-6870A230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12CFA5-1764-40E1-9A31-9FB92FDAB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56D9-8980-4B7E-92BA-6322A734CB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1A966C-78FA-4EAC-AD5B-44E887A07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F172E7-C8EF-40DA-8AD1-E4548AEBF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94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FF4C5C-3790-EF1C-2528-BD873C4DB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4B6B62-990F-5382-353D-438A188F7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3F363B-D3F0-77FC-CAF2-C3CEC1ACF6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FF5B92-BB27-0A4B-B7F5-9CCAAD7497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02D548-FB04-BF44-70E4-91FD6D7B6A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/>
            </a:lvl1pPr>
          </a:lstStyle>
          <a:p>
            <a:pPr>
              <a:defRPr/>
            </a:pPr>
            <a:fld id="{2DD0ED04-69EE-4541-955B-05BA0DFD41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41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800543-91BF-5E0A-7249-4BECCBE76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3E5C2C-58BE-BD4E-5949-EF154E955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8C415E-D9F2-AD05-212D-3B87EDC1FC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8A2C56-8971-98F2-0CE3-1A6C9A06F8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976191-33BD-6591-33B9-E8FB227465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42148AF5-3549-4347-8788-EF21F8F0B9E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49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439C0D-2BA4-0B5A-1BB3-0B4E4FFFC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033D28-617B-2DF7-CE8E-F35C9CE78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D45900-A1D7-B6E5-7B8A-3CADB77203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577291-948B-C4F6-AA0A-5B73A43761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6C9EDE-A8D3-93A5-F5C5-3993447384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1A364BA8-9426-493A-96BC-6AF8D1DF95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146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BC7731-64F5-500C-C530-0DD706823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714DA2-6877-B8E0-5A5D-C44926339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71EAEA-BC61-EA78-AE37-C42273B043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6CEBB2-BAE9-7289-43C5-467AD0E8C7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42A816-2E07-95D4-2B6F-546D084139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3ADA3DFB-22F2-4F6A-9288-3F9D825EBE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086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5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6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7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8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slide" Target="slide4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3.png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C37483B-C40B-4F70-8307-D75361F6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444" cy="6857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2B2A2E-FD9A-4A78-8CA1-A80DA80ABD3A}"/>
              </a:ext>
            </a:extLst>
          </p:cNvPr>
          <p:cNvSpPr txBox="1"/>
          <p:nvPr/>
        </p:nvSpPr>
        <p:spPr>
          <a:xfrm>
            <a:off x="3598877" y="5751323"/>
            <a:ext cx="8215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명조" panose="02000300000000000000" pitchFamily="2" charset="-127"/>
                <a:ea typeface="제주명조" panose="02000300000000000000" pitchFamily="2" charset="-127"/>
                <a:cs typeface="+mn-cs"/>
              </a:rPr>
              <a:t>잠시 후 예배가 시작됩니다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명조" panose="02000300000000000000" pitchFamily="2" charset="-127"/>
                <a:ea typeface="제주명조" panose="02000300000000000000" pitchFamily="2" charset="-127"/>
                <a:cs typeface="+mn-cs"/>
              </a:rPr>
              <a:t>.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제주명조" panose="02000300000000000000" pitchFamily="2" charset="-127"/>
              <a:ea typeface="제주명조" panose="02000300000000000000" pitchFamily="2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CCE0B-0A99-4077-9C49-83B0ACD22154}"/>
              </a:ext>
            </a:extLst>
          </p:cNvPr>
          <p:cNvSpPr txBox="1"/>
          <p:nvPr/>
        </p:nvSpPr>
        <p:spPr>
          <a:xfrm>
            <a:off x="3808602" y="3063563"/>
            <a:ext cx="8005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880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금요기도회</a:t>
            </a:r>
            <a:endParaRPr lang="ko-KR" altLang="en-US" sz="60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958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920C348-9937-645F-E292-1186545DBBE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FCA5AD-12EC-5102-263C-4E03412CC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나의 죄를 씻기는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87D15B-38C6-3E71-AF06-FAF7737D3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나를 정케 하기는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291683-A454-43FD-0897-D0F4471A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죄 속하기는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A656574-09EA-C3F3-0959-26BC7B01C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평안함과 소망은</a:t>
            </a:r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37C92AA-3D7D-B708-02B3-B4BA9A049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C2532D8-C6F6-7E0D-FA54-F6CA5FDDEF1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EDDE0F-9A57-A72F-DFE8-ABA78E63C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나의 죄를 씻기는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96A828-83B8-DF2F-91B3-FFFC7853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나를 정케 하기는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44C072-DAA4-B041-C246-8B140C44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죄 속하기는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5B2C16-135F-3E53-7255-A8A4FB860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평안함과 소망은</a:t>
            </a:r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E7D8A8A-55EF-EC61-2812-279998AA3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9D46541-A3E6-81F3-84BC-9308616CBD3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577F6D-1C79-60BB-241B-60545B78F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나의 죄를 씻기는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72CF55-3A14-08E6-8018-B7A375CA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나를 정케 하기는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F9184F-8290-63E1-5990-E4C13CEB6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죄 속하기는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514959-EF2C-4528-55C0-BCE738EF5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평안함과 소망은</a:t>
            </a:r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D2FDFB0-0499-0A3C-CB81-2C98F3DB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56D452B-330D-8C62-F682-72CBBE06097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998320-74DF-343E-C43B-82C65E8D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나의 죄를 씻기는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058B09-7F84-956E-A4D2-53A3EDBE2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나를 정케 하기는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933C9A-A279-DC60-DAFB-AFBECBE1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나의 죄 속하기는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D6C6CB3-1B87-1291-B93A-52C1B0369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평안함과 소망은</a:t>
            </a:r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636D96B-D2AF-7B25-234A-5E9DE9A4E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C3B02E7-5C87-A82C-144A-B7A43ABCA8C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FE25AD-E8B8-2FD8-1015-336A84F2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나의 죄를 씻기는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C384BF6-436B-22D4-36C5-B10B298F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나를 정케 하기는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61634B-B9C1-FEE9-BCCD-9D4459FC3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나의 죄 속하기는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96188F-2ECE-B36E-2DB2-FA2AD08F2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평안함과 소망은</a:t>
            </a:r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3DE6E1C-C707-B568-F0B6-2D545DBF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512679B-665F-B9CA-0D84-CC124F6DA7D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C324833-9240-9B3B-2514-6A630CA6B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나의 죄를 씻기는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D2135CD-2870-F71F-FD0E-4158654F8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나를 정케 하기는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70605DA-F41F-1B21-8090-D9C575FAD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죄 속하기는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929947-262C-202A-BD7B-05B121DF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평안함과 소망은</a:t>
            </a: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FC80B6E-0556-F293-B7BB-91DBE92F3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CD233F5-FD72-8B3B-6C4F-0926588964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954BFB-42E8-40EA-FA87-7B333A6C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나의 죄를 씻기는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A90D60-678C-AD64-85C6-AD613B824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나를 정케 하기는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6F2EACB-2850-6EC6-3FBA-7897E6CE2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죄 속하기는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0918AAC-12B9-EC38-FFCC-D6420561A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평안함과 소망은</a:t>
            </a: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B5C9A31-5550-A6D6-C776-855DA1E4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EE46946-2BEC-5923-D7A1-743BAAADD9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DA22DF7-11F4-D341-BFF6-33BC3EF9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나의 죄를 씻기는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B59412-7F63-0D77-B5C2-7C22ED231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나를 정케 하기는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BA3B7D-D343-9A42-BABE-921225668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죄 속하기는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F6FE49-3C74-24FF-4A43-947816E2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평안함과 소망은</a:t>
            </a:r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44AAFA4-D030-88FE-5B40-EF68DD15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FDF9130-90F9-3913-6F74-CDABA254C6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23E999-B4A2-8087-4608-2F4BA98C3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나의 죄를 씻기는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A08563F-D4D7-8C41-9FC9-BF6650D37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나를 정케 하기는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EC719C-EF2E-633E-3CDF-39B60E15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죄 속하기는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04D0EE-DD1E-BCA3-0F88-755102BF4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평안함과 소망은</a:t>
            </a:r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C5DC2FC-E8E7-1BDE-670D-FFBB9C84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FD0E7E7-73C6-9B12-ABBE-17F4BE5D47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1B2576-0190-A634-CF5B-C06B8CF4A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죄에서 자유를 얻게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6738BD-3182-99DA-12F6-43C45A0F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5B0DB9-E81A-2FB3-4480-B77779C5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92EEDA-5443-BBAB-7205-99734D293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BF4EF1-EF27-0DA9-A01C-3FDEF9C7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7BA39B76-BBC6-62D4-48F1-F477350D2CB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8FCF04-D6D2-4DD1-962C-CB8B72223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정결한 맘 주시옵소서 오 주님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18F7DD-873A-B291-B9BB-A2C34E7BD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나를 주님 앞에서 멀리하지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700C366-DB24-713C-E43F-E124BE6A3D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9D3016-A62A-D534-BFD9-2F2985ECD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죄에서 자유를 얻게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699082-28A7-DE4B-E29C-3EDD2099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12F150-98A3-2D87-42F3-5BB11AA2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FE71063-9954-8422-5F0D-E16F73A4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3843243-C9DE-90CA-4AA5-B8CEF4A5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17BD48A-110A-3AB8-3B20-C3931049B9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DFB38B-2C0D-7E0F-1746-5438A8CC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죄에서 자유를 얻게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021D56-C30B-6F3D-EBC8-CB372D9CE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124401-0FA2-EA12-FE41-9D7D07EC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388109-321D-3BD1-78DC-6DA3F69F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AF264B9-4A48-01E6-1FB3-8E5B97FF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D97677E-E92D-3781-866F-DA022284216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9396A6-A078-1B40-9505-FB087113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죄에서 자유를 얻게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884B92-16F7-7794-97C7-C43116FE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AB0A47-9CD7-24C0-120B-06F9261C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894FA5-1442-CEF8-6FE9-87E5840B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6D1CE94-E0B4-87B2-3245-514CD868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B91BC39-FB5A-B3F6-AE4A-CEF8714AD8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8A1EA6-A5CC-9AC6-FFE5-4A2B8312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278811-22D2-9C91-D253-77451BA1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육체의 정욕을 이길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510C20-01C2-2D7F-F1C9-B6170A4CA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1832E0-5B46-5494-C02B-195336E6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AE50A9-8B49-BA6A-0A9F-DA389F606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C7E8421-E67C-2054-0326-E67C732043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31DE5C-F74A-05AA-4C50-4FB9523B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AD3E14-B1E7-38E6-45DF-AD070770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육체의 정욕을 이길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C2B07A-D46A-4758-5E68-3E922E83C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124D0B-6435-C0D5-D002-5ACA673D9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AA90233-54C4-49BA-F5B9-D8038C304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904D9D8-1B7B-F04E-0187-E7186C946C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6CB616-8AEE-A8D2-5B9D-DD23E5F3D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B5C57C-D35E-DA0D-4F34-D3C314DF3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육체의 정욕을 이길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9B6DC1-9D99-55AB-2D62-94D99A6E9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54EDDE-11AF-13D1-B00A-02F9C246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C77B5B-1C33-39C8-6AE8-F3F88E67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883BA45-0031-9D90-043C-5218329658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628675-2164-417A-8F8F-BA963966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A91DE7-4BDE-7CB8-E960-28B485933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2.</a:t>
            </a:r>
            <a:r>
              <a:rPr lang="ko-KR" altLang="en-US" sz="1467">
                <a:solidFill>
                  <a:srgbClr val="FF0000"/>
                </a:solidFill>
              </a:rPr>
              <a:t>육체의 정욕을 이길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38B216-AB54-34AE-2D6A-D3E425F90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B93F9D-7E7E-F96C-415B-F4A3BB1B9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90E88F-3A6F-0E80-687D-589BB0F6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447A4E5-2FDF-486F-934C-76A92FA398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849D43-D01F-6507-EBEB-157FB7C9B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03096F-6BB7-8311-684F-22EB1B015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1E5AB8-0135-1262-FADD-D89CCA1BF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눈보다 더 희게 맑히는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26BBDE-8FC2-24D6-61C5-F114264B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538CCC-C499-E221-A08C-4A107FB4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D281085-F0E7-166C-7DBC-BF203DB0F1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9C8467-B756-F39A-92A5-29A44A598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400A2D-6665-D2B8-BF74-E7E821105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C3FF09-1326-AA8C-B78B-2477C0A8D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눈보다 더 희게 맑히는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1FD44C-4247-EFD6-AB8E-DF18B03C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3551416-586E-1653-8E27-9A24DBE7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D968CFD-A29A-50D2-AEDE-3EC3687D6E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AF1C49-3777-50CC-DD8E-83F1C3B73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4E93F2-5B5C-20F8-0474-B4075C1A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400D32-65BE-0E33-3BCD-F42E693C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눈보다 더 희게 맑히는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63BFFB6-93AC-13A6-9E27-5BE7A6B97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C0CEA17-5FBD-33C5-77FC-DDE1BD0F1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C4C4ECBB-EF32-D138-79D1-6A4086A17DB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EA40F9-7799-C5A1-AB6E-564F1119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정결한 맘 주시옵소서 오 주님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2F2B93A-7513-2012-C344-B0D2BB3E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나를 주님 앞에서 멀리하지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889F4915-9C45-4B54-11DC-D271085881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83DDE5-24F9-0DC2-E739-BAD443B4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93E71A-BED3-2AF5-0FA7-6401A4C3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19080D-1D61-1488-812C-7A48D923C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눈보다 더 희게 맑히는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E6EEF8-3EDB-0B26-0F34-3102D1C3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CC484F-6F64-2441-DA49-3854686D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3610F7F-FA5D-1C77-5598-876A7F0A3F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60358C-281C-FE30-93E6-D99FB53A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86EC27-822F-8E28-B2F3-AF0940A8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A3ABFF-079F-1B8A-3A8C-0EE20DE33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F9E8A5-A4E1-003D-A9AC-58FDB9986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구주의 복음을 전할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073FC41-0255-3813-EA6A-1AFB290F3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C5D914C-2EFE-AB37-DF52-60D7A9FB9E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9C7A8E-FBAE-FFA4-8570-7710B0C2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41718D-9E3F-6C0C-137D-B3B6665C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8CDD81-07B2-23BE-5D63-27E4DA7D9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A8C805-D844-F32E-4CEC-D0FE944B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구주의 복음을 전할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1FF31BF-78FE-8C23-C083-92FF019F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000000"/>
                </a:solidFill>
              </a:rPr>
              <a:t>후</a:t>
            </a:r>
            <a:r>
              <a:rPr lang="en-US" altLang="ko-KR" sz="1467">
                <a:solidFill>
                  <a:srgbClr val="000000"/>
                </a:solidFill>
              </a:rPr>
              <a:t>.</a:t>
            </a:r>
            <a:r>
              <a:rPr lang="ko-KR" altLang="en-US" sz="1467">
                <a:solidFill>
                  <a:srgbClr val="00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EC275B34-64DA-7A9F-12DD-C284B2BDD9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FFA6E2-DF36-12F0-81A2-D7AFACE7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35B447-5D01-01DE-480A-4A0431A95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05EED4-BC33-2047-D4E9-3D808017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AE19C8-0DDD-238D-45C2-F85009D67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47D09B-CDED-4C4E-9CE6-ECB5EF134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FF0000"/>
                </a:solidFill>
              </a:rPr>
              <a:t>후</a:t>
            </a:r>
            <a:r>
              <a:rPr lang="en-US" altLang="ko-KR" sz="1467">
                <a:solidFill>
                  <a:srgbClr val="FF0000"/>
                </a:solidFill>
              </a:rPr>
              <a:t>.</a:t>
            </a:r>
            <a:r>
              <a:rPr lang="ko-KR" altLang="en-US" sz="1467">
                <a:solidFill>
                  <a:srgbClr val="FF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4E7EEC3D-7E8D-C868-AEF9-21796E3FC0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2EF3CD-011F-09A2-82CC-91F675CAF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죄에서 자유를 얻게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FDCB18-AE9E-F05D-C4BD-FBB477BD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육체의 정욕을 이길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74349F-8E2D-09F5-419C-9D1295EE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눈보다 더 희게 맑히는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48FCCE-8596-2DD4-BEF9-767BF6059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구주의 복음을 전할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38C575-A8C8-51FB-0677-88D2FC47E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1467">
                <a:solidFill>
                  <a:srgbClr val="FF0000"/>
                </a:solidFill>
              </a:rPr>
              <a:t>후</a:t>
            </a:r>
            <a:r>
              <a:rPr lang="en-US" altLang="ko-KR" sz="1467">
                <a:solidFill>
                  <a:srgbClr val="FF0000"/>
                </a:solidFill>
              </a:rPr>
              <a:t>.</a:t>
            </a:r>
            <a:r>
              <a:rPr lang="ko-KR" altLang="en-US" sz="1467">
                <a:solidFill>
                  <a:srgbClr val="FF0000"/>
                </a:solidFill>
              </a:rPr>
              <a:t>주의 보혈 능력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>
            <a:extLst>
              <a:ext uri="{FF2B5EF4-FFF2-40B4-BE49-F238E27FC236}">
                <a16:creationId xmlns:a16="http://schemas.microsoft.com/office/drawing/2014/main" id="{DA30BD4A-EA41-3EB1-8E51-8B65B103AF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448141-8EA0-71B3-A74F-B061A529B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모든 것이 끝났다고 말하는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7C423A-2032-2A33-9470-38A0B897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A258BF-1617-9414-24F1-F1354058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기도를 쉬지 마라 찬양을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3B6839-E950-5504-5818-B0908AFEE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55247C4C-E524-5C68-F098-616E68CAEB5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953DBAC-60FA-4FC6-1237-4EBF526C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모든 것이 끝났다고 말하는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E77EF58-39AB-06BE-CD9F-A72579DF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69D1FF4-A28E-744D-42E8-9D29A4C35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기도를 쉬지 마라 찬양을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EDEE9A8-1C5E-5E08-B47A-4EE6F3B2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D3EC4469-068F-F2B5-C14A-9D79186A0AB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B0A6DA-E043-AF79-C117-C38C03ED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064424-2179-8CBD-F3AD-27E0DD66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세상에서 답을 찾지 말아라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1B841D-DEA9-6F82-EFB6-C98CCFE48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기도를 쉬지 마라 찬양을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FE9446-2E65-3564-D42E-8F73953C3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D667F590-4296-AF0F-3F10-EF6E94A92B3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01ABFB7-953C-BD85-65E7-D04A6CFA7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121E89F-6998-D21C-2909-6E6E8C841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세상에서 답을 찾지 말아라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388D47A-A045-3D04-CFCE-9D9F231CA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기도를 쉬지 마라 찬양을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A0F1EC-B98F-2F96-EE60-25D93111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1A7BAE01-543E-74B3-CF25-39CC7AE15E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D8741D-91FA-6F8A-B38E-C93FF669D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6E72B1-6DA9-6375-8243-637269076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82F2FE-BE53-17F1-FB3B-161F7182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기도를 쉬지 마라 찬양을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79232C-69AD-E789-B907-14CD395F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A29318F-2EE7-52EC-2E65-F2B0F838365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B38A62-9009-DA9B-2F0E-E34C16C1C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정결한 맘 주시옵소서 오 주님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DE8311-342D-58F4-B25E-15BCCA5F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나를 주님 앞에서 멀리하지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4647BB31-7C89-5AAA-F3E1-999917CD016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398AA0-6E0D-F363-4CE5-0C0839789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1B413D-0D58-75CA-2058-BFE738F2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DF9AB0-CE13-559B-71A6-C5548FD3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기도를 쉬지 마라 찬양을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FCA1DD-4A91-5992-286C-95597CB48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DB5C7BB9-C261-C175-AC8C-33C9607CC00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2D9BFF4-A9FE-5FA4-CA0A-3B4F3EF8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227C052-3734-EE75-EF6C-3B7105898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F661C4B-8237-AC2F-F3A6-983FE13A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기도를 쉬지 마라 찬양을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91BC1B-DBBD-F193-2394-2F06CA0C0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FBFBA5FD-D774-0966-8A93-7F85EBBB354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5D341A-2D49-3D95-ECEE-0812DFB8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DC099C-0ED2-8BB0-50A2-891986B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6CD08A-DC5D-E54A-06B5-69E895AC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기도를 쉬지 마라 찬양을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88BA5B-2584-E999-9E23-6A2C9247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3A1D7F91-E823-F73B-D4F9-B320A1B7CD1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6CDF711-7116-254E-79F1-23DC9694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0A67EA-6C67-6951-EE7D-C33F4895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35752AC-8F89-4C51-208C-C97222CA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기도를 쉬지 마라 찬양을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AA0229-DBDE-C653-32CF-818A37762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09BB0769-962B-56F5-785D-D6A25E8BCC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5B4DC8-233A-34B1-1297-D49DCDA72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0994D0E-D0A9-1174-BF5F-BFC4B9103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DDE685-51CA-F429-B7D7-158026FE1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기도를 쉬지 마라 찬양을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D5F0A3-C7E7-2ADE-60D9-883CFEDB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2CC7EE82-969D-8509-6CE5-828A5C4CDB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13646B-EB23-EA57-B762-D19E81D93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6B8296-A9A8-A0E0-718E-CA67C1D1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13BE7D5-31AA-991C-A3AF-ECD31B144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기도를 쉬지 마라 찬양을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C5E8974-8847-2A73-B3DE-5737B445D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11.</a:t>
            </a:r>
            <a:r>
              <a:rPr lang="ko-KR" altLang="en-US" sz="1467">
                <a:solidFill>
                  <a:srgbClr val="FF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>
            <a:extLst>
              <a:ext uri="{FF2B5EF4-FFF2-40B4-BE49-F238E27FC236}">
                <a16:creationId xmlns:a16="http://schemas.microsoft.com/office/drawing/2014/main" id="{2E396CBA-B231-3776-BBBF-0E9D5D401D3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749809-58FB-4A54-8B5C-1D147687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D61CAD-7B94-3BA1-6996-CF796B9E8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DF185F-649A-51B6-1885-F14640676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기도를 쉬지 마라 찬양을</a:t>
            </a: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259AEB-8DDB-8E95-AE4F-BF664E2D5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11.</a:t>
            </a:r>
            <a:r>
              <a:rPr lang="ko-KR" altLang="en-US" sz="1467">
                <a:solidFill>
                  <a:srgbClr val="FF0000"/>
                </a:solidFill>
              </a:rPr>
              <a:t>가는 길 멈추지 마라 뒤를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">
            <a:extLst>
              <a:ext uri="{FF2B5EF4-FFF2-40B4-BE49-F238E27FC236}">
                <a16:creationId xmlns:a16="http://schemas.microsoft.com/office/drawing/2014/main" id="{70C59E01-2D37-BCA7-5A42-A3835C7E572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06"/>
          <a:stretch>
            <a:fillRect/>
          </a:stretch>
        </p:blipFill>
        <p:spPr bwMode="auto">
          <a:xfrm>
            <a:off x="0" y="0"/>
            <a:ext cx="121920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ACF5956-2BAD-BEE8-60CC-351DC022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모든 것이 끝났다고 말하는</a:t>
            </a:r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D7A455-28D2-8E80-4C0B-5FDA0DA1D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세상에서 답을 찾지 말아라</a:t>
            </a: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5BE32A-765A-8D84-99ED-64C7238B8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기도를 쉬지 마라 찬양을</a:t>
            </a: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DDBB92E-AE13-F60A-A849-F799C31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11.</a:t>
            </a:r>
            <a:r>
              <a:rPr lang="ko-KR" altLang="en-US" sz="1467">
                <a:solidFill>
                  <a:srgbClr val="FF0000"/>
                </a:solidFill>
              </a:rPr>
              <a:t>가는 길 멈추지 마라 뒤를</a:t>
            </a:r>
          </a:p>
        </p:txBody>
      </p:sp>
      <p:pic>
        <p:nvPicPr>
          <p:cNvPr id="15367" name="그림 1">
            <a:extLst>
              <a:ext uri="{FF2B5EF4-FFF2-40B4-BE49-F238E27FC236}">
                <a16:creationId xmlns:a16="http://schemas.microsoft.com/office/drawing/2014/main" id="{636A58FB-A63E-D214-E87B-3620920990B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>
            <a:fillRect/>
          </a:stretch>
        </p:blipFill>
        <p:spPr bwMode="auto">
          <a:xfrm>
            <a:off x="0" y="1028701"/>
            <a:ext cx="12192000" cy="54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0C5A4AC-74D9-7095-362C-5D3BB1826691}"/>
              </a:ext>
            </a:extLst>
          </p:cNvPr>
          <p:cNvSpPr/>
          <p:nvPr/>
        </p:nvSpPr>
        <p:spPr>
          <a:xfrm>
            <a:off x="6383867" y="3236384"/>
            <a:ext cx="575733" cy="304800"/>
          </a:xfrm>
          <a:prstGeom prst="rect">
            <a:avLst/>
          </a:prstGeom>
          <a:solidFill>
            <a:srgbClr val="FA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>
              <a:solidFill>
                <a:srgbClr val="FFFFFF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CE7F4F1-4F2B-8848-190E-69FC728A2DC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08DD8C-AEB9-9256-E774-498601E1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정결한 맘 주시옵소서 오 주님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807073-0C32-F50A-B1DF-AE3EFA3D5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나를 주님 앞에서 멀리하지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710BE50-231A-1E04-866B-C09509BF35FF}"/>
              </a:ext>
            </a:extLst>
          </p:cNvPr>
          <p:cNvSpPr/>
          <p:nvPr/>
        </p:nvSpPr>
        <p:spPr>
          <a:xfrm>
            <a:off x="10788597" y="2277534"/>
            <a:ext cx="670984" cy="768351"/>
          </a:xfrm>
          <a:prstGeom prst="rect">
            <a:avLst/>
          </a:prstGeom>
          <a:solidFill>
            <a:srgbClr val="F6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>
              <a:solidFill>
                <a:srgbClr val="FFFFFF"/>
              </a:solidFill>
              <a:latin typeface="굴림"/>
              <a:ea typeface="굴림"/>
            </a:endParaRPr>
          </a:p>
        </p:txBody>
      </p:sp>
      <p:pic>
        <p:nvPicPr>
          <p:cNvPr id="5126" name="그림 4">
            <a:extLst>
              <a:ext uri="{FF2B5EF4-FFF2-40B4-BE49-F238E27FC236}">
                <a16:creationId xmlns:a16="http://schemas.microsoft.com/office/drawing/2014/main" id="{95FB0E1D-7321-AA52-E91B-79B3AE6E00A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9" t="36571" r="6688" b="51492"/>
          <a:stretch>
            <a:fillRect/>
          </a:stretch>
        </p:blipFill>
        <p:spPr bwMode="auto">
          <a:xfrm>
            <a:off x="10743275" y="2369531"/>
            <a:ext cx="670984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4FA2814-CBA8-7823-27C6-89833201C19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6E1AC5-9DD3-8C54-B1FC-57E76DD02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B28FFF-990F-947E-C87E-50D8CBDFC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나의 모든 생활 속에서 주님이</a:t>
            </a:r>
          </a:p>
        </p:txBody>
      </p:sp>
      <p:sp>
        <p:nvSpPr>
          <p:cNvPr id="4101" name="AutoShape 15">
            <a:hlinkClick r:id="" action="ppaction://noaction"/>
            <a:extLst>
              <a:ext uri="{FF2B5EF4-FFF2-40B4-BE49-F238E27FC236}">
                <a16:creationId xmlns:a16="http://schemas.microsoft.com/office/drawing/2014/main" id="{F9C00B2B-C012-CFC7-797B-D48140C3C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4102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C05648B6-4C30-A486-A895-EB2BD8924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91134F2-7270-EA6C-F2D8-966A5FB82B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4D8A168-D53F-5CFD-2A0A-43D07432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04FCCC-2D87-A2BC-C346-035A27578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나의 모든 생활 속에서 주님이</a:t>
            </a:r>
          </a:p>
        </p:txBody>
      </p:sp>
      <p:sp>
        <p:nvSpPr>
          <p:cNvPr id="5125" name="AutoShape 15">
            <a:hlinkClick r:id="" action="ppaction://noaction"/>
            <a:extLst>
              <a:ext uri="{FF2B5EF4-FFF2-40B4-BE49-F238E27FC236}">
                <a16:creationId xmlns:a16="http://schemas.microsoft.com/office/drawing/2014/main" id="{EF6594E0-31DF-5E79-2100-9E4EE59A9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5126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B0C44C23-FF91-CCC6-C677-BC4136CE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26708FF-5BC1-9446-207C-E1BD9416591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BAC213-95F2-7CB8-9C09-DA30F7EC6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감사해 시험이 닥쳐올 때에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AE14C0-D417-01E2-CA7B-F65A5A338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나의 모든 생활 속에서 주님이</a:t>
            </a:r>
          </a:p>
        </p:txBody>
      </p:sp>
      <p:sp>
        <p:nvSpPr>
          <p:cNvPr id="6149" name="AutoShape 15">
            <a:hlinkClick r:id="" action="ppaction://noaction"/>
            <a:extLst>
              <a:ext uri="{FF2B5EF4-FFF2-40B4-BE49-F238E27FC236}">
                <a16:creationId xmlns:a16="http://schemas.microsoft.com/office/drawing/2014/main" id="{8FCC4559-E393-DCC5-03F4-091CE33C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또 감사드리세 우리 주님의</a:t>
            </a:r>
          </a:p>
        </p:txBody>
      </p:sp>
      <p:sp>
        <p:nvSpPr>
          <p:cNvPr id="6150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A80D6EA9-840A-9D2C-28E2-76F88D9C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나의 모든 생활 속에서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A330CF5-17D5-0635-5A6E-ABF891E7332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5B6D076-4148-3746-EFA7-8D2470B4C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나의 죄를 씻기는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3F245DC-6EEE-93F0-39AC-E18654552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2.</a:t>
            </a:r>
            <a:r>
              <a:rPr lang="ko-KR" altLang="en-US" sz="1467">
                <a:solidFill>
                  <a:srgbClr val="000000"/>
                </a:solidFill>
              </a:rPr>
              <a:t>나를 정케 하기는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65836D6-F0AF-B2E6-B3D2-19D45405B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죄 속하기는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CAEFB3-3753-484A-B648-2A9D4F1C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평안함과 소망은</a:t>
            </a:r>
          </a:p>
        </p:txBody>
      </p:sp>
      <p:sp>
        <p:nvSpPr>
          <p:cNvPr id="20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9841547-C0D4-DAB5-B626-E5B86D4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영원토록 내 할 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1124</Words>
  <Application>Microsoft Office PowerPoint</Application>
  <PresentationFormat>와이드스크린</PresentationFormat>
  <Paragraphs>204</Paragraphs>
  <Slides>47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47</vt:i4>
      </vt:variant>
    </vt:vector>
  </HeadingPairs>
  <TitlesOfParts>
    <vt:vector size="56" baseType="lpstr">
      <vt:lpstr>굴림</vt:lpstr>
      <vt:lpstr>맑은 고딕</vt:lpstr>
      <vt:lpstr>제주명조</vt:lpstr>
      <vt:lpstr>Arial</vt:lpstr>
      <vt:lpstr>Office 테마</vt:lpstr>
      <vt:lpstr>기본 디자인</vt:lpstr>
      <vt:lpstr>1_기본 디자인</vt:lpstr>
      <vt:lpstr>2_기본 디자인</vt:lpstr>
      <vt:lpstr>3_기본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2021-12-22   수요기도회</dc:title>
  <dc:creator>User</dc:creator>
  <cp:lastModifiedBy>User</cp:lastModifiedBy>
  <cp:revision>296</cp:revision>
  <dcterms:created xsi:type="dcterms:W3CDTF">2021-12-21T06:06:00Z</dcterms:created>
  <dcterms:modified xsi:type="dcterms:W3CDTF">2026-06-19T01:49:55Z</dcterms:modified>
</cp:coreProperties>
</file>