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4577" r:id="rId2"/>
    <p:sldMasterId id="2147484589" r:id="rId3"/>
    <p:sldMasterId id="2147484601" r:id="rId4"/>
    <p:sldMasterId id="2147484613" r:id="rId5"/>
    <p:sldMasterId id="2147484625" r:id="rId6"/>
    <p:sldMasterId id="2147484637" r:id="rId7"/>
    <p:sldMasterId id="2147484649" r:id="rId8"/>
  </p:sldMasterIdLst>
  <p:notesMasterIdLst>
    <p:notesMasterId r:id="rId97"/>
  </p:notesMasterIdLst>
  <p:sldIdLst>
    <p:sldId id="704" r:id="rId9"/>
    <p:sldId id="591" r:id="rId10"/>
    <p:sldId id="11350" r:id="rId11"/>
    <p:sldId id="256" r:id="rId12"/>
    <p:sldId id="257" r:id="rId13"/>
    <p:sldId id="258" r:id="rId14"/>
    <p:sldId id="259" r:id="rId15"/>
    <p:sldId id="260" r:id="rId16"/>
    <p:sldId id="261" r:id="rId17"/>
    <p:sldId id="272" r:id="rId18"/>
    <p:sldId id="273" r:id="rId19"/>
    <p:sldId id="262" r:id="rId20"/>
    <p:sldId id="263" r:id="rId21"/>
    <p:sldId id="274" r:id="rId22"/>
    <p:sldId id="275" r:id="rId23"/>
    <p:sldId id="11353" r:id="rId24"/>
    <p:sldId id="11358" r:id="rId25"/>
    <p:sldId id="11359" r:id="rId26"/>
    <p:sldId id="11360" r:id="rId27"/>
    <p:sldId id="11361" r:id="rId28"/>
    <p:sldId id="11362" r:id="rId29"/>
    <p:sldId id="11363" r:id="rId30"/>
    <p:sldId id="11364" r:id="rId31"/>
    <p:sldId id="11365" r:id="rId32"/>
    <p:sldId id="11366" r:id="rId33"/>
    <p:sldId id="11367" r:id="rId34"/>
    <p:sldId id="11368" r:id="rId35"/>
    <p:sldId id="11369" r:id="rId36"/>
    <p:sldId id="264" r:id="rId37"/>
    <p:sldId id="265" r:id="rId38"/>
    <p:sldId id="276" r:id="rId39"/>
    <p:sldId id="277" r:id="rId40"/>
    <p:sldId id="11354" r:id="rId41"/>
    <p:sldId id="11370" r:id="rId42"/>
    <p:sldId id="11371" r:id="rId43"/>
    <p:sldId id="11372" r:id="rId44"/>
    <p:sldId id="11373" r:id="rId45"/>
    <p:sldId id="11374" r:id="rId46"/>
    <p:sldId id="11375" r:id="rId47"/>
    <p:sldId id="11376" r:id="rId48"/>
    <p:sldId id="11377" r:id="rId49"/>
    <p:sldId id="11378" r:id="rId50"/>
    <p:sldId id="11379" r:id="rId51"/>
    <p:sldId id="11355" r:id="rId52"/>
    <p:sldId id="11380" r:id="rId53"/>
    <p:sldId id="11381" r:id="rId54"/>
    <p:sldId id="11382" r:id="rId55"/>
    <p:sldId id="11383" r:id="rId56"/>
    <p:sldId id="11384" r:id="rId57"/>
    <p:sldId id="11385" r:id="rId58"/>
    <p:sldId id="11386" r:id="rId59"/>
    <p:sldId id="11387" r:id="rId60"/>
    <p:sldId id="11388" r:id="rId61"/>
    <p:sldId id="11389" r:id="rId62"/>
    <p:sldId id="11390" r:id="rId63"/>
    <p:sldId id="11391" r:id="rId64"/>
    <p:sldId id="11392" r:id="rId65"/>
    <p:sldId id="11393" r:id="rId66"/>
    <p:sldId id="11394" r:id="rId67"/>
    <p:sldId id="11395" r:id="rId68"/>
    <p:sldId id="11396" r:id="rId69"/>
    <p:sldId id="11397" r:id="rId70"/>
    <p:sldId id="11398" r:id="rId71"/>
    <p:sldId id="11399" r:id="rId72"/>
    <p:sldId id="11356" r:id="rId73"/>
    <p:sldId id="268" r:id="rId74"/>
    <p:sldId id="269" r:id="rId75"/>
    <p:sldId id="270" r:id="rId76"/>
    <p:sldId id="271" r:id="rId77"/>
    <p:sldId id="11400" r:id="rId78"/>
    <p:sldId id="11401" r:id="rId79"/>
    <p:sldId id="11402" r:id="rId80"/>
    <p:sldId id="11403" r:id="rId81"/>
    <p:sldId id="11404" r:id="rId82"/>
    <p:sldId id="11405" r:id="rId83"/>
    <p:sldId id="266" r:id="rId84"/>
    <p:sldId id="267" r:id="rId85"/>
    <p:sldId id="11406" r:id="rId86"/>
    <p:sldId id="11407" r:id="rId87"/>
    <p:sldId id="11408" r:id="rId88"/>
    <p:sldId id="11409" r:id="rId89"/>
    <p:sldId id="11357" r:id="rId90"/>
    <p:sldId id="11410" r:id="rId91"/>
    <p:sldId id="11411" r:id="rId92"/>
    <p:sldId id="11412" r:id="rId93"/>
    <p:sldId id="11413" r:id="rId94"/>
    <p:sldId id="11414" r:id="rId95"/>
    <p:sldId id="11415" r:id="rId9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shia1004@gmail.com" initials="e" lastIdx="6" clrIdx="0">
    <p:extLst>
      <p:ext uri="{19B8F6BF-5375-455C-9EA6-DF929625EA0E}">
        <p15:presenceInfo xmlns:p15="http://schemas.microsoft.com/office/powerpoint/2012/main" userId="27789a781cc6473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FDF5"/>
    <a:srgbClr val="0033CC"/>
    <a:srgbClr val="FBFBFB"/>
    <a:srgbClr val="F8F7F5"/>
    <a:srgbClr val="D7D7D7"/>
    <a:srgbClr val="006600"/>
    <a:srgbClr val="66FF33"/>
    <a:srgbClr val="FBFCFE"/>
    <a:srgbClr val="E8E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8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7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116D1-6943-4C93-B786-642F7245996C}" type="datetimeFigureOut">
              <a:rPr lang="ko-KR" altLang="en-US" smtClean="0"/>
              <a:t>2026-06-05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1AF3C-3958-4BC3-B0C9-7AC14022DC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3159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1AF3C-3958-4BC3-B0C9-7AC14022DCC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4492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1AF3C-3958-4BC3-B0C9-7AC14022DCC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070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1AF3C-3958-4BC3-B0C9-7AC14022DCCD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716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E2D5A2-36A1-4F5A-B5FD-53423794C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009A79-0CAE-44A4-943B-F2C76199A0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66EEAE-E0B8-46BC-81F5-151F24AFB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F1CE7-2CEE-4E87-B8ED-73F601CDA87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036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B63C16-8AAF-4DA2-8BBF-AAE931AC2C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02F63B-13CE-46C4-8FBA-796D26572A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71DA6E-19EC-4BB6-970D-BB873CECB4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B2289-F613-4F18-8A58-0C0A55FF034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8127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BDC0AE-8497-42BA-8FE9-4111107292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8A3F15-3038-47A5-B64F-D12DC1CEC9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62568A-B5DE-4615-985E-CB90CC3DAF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A89C4-1146-4CB1-B3F0-1D5D9AC1851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17365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583B03-0245-4091-901B-0926AE778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4977671-00FF-4EF7-BE0C-CCC570C27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B737BDD-DBB6-4C45-8297-0B57093C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11A1024-9B0D-4AB9-BB30-785F809C7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3D0975B-2E34-4259-8EA8-A0E5E5AA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786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F13775-20CC-4643-891A-E8F3F691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4DB259C-DE34-4493-9B65-E61A1DE65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562C61-B14F-42A0-B6AB-B48845A5F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B6A9DE-3C5D-4C12-9ACE-35E9748EF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41A100A-70E7-4F81-B778-3B12CBFB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0819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755D35-F721-42FF-8B40-0426E9ADC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1D00F3F-2287-4CF0-B8EC-E96C7FAEF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3DCCFE-E6C2-4009-BCE9-96210AA78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01607-B400-4E14-BABB-E329D3D9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08CE7D-C60B-4747-9D0C-CB96CB02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9779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10EEDD-E56E-4E67-A93A-916305D74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749F2A-381D-481A-BEAD-502C39E5E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7BAE42D-C461-458B-AA4B-6A75DF126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C940B81-692D-448C-A7A1-619150B4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AF0396A-B459-4429-BCAA-253E08D02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3F97DC-0CBA-455A-A34E-8D03948D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274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5856F3-C429-4C62-8771-D0387E68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27C5BDC-E284-4244-98AF-791736F03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4B31548-F5E1-4C0B-A94D-98B92EB85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F8744E4-EEF3-47D6-9888-BC66293AE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D4BF4E9-E379-448F-95DB-FD776783B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6D65AB2-6941-4AFE-BF87-2724BE05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BCDE460-2E95-491D-AC6C-9FA2807E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E3CA205-9831-48B2-AA79-C5EC5285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551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0E59CA-568B-4369-A7E8-9F55A52A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7B9EDD-EE27-4D89-AA3A-E959F0F9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91B56C5-FCAB-493F-AAB9-B81D2ECC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5F622DC-CFBD-4FD2-BC57-FDED8281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0375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E4A40AD-6B30-415D-B764-C29D9D30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C677825-1760-43D0-8410-88FF2ED6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60AE3D0-B2AF-4020-AE44-7ECC1130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4198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BB974B-97C5-45A8-AC75-16393009F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F2B81B-1FDF-4761-A5AC-2E7859812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D6FF532-AA70-406C-9D1D-E8AE5691C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C269776-077C-4C2D-899D-D31C5018F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4560B9-C03B-4DAD-907F-D226BFB5E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273DAB-070F-405D-A52C-C542D38C2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511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9F9DFF-F1FB-4C7D-9041-66BD105DA1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370189-8D0A-4C79-9F98-FC203B25B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C31E14-22AA-4AEF-BA51-327F434BFA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DE62B-135B-4D48-AF4B-34E1B9B9278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1444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960AA4-4346-42AF-8723-A0A30FF67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1B3EFBD-C94C-4D68-A18B-5AFD60506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AD7532F-8538-4AB8-9D1F-030A19AA9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38C9C53-D680-4EB8-8966-F14999421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5717D07-055E-4612-80A0-FD3F59F18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4D00B69-61AF-4721-8CB5-6E03445B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1305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9CE28E-B31E-4142-A7E1-A5DFF7FB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B91F854-5C86-491A-B463-1989AEB28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09CA6CA-769C-4DD6-8401-9D9D75D95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D3CC08-96C2-428A-9BE0-626AEACFC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A506F22-A68B-4243-8AE8-8C348881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6076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B36C472-70DE-4F65-A74C-61029331E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7BD1A16-CBFB-4EDE-8486-37CD41D5A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43E5218-24BF-4FDF-944F-61CA12F8A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56D9-8980-4B7E-92BA-6322A734CB18}" type="datetimeFigureOut">
              <a:rPr lang="ko-KR" altLang="en-US" smtClean="0"/>
              <a:t>2026-06-05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04047A-31E1-48BF-9816-7338BDBC6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7B5A7C8-CDF5-4779-A689-2D7E7C19C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6144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901B58-110B-EFC4-81A4-93AABE65E0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24C352-CB09-3734-33DA-7AF9C3750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7D4944-67E1-1AD2-6D1F-AE4BC27AC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29FEFB-4403-400C-A4E2-9F5004DDA25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8798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DA4AB5-6234-3D0D-6AE0-6BAE999584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A682C0-0637-6256-B616-5B5C0E7162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110531-6A5E-7A22-5E30-96B93117EF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45E04C-A039-49DB-8422-FFE960E274E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4116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F241C7-5E10-2382-4524-F59D732524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C1BA37-9758-B061-5C6E-E8CBFC6BB8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F64920-4054-6D17-176F-2EBD4F5933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F71C6-D9F8-4B6C-AF87-681DEFD4436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8983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3B4A54-E6C9-DA83-C97B-0C4D819CA4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719E82-6690-F2C3-6D0F-4B6E61E59C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ED481E-EF7F-7294-5527-A9F9BA40B4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26A55E-FDEB-456E-9892-BE15E50CA56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28383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79F914-E650-981D-6DC5-1CD8A16C70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C0907D-221A-153C-D156-D9A07164A0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706730E-65B5-AF3D-CCF7-086F37E36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E82B8-7778-4A40-A8D0-76D94EAA12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8436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BA28B4C-580A-FC46-D1B6-A4DDD1E801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272831-E63F-36A2-775D-C7FB24B143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6B0D5A6-8F28-F103-BEC1-EC323D1B8B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93D91D-5638-498A-8849-2D92B2B8B3A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83474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78228A-9EC0-BE77-0B0E-F4673A7EBA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9559194-C20B-8DB0-8F31-137D6CC03C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9D8DB4A-0B43-CCAA-D460-08274508C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5525B5-745D-43FF-86E9-0043BC0A8F5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57787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DA0BD5-103D-4236-BC93-9A38603661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D7E6BE-35B6-4517-A6AA-79F86F3E3B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C712AA-85B7-4FEA-8EBD-93F9C7C19B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1DB29-0360-4A13-A9A0-94BA51D313B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90888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87E780-D982-C45B-045B-920F5169BA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FBE328-3792-781F-2AB0-A77D54BA48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95B7EC-BA02-3370-54A7-2A3DD6D9A9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E773AA-6A63-4EA7-8021-F4A67E02E9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4023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1422A2-452B-5DC1-91C8-1977638EF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6AAEF6-9F84-57A0-BBE5-CBF835C1CE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E7E4EA-D502-F96C-8FE7-B09FAE954C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0AB68-C924-48EF-8D03-BE58BAC2E2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1629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75E842-1E08-4AA2-2FC1-73B12C5DDC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87A610-28C2-A950-56A3-8869DCD581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B1E1FC-70EF-F9DD-423B-5F16D60117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293B6A-C65F-4187-AC4F-B26AB378AF5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0646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CC82AB-DACD-0E7B-FA9C-E4F8C850E6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2910ED-6B85-6DA1-F87C-8420AAFBF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FB46D5-3564-7096-BB73-DDBF897EBD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6802E-8A6D-435C-83F4-0B8485ED8DF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95925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990E46-FB06-951A-EF55-B2A9A17EA7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0304B7-97D5-2EB4-9E49-18A5DEAD30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7943CF-1873-FF19-D984-80E263FF4D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E32EC-E93E-46AB-A23A-69D4B00977D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216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00F200-009F-1488-EE49-42454CCC98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996CD3-0277-AF0C-EDAE-16E88AEF35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D5CF80-8908-80BC-28C3-29CAF7869D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63358-C642-4AE0-9E09-2BB28AA316A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85570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EA9754-817F-0E25-3A43-DEB044F147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156017-FAE7-822F-5B55-8F098FB2B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9E7A1C-3906-BA2E-EC60-2E506827A8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DDA94-8423-470F-BB9A-F5C7B02AE25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9959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7B12C5-1AA0-0B5E-4844-B22DB399E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A284CB-2FB3-482E-1DC0-C456829EC5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BC2DD2-1519-8228-82E7-0A7D1F616F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C3192-C1D0-402B-B0FC-7D4B541EF38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52423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5397C52-05FF-AFCF-4A5D-5F1553D239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C2130F-FC8A-7694-5E91-2317A9FB5D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41619B-E9A7-EE0E-4214-7FBAD7AEA5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25B95-FC69-41E9-B6F9-AE9314A2F82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7658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26098B-E35F-5BC2-0009-98CD47849D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48EDFB3-AC9D-0CD9-3A47-FBBF76FF74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D92DD06-60C2-AEE3-F1E9-A6DE51E87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AAF07-94B3-42B7-A0EA-E76C9F711B0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8619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0CD9D7-AA8B-4BA5-8044-EA52A949E3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DCE11B-4C87-49FE-A490-7EA7845F3C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0157E1-B2C5-4B5F-974B-6BCE6A6918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CE2C2-B13B-4E39-9E62-0A251804458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276337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E2523F3-F7BC-B02D-38EE-6D63668848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08601C0-4E9C-1486-B4AD-48376229D2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8435C5-54B3-E860-DA08-72E830DE4B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3CFAA-013A-49A4-B533-AB36B585F59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08172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E6DA0D-8545-11E7-4286-F3C421CE9F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39BC9F-ACF4-311F-CA4A-4EB5FA59A0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E42844-D74F-84AF-B3D1-48CB172E27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394FA-AFE2-4C5E-BAC9-128522EBB00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704105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94B8BB-878A-657F-A7B0-3BCBDDBAB7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46FA03-EF79-D111-BEE6-40A65D1D53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E09D5-6EEE-EBCF-A6E5-00DBC68B3D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848DA-B411-40C6-9890-3A2E8276572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57021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873BEB-3BD6-6327-69BB-9C0CAC07E3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DDFC7A-5AFD-9933-F8CC-6695B80914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2465A8-98DB-4B75-9A66-885E95521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24784-85C2-479B-8F93-2DEE14F6454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14592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112F9F-0750-76F5-6CB3-D52FCD2512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E349C3-80C0-1CB6-6E0B-665E69E084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D04FC5-EA1F-F413-71F6-E83B8C63E6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87F10-3AE3-457F-AA56-5D2F6F6F09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12911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BF9C0B-A5D5-9677-EE49-3B2D1E165C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97A434-6CE2-76D3-294E-8D3E8B7DF5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87105D-5BF3-56CD-D0EF-446D15C9A2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7FA1A-3B7D-4E74-81DE-1FF2AA8B7D4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94098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030960-8808-478E-F003-9F89DA4E4E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22A371-C5D0-53DA-E00B-F70F7B363B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53FF23-25F6-262B-CB70-42C522C15D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4A0FC-96A4-47D1-BAE7-9EB15640A43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259186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93A053-BC13-62FF-378F-4A0AC42E0D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EEBF69-1510-75F2-AE0F-D9D222950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45CD4C-01B0-48FA-91E5-406D89566C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760B7-99A7-4B4B-9EA2-2DA100F80DE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681500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F9D615-7F67-FDFD-428D-C47156F827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0420DF-4730-FDA8-0B64-AAD4C96854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7842B1-601E-86D7-3DC7-8C8C7B164A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7F140-CA16-42E8-8509-D15685CB320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178289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11C2DD1-3910-78DA-9E2A-4D8E4D316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95AA4FA-5C61-5236-A94F-CB7317362A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30EBDE1-7A52-791B-7034-5F77669780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E64331-2783-4A20-A628-F59C11DD849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3871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09DB39-D0E1-4606-B36E-8B6441E66D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2BB88DF-F0DE-4D42-8F6A-C4450EAD40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6EB154F-3667-4842-A717-F88DAEF553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CC781-2A93-46FA-B090-16660812386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900481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934B51-F7F0-D6FB-3551-C282C0CAA1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3501571-CBDF-2689-1E39-8321A15CB0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6B6207-AB63-9031-3C46-51FB7FF3E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14875-1B07-4168-98E3-1F020E25947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17589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BF98B4-AF5D-CDDC-45BD-1301BE7F9C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E28E1E6-C7E6-DF82-E8D8-5DA03981B9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03DC3B0-656E-793F-7A9C-D6A8B4A2D3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D275F-B471-44C4-A09A-8A8E240AE96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897610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91E36-DBA8-7951-DFC5-7A41B3C516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73FB93-AF0A-94C4-6DFA-8010961F87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75546F-6551-20E5-9294-73637837A0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6E3919-4C35-4ACB-AA6C-4ABBFFA6899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288499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E00F9E-9C13-5081-6122-ADA35752B6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82672C-12BE-DCDA-96FF-9C4E20B499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0172B-89F6-6C85-7B9E-947307CC47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4C43CB-E66D-469F-91AB-73440EFFCCB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284280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38ED59-D198-D877-3EEB-68A4338FBF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244EA5-929C-3ED6-B95F-26555F0FA5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9D8E02-75F1-42E9-360D-ADD14C240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393231-63E1-419D-A80A-1B12A815277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206877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4FF1F7-9E89-B35E-F060-04595F9496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FA91B2-3B93-71A9-20A5-4ABB682C9C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25A9AB-296F-64C2-3D17-7EDC7F83A1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4B376-4EB0-43C3-A652-085D79250D2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940378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0D1B23-8A00-F814-DF29-255C733F01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DEACE3-599C-6483-2B66-DD97A89BC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B751A9-0B19-FDED-0E25-FD7BF1A7E5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AD3E6-407F-43F5-964F-69E7EC9B3F1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605929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F35EA8-F59E-5DC0-7F42-83F42EC5E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4F7351-2BE3-FFFC-E51E-598588C9C6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F04D21-E7E5-6D32-5CFB-96660CEF8E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350B5-84EE-4E73-B422-D4D183E7D55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9818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C27E9A-AE9B-033D-713B-4DBF99E10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3EB249-AA54-A87F-D82D-06EE36159F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E6DF11-E98E-DC32-2006-7986E8797B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76DA15-6F05-4C3C-B4F6-490F8D6DE88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87313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4A300F-E379-9E7D-DA06-3CD0337272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B9507D-0881-5B2E-4B20-4400B7190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7ACDBE-599F-7619-2C82-7562280892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BFD4A-0E04-40A5-BD7A-297ECCB0F85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222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149A6A-5A79-4F3F-9CA8-F3BFB73D06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5AB84A7-D06F-47A6-9FA8-3F8662155D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83D80D7-4FAD-4177-B99B-CA5FB22B9B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B2D1F-BCD3-4737-9C96-ABC86DD6B6D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152037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0B7B48-4D4A-61C9-041A-1358697993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D4EAD41-8A5F-9337-4031-8F97358327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67E58FE-F775-7B0F-CF9B-6815B5EF6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689E9-A325-4855-AEEB-EC2B29DF4CA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2945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1F8EC02-21D3-46DB-8E7D-14ED355E1F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1616F3-C008-F221-67B3-95D9D6BDD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738AD9-B125-9F9C-D91E-7B865CCBCD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034CF3-E5A3-42E1-A49B-978C7AB93C4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128954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BD3FE93-F284-551E-24E7-B74F861A6D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1B2A2E-901D-9064-3D08-253CEAA9A2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480D42-BBD4-D2A3-D0B8-B4E960ABBC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E17941-6885-41B6-9A7A-5BFFEFF29C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5045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3F32B5-3A87-0964-7FEC-E76E01E2D7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723AFA-49D6-AB51-8944-65CAE8A1A3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8DBFE-8CFF-4962-469E-AE76F7B9D6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BE1D6-4E45-4523-A8CD-52FEB0EB70A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800428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603583-BE2F-8EEB-7AAD-D822B64960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549411-3BD9-49B5-C4FF-EF85A29F2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5BD214-12DB-7368-B0A7-FE9638219B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389C6-B0F3-4692-887D-6F82EFF43C6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14624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3532EB-A69B-9A9D-F206-8F689B12D3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BED393-D459-4336-7B3E-E2B0192B47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801231-0DCC-3AA7-EB8C-6B61B4C612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0AAC4-A6E6-4F5B-AD54-BA0DCE80773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824274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AEF470-03BB-B963-0C12-FD4D18A4F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DBE135-14A2-493A-F163-6276399324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89BD7B-F2E8-3944-003E-36453B9793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D57AB-4921-43C1-92CE-18DD709CEEC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916983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64EE68-F743-8802-6885-5EEFAEE024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A1B3C1-CF42-D7F8-B193-8ADEF76FAF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980294-44A9-2612-B39D-1C071FBC97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1CAB2-05BC-4CEE-8E17-F4399B5E1EE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225244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FE9A78-1834-429A-DBDA-88768274BE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369B67-D31D-B92B-E125-65545BC5D4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42F605-6C6B-991A-D0D4-39459EDB19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E29EC-0A03-4DC8-A337-CBF96A1DFDB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81340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E3303E-6712-FA62-5B06-0E2D790ED6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E6C108-4954-E0F8-0C62-A879E92130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B6C3C4-C72B-38D9-B601-4D8D72C6C9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1EAA7-AAFA-45BA-9809-1DA81B2DB7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0335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89F721E-86D1-4D74-9A53-2443936571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2EA59A-4540-4E9A-9F9E-2F3F6CDE30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B5066D-E470-4C99-8AE6-C98B6AA368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1B8C0-CC58-4445-895A-D472D1AB9EC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90788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66864-66FE-38E5-7284-3A4CB7A4DF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5ACC77-BA97-A5BD-EE22-F4A19C0289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C5479F-0862-2A20-6641-3905657C25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99B8F-42FB-4C1C-99A7-24B65926FAD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554596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638C1F1-1320-B9B3-8721-582690801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38A6EAC-8F5E-9787-0CD0-41F4F73AA2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145A782-C2A7-1345-4F3D-595147BABB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47B39-33BF-40EC-A9C6-423D8D7556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43544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7DDB875-49EB-73AF-E452-EDAC8D55A6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A39273-076B-17D4-031B-71BDFF0761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8209D04-3627-8D53-1C1E-85937280E5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BA471-7E19-4201-935F-8A0671495B8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32805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AF7383-F4D2-90BD-324B-711E7E3D11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ABAFE5-0D56-6A29-D2FA-D33433E18A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7CB273A-C03F-C44E-0662-89A19BC77C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DF306-D7B3-4966-BD7B-2B6F9D048E7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482063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38A6A5-81C2-F35F-8547-6D81C62DE1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E90355-A6EA-E7A5-A69A-7C601306E2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8178E0-B0B4-8C86-8CBE-016729767D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3E4E2-E62B-49B6-B78F-65748B5C0EE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43309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2E5237-898D-DE82-C0AD-20D27DBC0C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0B4685-D571-EB1B-8A56-BDA8621F56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0E6FEC-1B84-2D1A-2E2F-982708076A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3D9FA-3450-4C36-B7DB-B1FBC31880B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228934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6135BC-44BB-9961-BA19-49B53B242E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F3CD1F-2096-05AF-E419-3C2BD6512A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D17D33-8176-ABAD-4931-43207F2126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9CB7E-A916-4D7F-858F-065EF66F06E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154343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009816-47B9-F89A-71EF-697482E191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B8111A-B670-69E5-8F47-8A5A3489A7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6E1512-FBCE-81FF-2D5F-FB778B1337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7F727-D72A-4580-B493-711312A8B06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351738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94BA4F-86D4-054B-C244-7C029ED509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F0F5FA-928A-F73E-F199-10AFA76BCB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5ED2FC-1286-D125-5EB8-60062181DC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C7F843-7854-4CC5-8F09-E37F7669CC5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05111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244340-3913-D908-1A74-353E2261C0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EAA8F0-C4EA-30AC-A571-0706A3A066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F7E88F-7772-EAEA-8C24-E7522D1CAE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D2423-5996-4CA0-AC4D-47E6A036276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208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461B9C-13AD-4253-8F17-2B86078886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8E8367-39FF-4DBE-ABE2-6FB7FF2BD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96AA44-C7B2-4CA5-9119-52DC1C9786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180A2-2009-4E0A-BB7E-EDBDC5F661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744145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D716F8-123E-3C26-16D7-12563EAF9B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6284B6-5009-EE4E-4CB9-EE85E292EF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2FF74E-0718-2693-B2CD-BD78604061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792DC-F86B-4F98-AED4-460B3E81671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752726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020752-516D-7F3F-B7D8-4C70A44747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8CCD74-D348-0E27-2FD3-6558019372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06252B-B4F8-6AB0-A70B-A5BE6CE190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5EC7C-BDEA-4DED-A63A-69F07CF433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540956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E20CB7-0D65-A710-038C-3A020A38C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78014B-1FF2-A1F1-4207-69FEEE1A2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2189CDD-581F-3ADE-A53C-39D54E0213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956A5-AC20-46A0-BCB5-F921E925458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173089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675B5E0-02C6-0CF6-F61F-4272D4F986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421565F-2637-3DE2-FC80-CFD388B9F0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C97EDC-FA6E-B151-1E90-843CC2329D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E279B-789F-47B0-BD35-4E46359BBDD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770845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C629B7C-F32E-C78F-B61D-12B944A5CB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CD3910D-6A0E-9ECF-5F92-C92DD71B71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DF8006-E101-8BFB-F5BB-9638D456FA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B6FC9E-7538-4DD3-B62E-C76016DC6F5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2330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E1FDF-BFED-14FF-90C1-931F89EC2E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418FC0-271C-3329-0EEB-51EC88EA1B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904F27-1F39-D2E3-826F-D7D6B658E8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73C5A2-DED7-43EA-AC7E-185390E2858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290133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14FC31-AC23-0317-D147-9D95F6B9A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E13D7C-8443-F494-40EC-6BF61F546E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39F54B-A7A1-4C72-BF09-862BDA9BC6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63B0BD-713A-446B-81F8-734988C4CCB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474887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D359C1-7127-E98E-2548-F40300360D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F7CABC-5EB3-FBBA-25B3-8E17839C8D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5053B0-05F3-7CE9-488B-C4DD26CDF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5B5A9-4AC5-41FE-AECB-A6D8F1B3F08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56608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438847-F4A2-AD21-D1A6-E80D804D9F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8FFDE1-4EDF-C12A-7857-DE6961B712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AE9B6C-329A-C69A-5E53-D12B9F6154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ED647-FE8D-4659-83F1-2C96A47BDE9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4070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4EAEB-668C-4A7C-BC8E-6DEAC2409A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6D3895-7992-43BB-8573-52F6B48CE6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3B8B0B-7ED8-41BA-872D-F63F835F28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4F45B-EC05-452B-9FD2-F648CCFAA0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6071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13E6AC4-7377-47D9-9089-EBAD64F68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13993AA-D666-415E-AB14-0A720A019D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080CA9-2CBA-48EA-80CC-DD629E6E02F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A52D62-3054-4D74-B6A7-F3B2FA0CCE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4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0D7B95-F6C7-4DDA-BC4E-F089514723A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 smtClean="0"/>
            </a:lvl1pPr>
          </a:lstStyle>
          <a:p>
            <a:pPr>
              <a:defRPr/>
            </a:pPr>
            <a:fld id="{D83A6358-07E9-46EE-847E-EC1C2AF80AD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7643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8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3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56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754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91" indent="-342891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FF950C0-4EC6-4A7A-8382-0E3ADED5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EDAE623-9AA7-4B6E-B006-6870A2308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A12CFA5-1764-40E1-9A31-9FB92FDAB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256D9-8980-4B7E-92BA-6322A734CB18}" type="datetimeFigureOut">
              <a:rPr lang="ko-KR" altLang="en-US" smtClean="0"/>
              <a:t>2026-06-05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C1A966C-78FA-4EAC-AD5B-44E887A07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DF172E7-C8EF-40DA-8AD1-E4548AEBF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5683A-E3DF-4A44-B97D-3C66185C9B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710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2C849FE-ED5D-4B15-C6CA-24B07B2295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DE62B99-D52A-8428-5DCF-51A002A64B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1DE80A9-6B37-DC96-8CFA-9ABC0AB4F1E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870BE29-B16B-1E26-2F69-A8FAB55D22B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BAF6DE1-7EE8-8F06-A566-0A804B6342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/>
            </a:lvl1pPr>
          </a:lstStyle>
          <a:p>
            <a:fld id="{A9A652C5-3A55-434A-8333-B67CE987821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97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  <p:sldLayoutId id="2147484591" r:id="rId2"/>
    <p:sldLayoutId id="2147484592" r:id="rId3"/>
    <p:sldLayoutId id="2147484593" r:id="rId4"/>
    <p:sldLayoutId id="2147484594" r:id="rId5"/>
    <p:sldLayoutId id="2147484595" r:id="rId6"/>
    <p:sldLayoutId id="2147484596" r:id="rId7"/>
    <p:sldLayoutId id="2147484597" r:id="rId8"/>
    <p:sldLayoutId id="2147484598" r:id="rId9"/>
    <p:sldLayoutId id="2147484599" r:id="rId10"/>
    <p:sldLayoutId id="2147484600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2CA47A-8428-EDC6-DFA5-3C01229FE5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D68777F-1344-A4BC-2E93-24D18F97C1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6FCD075-7787-FBF0-1F69-C96F46C5B6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164E0A6-249D-E9C5-662B-C54F1DAE149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6D9CB6A-7DC2-7E33-F6B9-A854CC2EFE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 smtClean="0"/>
            </a:lvl1pPr>
          </a:lstStyle>
          <a:p>
            <a:pPr>
              <a:defRPr/>
            </a:pPr>
            <a:fld id="{8BDBAE64-0147-46DC-8267-D13C7E74E1A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969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3BAD7A-30F1-C3E4-68F4-035E89443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DCCFC75-71A5-4A14-49AD-F9064FAC6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D4F101E-8784-AAF6-4DE8-26658A1CE4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980E401-E37D-27C1-1E0E-806B97E711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ECCFBF4-C960-0F98-7EB8-9D8ED938ED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/>
            </a:lvl1pPr>
          </a:lstStyle>
          <a:p>
            <a:fld id="{06647ED4-CDD9-4323-BE7A-8A6CC1C310E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477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  <p:sldLayoutId id="2147484623" r:id="rId10"/>
    <p:sldLayoutId id="2147484624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3FFE230-46F9-A132-0F31-EDAE4C0A0B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7CD768B-DAB3-4C44-762E-7B167F86E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AF6BC66-2FF9-6CAC-3BEC-8C4C88EE6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F80FE6B-EBFE-A383-1561-7FA57AD327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0C58C54-56A4-9062-E785-55335F95717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/>
            </a:lvl1pPr>
          </a:lstStyle>
          <a:p>
            <a:fld id="{78F74690-3C9C-4B0F-8E9A-82C81A4EB0A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0007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4E7E0E6-20D4-E7C0-4114-7B6014FC6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21ADE7B-DDD1-2654-A62D-44AA3595F3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DD72697-CE5E-50B6-838A-30EF1268BD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E44C5A7-66B4-34E1-FE9E-D28C651832E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52F75A0-5B62-E78C-89A0-C4CA28E2C7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 smtClean="0"/>
            </a:lvl1pPr>
          </a:lstStyle>
          <a:p>
            <a:pPr>
              <a:defRPr/>
            </a:pPr>
            <a:fld id="{AF53DEAD-9D62-4E11-9467-46D3B0CF5D7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4047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72655FE-D347-496E-F57A-8F01AE1CA9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8102A8A-08C6-EFA0-22FF-B98D226D1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6D78D75-B55F-17C3-9E96-CA149A154CB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1825CB-0F5E-3866-41FC-990E8517C2F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CDC5815-794F-A104-862E-5A62375DBEA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/>
            </a:lvl1pPr>
          </a:lstStyle>
          <a:p>
            <a:fld id="{1D1A0BF7-9F10-407F-8A85-A117B4C35EA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8492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58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917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754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833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189" indent="-45718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1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1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1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1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1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1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4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40.xml"/><Relationship Id="rId5" Type="http://schemas.openxmlformats.org/officeDocument/2006/relationships/slide" Target="slide38.xml"/><Relationship Id="rId4" Type="http://schemas.openxmlformats.org/officeDocument/2006/relationships/slide" Target="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4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40.xml"/><Relationship Id="rId5" Type="http://schemas.openxmlformats.org/officeDocument/2006/relationships/slide" Target="slide38.xml"/><Relationship Id="rId4" Type="http://schemas.openxmlformats.org/officeDocument/2006/relationships/slide" Target="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4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40.xml"/><Relationship Id="rId5" Type="http://schemas.openxmlformats.org/officeDocument/2006/relationships/slide" Target="slide38.xml"/><Relationship Id="rId4" Type="http://schemas.openxmlformats.org/officeDocument/2006/relationships/slide" Target="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slide" Target="slide4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40.xml"/><Relationship Id="rId5" Type="http://schemas.openxmlformats.org/officeDocument/2006/relationships/slide" Target="slide38.xml"/><Relationship Id="rId4" Type="http://schemas.openxmlformats.org/officeDocument/2006/relationships/slide" Target="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1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slide" Target="slide4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40.xml"/><Relationship Id="rId5" Type="http://schemas.openxmlformats.org/officeDocument/2006/relationships/slide" Target="slide38.xml"/><Relationship Id="rId4" Type="http://schemas.openxmlformats.org/officeDocument/2006/relationships/slide" Target="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4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40.xml"/><Relationship Id="rId5" Type="http://schemas.openxmlformats.org/officeDocument/2006/relationships/slide" Target="slide38.xml"/><Relationship Id="rId4" Type="http://schemas.openxmlformats.org/officeDocument/2006/relationships/slide" Target="slide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slide" Target="slide4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6.xml"/><Relationship Id="rId6" Type="http://schemas.openxmlformats.org/officeDocument/2006/relationships/slide" Target="slide40.xml"/><Relationship Id="rId5" Type="http://schemas.openxmlformats.org/officeDocument/2006/relationships/slide" Target="slide38.xml"/><Relationship Id="rId4" Type="http://schemas.openxmlformats.org/officeDocument/2006/relationships/slide" Target="slide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slide" Target="slide4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40.xml"/><Relationship Id="rId5" Type="http://schemas.openxmlformats.org/officeDocument/2006/relationships/slide" Target="slide38.xml"/><Relationship Id="rId4" Type="http://schemas.openxmlformats.org/officeDocument/2006/relationships/slide" Target="slide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8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9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8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9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8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9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8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9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8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9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8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1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9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8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9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8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7" Type="http://schemas.openxmlformats.org/officeDocument/2006/relationships/slide" Target="slide6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9.xml"/><Relationship Id="rId6" Type="http://schemas.openxmlformats.org/officeDocument/2006/relationships/slide" Target="slide61.xml"/><Relationship Id="rId5" Type="http://schemas.openxmlformats.org/officeDocument/2006/relationships/slide" Target="slide57.xml"/><Relationship Id="rId4" Type="http://schemas.openxmlformats.org/officeDocument/2006/relationships/slide" Target="slide5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6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1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7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7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7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7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7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1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26.png"/><Relationship Id="rId4" Type="http://schemas.openxmlformats.org/officeDocument/2006/relationships/slide" Target="slide78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0.png"/><Relationship Id="rId7" Type="http://schemas.openxmlformats.org/officeDocument/2006/relationships/image" Target="../media/image6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26.png"/><Relationship Id="rId4" Type="http://schemas.openxmlformats.org/officeDocument/2006/relationships/slide" Target="slide7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1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C37483B-C40B-4F70-8307-D75361F64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320"/>
            <a:ext cx="9110444" cy="68576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7CCE0B-0A99-4077-9C49-83B0ACD22154}"/>
              </a:ext>
            </a:extLst>
          </p:cNvPr>
          <p:cNvSpPr txBox="1"/>
          <p:nvPr/>
        </p:nvSpPr>
        <p:spPr>
          <a:xfrm>
            <a:off x="3380763" y="3429000"/>
            <a:ext cx="86518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제주명조" panose="02000300000000000000" pitchFamily="2" charset="-127"/>
                <a:ea typeface="제주명조" panose="02000300000000000000" pitchFamily="2" charset="-127"/>
                <a:cs typeface="+mn-cs"/>
              </a:rPr>
              <a:t>2026</a:t>
            </a:r>
            <a:r>
              <a:rPr kumimoji="0" lang="ko-KR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제주명조" panose="02000300000000000000" pitchFamily="2" charset="-127"/>
                <a:ea typeface="제주명조" panose="02000300000000000000" pitchFamily="2" charset="-127"/>
                <a:cs typeface="+mn-cs"/>
              </a:rPr>
              <a:t>년 </a:t>
            </a:r>
            <a:r>
              <a:rPr kumimoji="0" lang="ko-KR" alt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제주명조" panose="02000300000000000000" pitchFamily="2" charset="-127"/>
                <a:ea typeface="제주명조" panose="02000300000000000000" pitchFamily="2" charset="-127"/>
                <a:cs typeface="+mn-cs"/>
              </a:rPr>
              <a:t>금요기도회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제주명조" panose="02000300000000000000" pitchFamily="2" charset="-127"/>
              <a:ea typeface="제주명조" panose="020003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589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654257F4-7789-F2D0-B6F4-D6B8AC85D09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72B1C7E-04E9-43E3-1EE3-575D4C9C7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천성을 향해 가는 성도들아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ABFD0A4-AFFB-511D-00EF-504BC3E21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너 가는 길을 누가 비웃거든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0D6FE26-9708-6EB7-6F4C-78648A89A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너 가는 길을 모두 가기 전에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B8C89B9-0074-408A-604A-9A22FC508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앞으로 앞으로 천성을 향해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EB89E22B-CB39-ADAB-31EB-0C940111435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61C3F71-4D9F-9000-BC3B-953919652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천성을 향해 가는 성도들아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8250065-6988-4F87-329A-3B1536A1B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너 가는 길을 누가 비웃거든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0DADCEC-559F-C5A3-C696-61DC0988A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너 가는 길을 모두 가기 전에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FDDE64D-227B-D620-735A-1242A2F78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앞으로 앞으로 천성을 향해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23A62340-5456-E224-0CC5-2CFA1FB585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AB4B0EF-1C4E-00C0-DC0F-06F3FD617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천성을 향해 가는 성도들아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DBBD4D0-1722-EAC6-8F7F-4648A4AC9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너 가는 길을 누가 비웃거든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77639FF-64D9-8562-8FD1-2AB99A4AF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너 가는 길을 모두 가기 전에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50AE382-1A8B-3301-12D1-9A700DEB1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앞으로 앞으로 천성을 향해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37B79B56-7AAD-5687-794C-C2D16BC379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D4A09F0-6830-F4CB-282E-E5565C281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천성을 향해 가는 성도들아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AC3860D-48EB-209F-1B39-783C383B3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너 가는 길을 누가 비웃거든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0ACCBA8-EB03-D17F-A894-15CA22A0E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너 가는 길을 모두 가기 전에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9A29ED0-610C-7D91-473B-D26D0C498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앞으로 앞으로 천성을 향해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C654197E-A1E3-74B3-ED0F-880F032ED6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A3A9DF3-BDE3-6DF3-C848-9551660F2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천성을 향해 가는 성도들아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D3148E0-5EC3-A78B-B807-BAAA837CF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너 가는 길을 누가 비웃거든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CF34D90-E415-6E80-247F-5517DD9FE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너 가는 길을 모두 가기 전에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5347819-0284-BAA2-8CED-1AD7A0623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앞으로 앞으로 천성을 향해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CDB19C22-3C93-F389-6FD1-198F012819C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0F29912-554F-D39C-D65C-740D6284D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천성을 향해 가는 성도들아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A488740-3AC2-0B17-7BF8-34D1267E4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너 가는 길을 누가 비웃거든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2170E0F-0C67-89F1-38B9-508BE033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너 가는 길을 모두 가기 전에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4894BAF-C51E-A673-1DD8-E4F8FC225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앞으로 앞으로 천성을 향해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-1" y="1982450"/>
            <a:ext cx="12192000" cy="290848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105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05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ko-KR" altLang="en-US" sz="105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6600" b="1" spc="-1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정도</a:t>
            </a:r>
            <a:endParaRPr lang="en-US" altLang="ko-KR" sz="6600" b="1" spc="-1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44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4400" b="1" spc="-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역대하</a:t>
            </a:r>
            <a:r>
              <a:rPr lang="ko-KR" altLang="en-US" sz="44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44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27</a:t>
            </a:r>
            <a:r>
              <a:rPr lang="ko-KR" altLang="en-US" sz="44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  <a:r>
              <a:rPr lang="en-US" altLang="ko-KR" sz="44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ctr"/>
            <a:endParaRPr lang="en-US" altLang="ko-KR" sz="500" b="1" spc="-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500" b="1" spc="-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</a:p>
          <a:p>
            <a:pPr algn="ctr"/>
            <a:endParaRPr lang="en-US" altLang="ko-KR" sz="105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05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105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0657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2DEEAF49-0666-9EE6-CC5A-CDC86BFB92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CA4DB86-B510-556C-33B1-5A276235C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옳은 길 따르라 의의</a:t>
            </a:r>
          </a:p>
        </p:txBody>
      </p:sp>
      <p:sp>
        <p:nvSpPr>
          <p:cNvPr id="205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3A9E8D1-413E-5661-27AA-1A0DCAE4A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 예수 따르라 승리의</a:t>
            </a:r>
          </a:p>
        </p:txBody>
      </p:sp>
      <p:sp>
        <p:nvSpPr>
          <p:cNvPr id="205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DDA608D-F986-31CB-B585-35D249243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놀라운 이 소식</a:t>
            </a:r>
          </a:p>
        </p:txBody>
      </p:sp>
      <p:sp>
        <p:nvSpPr>
          <p:cNvPr id="205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0D0639F-2A78-A7CF-5D09-F89DA0C2C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고난 길 헤치고 찾아온</a:t>
            </a:r>
          </a:p>
        </p:txBody>
      </p:sp>
      <p:sp>
        <p:nvSpPr>
          <p:cNvPr id="205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844ED85E-0D84-1ABE-F567-5213D5994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어둔 밤 지나고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5DFECA5F-EF07-B8A9-33B4-496FCDDFCA5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0" y="0"/>
            <a:ext cx="12192000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53DAB68-3FFD-42FD-0515-9E3A34D3F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옳은 길 따르라 의의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5885563-EFFF-C546-180E-77FDF9E18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 예수 따르라 승리의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ED4AC89-5286-7607-8D49-375C39BE5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놀라운 이 소식</a:t>
            </a:r>
          </a:p>
        </p:txBody>
      </p:sp>
      <p:sp>
        <p:nvSpPr>
          <p:cNvPr id="307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61EFF6F-9B49-036D-C74A-B34FDAEE3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고난 길 헤치고 찾아온</a:t>
            </a:r>
          </a:p>
        </p:txBody>
      </p:sp>
      <p:sp>
        <p:nvSpPr>
          <p:cNvPr id="307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7BEF4F76-5C5B-CF67-96AB-1E149929C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어둔 밤 지나고</a:t>
            </a:r>
          </a:p>
        </p:txBody>
      </p:sp>
      <p:pic>
        <p:nvPicPr>
          <p:cNvPr id="3080" name="그림 1">
            <a:extLst>
              <a:ext uri="{FF2B5EF4-FFF2-40B4-BE49-F238E27FC236}">
                <a16:creationId xmlns:a16="http://schemas.microsoft.com/office/drawing/2014/main" id="{9D184C3F-A092-9BEA-B16C-021CAA6F420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53288" r="-1"/>
          <a:stretch/>
        </p:blipFill>
        <p:spPr bwMode="auto">
          <a:xfrm>
            <a:off x="0" y="3429000"/>
            <a:ext cx="12192000" cy="300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27A4FC87-9CB5-7FB3-F0B7-761C4614146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0A123A1-81F0-9832-3ABD-18F2D4BFA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옳은 길 따르라 의의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23B3F02-629D-DB66-62FB-82060DF14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 예수 따르라 승리의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7C423AE-C3A2-1BED-A41F-8C669148C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놀라운 이 소식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DAFB788-B0AB-914A-EBA0-A69E55ECA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고난 길 헤치고 찾아온</a:t>
            </a:r>
          </a:p>
        </p:txBody>
      </p:sp>
      <p:sp>
        <p:nvSpPr>
          <p:cNvPr id="410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47391F14-CBA3-28A3-A1C8-A22D96E9D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어둔 밤 지나고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D18E5B4-E4F6-465C-911A-33A576C6FD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25002" r="37" b="4416"/>
          <a:stretch/>
        </p:blipFill>
        <p:spPr>
          <a:xfrm>
            <a:off x="3972822" y="10"/>
            <a:ext cx="8234792" cy="6857990"/>
          </a:xfrm>
          <a:custGeom>
            <a:avLst/>
            <a:gdLst/>
            <a:ahLst/>
            <a:cxnLst/>
            <a:rect l="l" t="t" r="r" b="b"/>
            <a:pathLst>
              <a:path w="8234792" h="6821666">
                <a:moveTo>
                  <a:pt x="2322410" y="0"/>
                </a:moveTo>
                <a:lnTo>
                  <a:pt x="8234792" y="0"/>
                </a:lnTo>
                <a:lnTo>
                  <a:pt x="8234792" y="4503719"/>
                </a:lnTo>
                <a:lnTo>
                  <a:pt x="8215888" y="4629599"/>
                </a:lnTo>
                <a:cubicBezTo>
                  <a:pt x="8049795" y="5454493"/>
                  <a:pt x="7647096" y="6191792"/>
                  <a:pt x="7082996" y="6765066"/>
                </a:cubicBezTo>
                <a:lnTo>
                  <a:pt x="7021717" y="6821666"/>
                </a:lnTo>
                <a:lnTo>
                  <a:pt x="0" y="6821666"/>
                </a:lnTo>
                <a:lnTo>
                  <a:pt x="0" y="3790727"/>
                </a:lnTo>
                <a:cubicBezTo>
                  <a:pt x="0" y="2186928"/>
                  <a:pt x="879517" y="791919"/>
                  <a:pt x="2175128" y="76659"/>
                </a:cubicBezTo>
                <a:close/>
              </a:path>
            </a:pathLst>
          </a:cu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5608ACC0-B6FF-4810-B050-204764247168}"/>
              </a:ext>
            </a:extLst>
          </p:cNvPr>
          <p:cNvSpPr txBox="1">
            <a:spLocks/>
          </p:cNvSpPr>
          <p:nvPr/>
        </p:nvSpPr>
        <p:spPr>
          <a:xfrm>
            <a:off x="240866" y="405918"/>
            <a:ext cx="3642475" cy="164616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189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377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566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754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algn="l"/>
            <a:r>
              <a:rPr kumimoji="0" lang="en-US" altLang="ko-KR" sz="3600" b="1" kern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2026-06-05</a:t>
            </a:r>
          </a:p>
          <a:p>
            <a:pPr algn="l"/>
            <a:r>
              <a:rPr kumimoji="0" lang="ko-KR" altLang="en-US" sz="5400" b="1" kern="1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금요기도회</a:t>
            </a:r>
            <a:endParaRPr lang="ko-KR" altLang="en-US" sz="5400" b="1" kern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5B7F4B72-84FE-1B1D-EF35-0A677D69AA03}"/>
              </a:ext>
            </a:extLst>
          </p:cNvPr>
          <p:cNvSpPr txBox="1">
            <a:spLocks/>
          </p:cNvSpPr>
          <p:nvPr/>
        </p:nvSpPr>
        <p:spPr>
          <a:xfrm>
            <a:off x="83726" y="3965944"/>
            <a:ext cx="5074199" cy="2805734"/>
          </a:xfrm>
          <a:prstGeom prst="rect">
            <a:avLst/>
          </a:prstGeom>
          <a:solidFill>
            <a:srgbClr val="FDFDF5">
              <a:alpha val="65098"/>
            </a:srgbClr>
          </a:solidFill>
        </p:spPr>
        <p:txBody>
          <a:bodyPr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189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377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566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754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endParaRPr kumimoji="0" lang="en-US" altLang="ko-KR" sz="1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kumimoji="0" lang="en-US" altLang="ko-KR" sz="1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kumimoji="0" lang="ko-KR" alt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정도</a:t>
            </a:r>
            <a:endParaRPr kumimoji="0" lang="en-US" altLang="ko-KR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kumimoji="0" lang="en-US" altLang="ko-KR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0" lang="ko-KR" altLang="en-US" sz="4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역대하</a:t>
            </a:r>
            <a:r>
              <a:rPr kumimoji="0" lang="ko-KR" alt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en-US" altLang="ko-KR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27</a:t>
            </a:r>
            <a:r>
              <a:rPr kumimoji="0" lang="ko-KR" alt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  <a:r>
              <a:rPr kumimoji="0" lang="en-US" altLang="ko-KR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endParaRPr kumimoji="0" lang="en-US" altLang="ko-KR" sz="1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kumimoji="0" lang="en-US" altLang="ko-KR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kumimoji="0" lang="ko-KR" altLang="en-U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오구식</a:t>
            </a:r>
            <a:r>
              <a:rPr kumimoji="0" lang="ko-KR" alt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b="1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목사 </a:t>
            </a:r>
            <a:r>
              <a:rPr kumimoji="0" lang="en-US" altLang="ko-KR" b="1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616540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8538DBA1-3D34-5D39-D5E6-137A753CEF2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86F53D7-1CCE-E490-63BE-EF5D3E0FB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옳은 길 따르라 의의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F6C74E5-CE3F-227F-6D2E-81346A62F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 예수 따르라 승리의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836954A-7545-A69A-6E7C-C3106DCE8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놀라운 이 소식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B3E3751-CD5E-4009-884C-94AA6A4CB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고난 길 헤치고 찾아온</a:t>
            </a:r>
          </a:p>
        </p:txBody>
      </p:sp>
      <p:sp>
        <p:nvSpPr>
          <p:cNvPr id="512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EF1BB1EA-751B-7FED-FD01-12E5B429F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어둔 밤 지나고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CC6B1635-6F13-A061-704E-4FC920E7317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22081ED-A417-C894-C545-5ACDBBE6D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옳은 길 따르라 의의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315C308-BEAA-6588-218F-DBD9D928F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주 예수 따르라 승리의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D1476FC-F141-B3C6-AC4D-C3F337D3F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놀라운 이 소식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8C2009EC-A672-D3AA-8C04-65369AE57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고난 길 헤치고 찾아온</a:t>
            </a:r>
          </a:p>
        </p:txBody>
      </p:sp>
      <p:sp>
        <p:nvSpPr>
          <p:cNvPr id="615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D5B350A5-8D6C-C05B-CDDE-59A4324D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어둔 밤 지나고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16E312B9-7C56-6BAC-97D4-A571A307CFA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0"/>
          <a:stretch>
            <a:fillRect/>
          </a:stretch>
        </p:blipFill>
        <p:spPr bwMode="auto">
          <a:xfrm>
            <a:off x="0" y="0"/>
            <a:ext cx="1219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0167967F-5B7C-42D3-44AB-4EF5080AF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옳은 길 따르라 의의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DF3F47E-54F7-0C01-DF4C-85CDE08A7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주 예수 따르라 승리의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9ACD461-2352-5FEA-E99F-2B68D7E48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놀라운 이 소식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1C02AEB-91BC-659F-C7E1-405DF3639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고난 길 헤치고 찾아온</a:t>
            </a:r>
          </a:p>
        </p:txBody>
      </p:sp>
      <p:sp>
        <p:nvSpPr>
          <p:cNvPr id="717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4392BDF4-5646-8897-FFC8-C6A8CE5A6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어둔 밤 지나고</a:t>
            </a:r>
          </a:p>
        </p:txBody>
      </p:sp>
      <p:pic>
        <p:nvPicPr>
          <p:cNvPr id="7176" name="그림 1">
            <a:extLst>
              <a:ext uri="{FF2B5EF4-FFF2-40B4-BE49-F238E27FC236}">
                <a16:creationId xmlns:a16="http://schemas.microsoft.com/office/drawing/2014/main" id="{8DE44C53-3EF2-B215-18D2-9467C2EC264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9" t="53104" r="-1"/>
          <a:stretch/>
        </p:blipFill>
        <p:spPr bwMode="auto">
          <a:xfrm>
            <a:off x="0" y="3429001"/>
            <a:ext cx="12189884" cy="301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D9F2CED0-E8C3-D80A-874E-58F3F3F9007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D867ACC-147C-B935-26B3-DC34CC667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옳은 길 따르라 의의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FB92721-60C7-28AA-F42A-816B88B39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주 예수 따르라 승리의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981A5CB-557F-2BAC-9B67-F6D24A38E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놀라운 이 소식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004FD85-E1C5-2AB9-6D7D-B0555A0E2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고난 길 헤치고 찾아온</a:t>
            </a:r>
          </a:p>
        </p:txBody>
      </p:sp>
      <p:sp>
        <p:nvSpPr>
          <p:cNvPr id="819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2347E83E-DFF3-1A9B-89F5-27D13D05E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어둔 밤 지나고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05AC6136-33B4-333D-4296-9CE3946A09E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932D44E-F515-5313-79A5-5A56A061A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옳은 길 따르라 의의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0CCC710-B9A1-4988-8803-84AA90071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주 예수 따르라 승리의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2F40BF1-C339-51DF-E2D9-2E176286C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놀라운 이 소식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A97B0B4-B553-35E2-A16C-1EE3CE25B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고난 길 헤치고 찾아온</a:t>
            </a:r>
          </a:p>
        </p:txBody>
      </p:sp>
      <p:sp>
        <p:nvSpPr>
          <p:cNvPr id="922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D6F46F0A-B436-0FA2-9012-DB6D6F95B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어둔 밤 지나고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75D5AB23-A807-DFAF-1855-43C4CD4C1EE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6231120-B0CC-52A3-9A4A-C533FEF28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옳은 길 따르라 의의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940BFE0-CC6A-618F-D69F-DD3AF2BB5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 예수 따르라 승리의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63491E0-364F-E4AC-5624-A1215F3AE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놀라운 이 소식</a:t>
            </a:r>
          </a:p>
        </p:txBody>
      </p:sp>
      <p:sp>
        <p:nvSpPr>
          <p:cNvPr id="1024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68AC02B-4861-70A2-D352-B54A2C8D6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고난 길 헤치고 찾아온</a:t>
            </a:r>
          </a:p>
        </p:txBody>
      </p:sp>
      <p:sp>
        <p:nvSpPr>
          <p:cNvPr id="1024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536018AF-DADD-D574-2A28-8B34CD6EC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어둔 밤 지나고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68820367-4AF4-8C43-5E5F-EE26189FC8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0" y="1"/>
            <a:ext cx="12192000" cy="33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0070DCE0-56A1-A134-448F-CC979A836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옳은 길 따르라 의의</a:t>
            </a: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22ED8DA-2691-B664-5CFE-140F8FBF6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 예수 따르라 승리의</a:t>
            </a:r>
          </a:p>
        </p:txBody>
      </p:sp>
      <p:sp>
        <p:nvSpPr>
          <p:cNvPr id="1126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F597718-A0B1-653F-1924-52EC9F328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놀라운 이 소식</a:t>
            </a:r>
          </a:p>
        </p:txBody>
      </p:sp>
      <p:sp>
        <p:nvSpPr>
          <p:cNvPr id="1127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1544B26-D954-8CB2-E04D-32CCB7B62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고난 길 헤치고 찾아온</a:t>
            </a:r>
          </a:p>
        </p:txBody>
      </p:sp>
      <p:sp>
        <p:nvSpPr>
          <p:cNvPr id="1127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1DA7BBF5-8FF3-1231-94D0-59ABBB7CC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어둔 밤 지나고</a:t>
            </a:r>
          </a:p>
        </p:txBody>
      </p:sp>
      <p:pic>
        <p:nvPicPr>
          <p:cNvPr id="11272" name="그림 1">
            <a:extLst>
              <a:ext uri="{FF2B5EF4-FFF2-40B4-BE49-F238E27FC236}">
                <a16:creationId xmlns:a16="http://schemas.microsoft.com/office/drawing/2014/main" id="{056D9AAB-DD7F-3D62-15DF-261E5456DD5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" t="51797"/>
          <a:stretch/>
        </p:blipFill>
        <p:spPr bwMode="auto">
          <a:xfrm>
            <a:off x="1" y="3333751"/>
            <a:ext cx="12194118" cy="310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7BCAA27C-E757-639B-6C70-44C1F5185D2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1976123-4418-6187-86F6-3014CAF26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옳은 길 따르라 의의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EB1476D-0560-4CC4-649C-C0BBEB033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 예수 따르라 승리의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905BD79-D914-BEB6-E2E8-FAA96F34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놀라운 이 소식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959FBA4-6816-115D-63B6-3B067C479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고난 길 헤치고 찾아온</a:t>
            </a:r>
          </a:p>
        </p:txBody>
      </p:sp>
      <p:sp>
        <p:nvSpPr>
          <p:cNvPr id="1229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17CA18A8-873E-29E4-1272-99FA46228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어둔 밤 지나고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70BB8925-2BB4-3461-E4EC-748EC4BE6A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AE22D21-35E9-8EAA-B4BE-8CB2E207B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옳은 길 따르라 의의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7FC708C-4F64-42A5-C7AF-413F8BA48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 예수 따르라 승리의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799C915-07EE-7C1D-1E3B-0929FA05A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놀라운 이 소식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FFFA241-8E4D-DBBC-8C9B-7258804CF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고난 길 헤치고 찾아온</a:t>
            </a:r>
          </a:p>
        </p:txBody>
      </p:sp>
      <p:sp>
        <p:nvSpPr>
          <p:cNvPr id="1331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6FD52550-2887-A754-310B-55FF42FC7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어둔 밤 지나고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E2B15609-4243-99FF-44CF-B3526EA126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246AADE0-6C5F-F60B-CEC2-F731EF6F0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옳은 길 따르라 의의</a:t>
            </a:r>
          </a:p>
        </p:txBody>
      </p:sp>
      <p:sp>
        <p:nvSpPr>
          <p:cNvPr id="1434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A6FF3B0-2A4E-2B9D-094F-141216308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 예수 따르라 승리의</a:t>
            </a:r>
          </a:p>
        </p:txBody>
      </p:sp>
      <p:sp>
        <p:nvSpPr>
          <p:cNvPr id="1434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98A5761-8608-FAA0-312B-4596B1BFE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놀라운 이 소식</a:t>
            </a:r>
          </a:p>
        </p:txBody>
      </p:sp>
      <p:sp>
        <p:nvSpPr>
          <p:cNvPr id="1434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B6CCFEE-FD11-05A0-6A28-11B159B3D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고난 길 헤치고 찾아온</a:t>
            </a:r>
          </a:p>
        </p:txBody>
      </p:sp>
      <p:sp>
        <p:nvSpPr>
          <p:cNvPr id="1434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8CF34C55-512D-436D-915B-12DB587EC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어둔 밤 지나고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0" y="1097592"/>
            <a:ext cx="12192000" cy="466281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ko-KR" altLang="en-US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첫째 성령충만한 이 밤이 되게 하소서</a:t>
            </a:r>
            <a:endParaRPr lang="en-US" altLang="ko-KR" sz="42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 주간 보호하시고 인도하시고 역사하신 우리 하나님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감사하고 회개하고 결단하는 심령마다 성령으로                 </a:t>
            </a:r>
            <a:endParaRPr lang="en-US" altLang="ko-KR" sz="4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충만케 하셔서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3)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말씀에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아멘으로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화답하고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전심으로 부르짖고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      </a:t>
            </a:r>
          </a:p>
          <a:p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기뻐 찬양하는 이 밤이 되게 하소서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1734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5B376CF5-4CBA-80F2-B5FD-7DE02C2D811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0" y="0"/>
            <a:ext cx="12192000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C31E59F-FB19-676E-CAC5-E87954612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옳은 길 따르라 의의</a:t>
            </a:r>
          </a:p>
        </p:txBody>
      </p:sp>
      <p:sp>
        <p:nvSpPr>
          <p:cNvPr id="1536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F064554-6B7F-34AB-E4C0-36BE6170A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 예수 따르라 승리의</a:t>
            </a:r>
          </a:p>
        </p:txBody>
      </p:sp>
      <p:sp>
        <p:nvSpPr>
          <p:cNvPr id="1536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6ADF189-0BF9-061D-88A1-5325AC6DE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놀라운 이 소식</a:t>
            </a:r>
          </a:p>
        </p:txBody>
      </p:sp>
      <p:sp>
        <p:nvSpPr>
          <p:cNvPr id="1536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22ACD9E-11C3-1B3B-A707-DDE9DB41B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고난 길 헤치고 찾아온</a:t>
            </a:r>
          </a:p>
        </p:txBody>
      </p:sp>
      <p:sp>
        <p:nvSpPr>
          <p:cNvPr id="1536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8207938C-1B95-4FC6-358E-0A4780818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어둔 밤 지나고</a:t>
            </a:r>
          </a:p>
        </p:txBody>
      </p:sp>
      <p:pic>
        <p:nvPicPr>
          <p:cNvPr id="15368" name="그림 1">
            <a:extLst>
              <a:ext uri="{FF2B5EF4-FFF2-40B4-BE49-F238E27FC236}">
                <a16:creationId xmlns:a16="http://schemas.microsoft.com/office/drawing/2014/main" id="{7592AF7F-6314-2071-E73C-3EA2DF8C4F2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53401" r="-1"/>
          <a:stretch/>
        </p:blipFill>
        <p:spPr bwMode="auto">
          <a:xfrm>
            <a:off x="1" y="3429000"/>
            <a:ext cx="12192000" cy="299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>
            <a:extLst>
              <a:ext uri="{FF2B5EF4-FFF2-40B4-BE49-F238E27FC236}">
                <a16:creationId xmlns:a16="http://schemas.microsoft.com/office/drawing/2014/main" id="{B9E09301-B5CB-A892-A8A8-CC88A6B069A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DA4678D-18E7-7CF9-725B-CD9C86B76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옳은 길 따르라 의의</a:t>
            </a:r>
          </a:p>
        </p:txBody>
      </p:sp>
      <p:sp>
        <p:nvSpPr>
          <p:cNvPr id="1638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A8B7D73-ED1A-B67A-91F1-08BFF3C7B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 예수 따르라 승리의</a:t>
            </a:r>
          </a:p>
        </p:txBody>
      </p:sp>
      <p:sp>
        <p:nvSpPr>
          <p:cNvPr id="1638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1AD1AC0-93F6-7F4C-17E5-4AA4A4E1A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놀라운 이 소식</a:t>
            </a:r>
          </a:p>
        </p:txBody>
      </p:sp>
      <p:sp>
        <p:nvSpPr>
          <p:cNvPr id="1639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4E37509A-9C6A-5845-F328-8780A4A4A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고난 길 헤치고 찾아온</a:t>
            </a:r>
          </a:p>
        </p:txBody>
      </p:sp>
      <p:sp>
        <p:nvSpPr>
          <p:cNvPr id="1639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D26690B9-A3D3-C098-F942-D37ED90CF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어둔 밤 지나고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1">
            <a:extLst>
              <a:ext uri="{FF2B5EF4-FFF2-40B4-BE49-F238E27FC236}">
                <a16:creationId xmlns:a16="http://schemas.microsoft.com/office/drawing/2014/main" id="{ACBC394A-296C-4809-F4D5-FFE83041CB7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B576E12-A010-6242-5EB5-E2C589299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옳은 길 따르라 의의</a:t>
            </a:r>
          </a:p>
        </p:txBody>
      </p:sp>
      <p:sp>
        <p:nvSpPr>
          <p:cNvPr id="1741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1B6BA82-E4BE-675A-5E2F-9762AE2F1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주 예수 따르라 승리의</a:t>
            </a:r>
          </a:p>
        </p:txBody>
      </p:sp>
      <p:sp>
        <p:nvSpPr>
          <p:cNvPr id="1741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72E33AF5-3173-81E1-562D-754A43896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놀라운 이 소식</a:t>
            </a:r>
          </a:p>
        </p:txBody>
      </p:sp>
      <p:sp>
        <p:nvSpPr>
          <p:cNvPr id="1741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A643BA2-0D0B-A9C8-2025-EA8E274C9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고난 길 헤치고 찾아온</a:t>
            </a:r>
          </a:p>
        </p:txBody>
      </p:sp>
      <p:sp>
        <p:nvSpPr>
          <p:cNvPr id="1741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D5F28177-3740-7C45-BE67-B6BEE930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  <a:buNone/>
            </a:pPr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어둔 밤 지나고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-1" y="1459230"/>
            <a:ext cx="12192000" cy="393954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3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둘째</a:t>
            </a:r>
            <a:r>
              <a:rPr lang="en-US" altLang="ko-KR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4200" b="1" spc="-150" dirty="0" err="1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코람데오</a:t>
            </a:r>
            <a:r>
              <a:rPr lang="en-US" altLang="ko-KR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여호와가 보시기에 정직하게</a:t>
            </a:r>
            <a:endParaRPr lang="en-US" altLang="ko-KR" sz="42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대한민국을 위하여</a:t>
            </a:r>
          </a:p>
          <a:p>
            <a:endParaRPr lang="ko-KR" altLang="en-US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자유 민주주의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평화로운 나라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법치국가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공의와 정의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...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하나님의 영광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성령의 임재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촛대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...</a:t>
            </a:r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356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24">
            <a:extLst>
              <a:ext uri="{FF2B5EF4-FFF2-40B4-BE49-F238E27FC236}">
                <a16:creationId xmlns:a16="http://schemas.microsoft.com/office/drawing/2014/main" id="{8F454B65-1FDD-5A64-AAC2-A394FFD8B70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A6BD2C4C-FC7D-7240-8891-E743C9AEA4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BF7CE08E-B9E9-68C3-0368-84B4C64AB22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7573EF8-01E2-6B73-F107-23ADD1087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 주를 가까이하게 함은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73ED300-E25B-2C05-BB34-13C5C0520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내 고생하는 것 옛 야곱이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5064DC3-7B66-ADA9-8F10-733E97083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천성에 가는 길 험하여도 생명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AFA8CEF-E456-801C-61BC-372551BBF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야곱이 잠 깨어 일어난 후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62C1BA9C-C6CB-2CFA-6093-3ABFBBF423D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63A1AE7-68ED-75BA-384F-C216851B1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내 주를 가까이하게 함은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F669704-4385-0C70-D140-F40AC54FB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내 고생하는 것 옛 야곱이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5D0C11D-6C48-3DE5-9CA3-DF729D7EA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천성에 가는 길 험하여도 생명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08A1DFB-DDD3-CAE3-B608-A72C9E108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야곱이 잠 깨어 일어난 후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D9538B4F-DA7A-FF1F-F4D7-2CAE69596A8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46444E9-C602-12EE-2240-F6198A754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내 주를 가까이하게 함은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7797F04-F1CB-64BD-B3AE-AFD251B21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내 고생하는 것 옛 야곱이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84F859D-E563-C450-4D0E-F37F55A98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천성에 가는 길 험하여도 생명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579D2CB-54B5-DF6F-A20A-F76C770B0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야곱이 잠 깨어 일어난 후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84C137F4-8791-A5DC-C6F1-5C70B03014A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917C910-95ED-8F8E-0AA4-D1FC0B50A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내 주를 가까이하게 함은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E009337-C780-D0D1-30FB-B15291CD2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내 고생하는 것 옛 야곱이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76C06CF-32E3-0E04-643E-F63D5ED70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천성에 가는 길 험하여도 생명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08B3220-E9CA-DCED-FAAF-3FA2F0FDA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야곱이 잠 깨어 일어난 후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D9188FEC-15FE-A18B-EB1C-6AE68E840A6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0F60682-DE59-AF1A-6F3C-45CAD0F5A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천성을 향해 가는 성도들아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4DBB464-F2C4-7585-4088-FBBC7597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너 가는 길을 누가 비웃거든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6DF2248-7B24-A503-323A-53B4DFB36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너 가는 길을 모두 가기 전에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BB19891-6D6E-0AA2-251F-ED69E79C9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앞으로 앞으로 천성을 향해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0F7CEDB9-B076-EA77-0B1B-0B15536BA06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58E5334-D5CB-AB15-33C1-0AAB3EDD4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내 주를 가까이하게 함은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B30CD40-9AD0-094D-645D-FF7A6C5D9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내 고생하는 것 옛 야곱이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EED5819-573E-54CA-5ABE-9D05FB0A1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천성에 가는 길 험하여도 생명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35313E6-656C-8389-6600-D65B9A308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야곱이 잠 깨어 일어난 후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AF128BF9-E748-E492-73DF-2A6F13B2D10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FEAC1FD-BC57-227B-5595-1E120AA95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내 주를 가까이하게 함은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E087924-97C0-924B-5E39-2B0528A2A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내 고생하는 것 옛 야곱이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5027724-BF44-C151-0DF3-B8EB5B3CD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천성에 가는 길 험하여도 생명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86A8065-8605-7E9D-E0EB-B1C398AF9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야곱이 잠 깨어 일어난 후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B477B0C6-6F2F-49F4-33D2-CEE3CBB8D5A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2685933-10C4-EC87-E9C8-52B42241F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내 주를 가까이하게 함은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F9C9D65-BDA7-8AC0-8439-DC2EDE4D5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내 고생하는 것 옛 야곱이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E0B438D-89DC-759C-42F9-A9145C229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천성에 가는 길 험하여도 생명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AADFA08-1C97-07A6-8D09-FD69DB343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야곱이 잠 깨어 일어난 후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174C9212-04CD-DDB6-3A46-AE9DDA85E45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EC0DF88-D114-4140-E380-C1B751385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내 주를 가까이하게 함은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BC9C733-30D4-7C30-3DD8-F75891E68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내 고생하는 것 옛 야곱이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123B6B0-0B8F-00B3-962B-98A39FEEA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천성에 가는 길 험하여도 생명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B005E50-63D8-14CA-4E95-773B9E91E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야곱이 잠 깨어 일어난 후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0" y="1559257"/>
            <a:ext cx="12192000" cy="373948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셋째</a:t>
            </a:r>
            <a:r>
              <a:rPr lang="en-US" altLang="ko-KR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정도</a:t>
            </a:r>
            <a:r>
              <a:rPr lang="en-US" altLang="ko-KR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여호와 앞에서 바른길</a:t>
            </a:r>
            <a:endParaRPr lang="en-US" altLang="ko-KR" sz="42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대한민국의 교회를 위하여</a:t>
            </a:r>
          </a:p>
          <a:p>
            <a:endParaRPr lang="ko-KR" altLang="en-US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교회의 본질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성도의 의무와 사명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부르심이 목적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...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교회로 성도로 예배로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...</a:t>
            </a:r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7968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7F1A0DAD-E3D1-A80A-14A8-C4C9C6237D4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85ACCB39-AE5B-0981-D2FF-ED2DFC8896A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5F3212E0-21B6-F243-ABF9-EE971C9974D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D39B2BF5-2D39-D215-6D30-D405E8D8155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C08A72A3-F44B-99D4-FB0A-A4E07834A7B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C8C770B-F0DB-DB63-310C-813FACC02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우리들이 싸울 것은</a:t>
            </a:r>
          </a:p>
        </p:txBody>
      </p:sp>
      <p:sp>
        <p:nvSpPr>
          <p:cNvPr id="205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1391401-B1B5-32E1-B46D-552D6BFF0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우리들이 입은 갑옷</a:t>
            </a:r>
          </a:p>
        </p:txBody>
      </p:sp>
      <p:sp>
        <p:nvSpPr>
          <p:cNvPr id="205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688F6ED-58A8-9C74-A5B8-73CAA782E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악한 마귀 제아무리</a:t>
            </a:r>
          </a:p>
        </p:txBody>
      </p:sp>
      <p:sp>
        <p:nvSpPr>
          <p:cNvPr id="205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451C8F5-7520-52BC-10E0-1ADD236BF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죄악 중에 빠진 사람</a:t>
            </a:r>
          </a:p>
        </p:txBody>
      </p:sp>
      <p:sp>
        <p:nvSpPr>
          <p:cNvPr id="205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2287976A-74A0-92E8-5654-BCF49A795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B3101FF0-1FDC-2034-2611-90D80B5A7BC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3E15EE6-722F-63B7-D573-1CE4DA6CD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천성을 향해 가는 성도들아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2ADF8C7-E16E-0E31-8E8D-F01DFE2E5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너 가는 길을 누가 비웃거든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CFBE8F6-CBA5-A9FE-317D-72B040F82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너 가는 길을 모두 가기 전에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66204E3-F1A4-66E2-F51E-23C182D09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앞으로 앞으로 천성을 향해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E1A9AFD7-9B99-BA59-3823-DAB3F4FF4FE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7BBB613-12C4-D667-7ED5-570E39727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우리들이 싸울 것은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844274CB-C5AA-B24B-FE40-9653AF09B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우리들이 입은 갑옷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42A04293-5281-14EA-A617-63930DD05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악한 마귀 제아무리</a:t>
            </a:r>
          </a:p>
        </p:txBody>
      </p:sp>
      <p:sp>
        <p:nvSpPr>
          <p:cNvPr id="307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B3C1DFD-B66C-C946-1152-3BE88356A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죄악 중에 빠진 사람</a:t>
            </a:r>
          </a:p>
        </p:txBody>
      </p:sp>
      <p:sp>
        <p:nvSpPr>
          <p:cNvPr id="307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2F59278F-AE1D-684A-105B-B06EBA305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C25FF424-AB77-AA48-8B7D-C3CBBD2CA69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7C48793-2DBB-769D-D5C7-527AE269A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우리들이 싸울 것은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83DE685-4124-6B84-C23D-DA7C8341D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우리들이 입은 갑옷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94D038C-D138-DD26-2E0C-FB52470C9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악한 마귀 제아무리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48DFC5E6-223D-8235-2986-C314C8566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죄악 중에 빠진 사람</a:t>
            </a:r>
          </a:p>
        </p:txBody>
      </p:sp>
      <p:sp>
        <p:nvSpPr>
          <p:cNvPr id="410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B4CA3AB4-AC63-E696-285A-8891D6F4E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7AB613F3-CEFB-0549-CC96-BBD011A7082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44CA259-D27A-23F5-A344-3BCFD5A0F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우리들이 싸울 것은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3EC6505-357D-E849-B14F-02569DB78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우리들이 입은 갑옷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002C0F1-54D6-40CC-CDE4-A698B7BA6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악한 마귀 제아무리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625DA894-96AA-A87C-77B7-D983D76D9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죄악 중에 빠진 사람</a:t>
            </a:r>
          </a:p>
        </p:txBody>
      </p:sp>
      <p:sp>
        <p:nvSpPr>
          <p:cNvPr id="512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74521526-EF7B-ED37-F4B3-4A27166A8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0E76994D-CAE5-6F33-4D50-6888C15321B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7E7B4FD2-C94F-835D-707C-B724641F7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우리들이 싸울 것은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A4508B8-26E4-822B-4F43-3979DD2CF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우리들이 입은 갑옷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DD5E3D8-EA4A-6B48-F0B0-AA117D789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악한 마귀 제아무리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98BD6D2-5E78-3177-3D8D-5C6DD15F5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죄악 중에 빠진 사람</a:t>
            </a:r>
          </a:p>
        </p:txBody>
      </p:sp>
      <p:sp>
        <p:nvSpPr>
          <p:cNvPr id="615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30270F08-60F1-870B-43D4-F649CCB1F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4D681FC2-D961-FC39-16F2-4585A3FADB7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8F459E9-FEBF-FE6F-17B5-5F44EC5CA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우리들이 싸울 것은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72C3AB6-19AD-3E80-E1EF-DC7577D6C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우리들이 입은 갑옷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DA94BD7-2E72-9A0A-6E90-C7711D0DB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악한 마귀 제아무리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8239C6AA-46A5-6336-A35D-7ED28FA12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죄악 중에 빠진 사람</a:t>
            </a:r>
          </a:p>
        </p:txBody>
      </p:sp>
      <p:sp>
        <p:nvSpPr>
          <p:cNvPr id="717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66F2F836-664B-DB38-9F2A-2168B4322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C7AE6823-32FB-1E25-0FB6-7C41EF80078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68AEC3B-3AEE-F425-31FF-411280605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우리들이 싸울 것은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C4C7D50-BDD4-9B78-5558-ADE283569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우리들이 입은 갑옷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8CDA5A1-CA40-81D2-7739-97504C6C6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악한 마귀 제아무리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0A73763-9F7F-CF45-50DF-DD1E694BF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죄악 중에 빠진 사람</a:t>
            </a:r>
          </a:p>
        </p:txBody>
      </p:sp>
      <p:sp>
        <p:nvSpPr>
          <p:cNvPr id="819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6A4E1CEC-03E1-70FF-A308-FCA3A097E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5A79C393-9195-BAFA-3FD1-A5CA8D3928F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30FEA3D-6BD4-BABF-7884-B8594BBBD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우리들이 싸울 것은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51425A9-1C4B-9211-C6CE-576684E10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우리들이 입은 갑옷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2C1D89B-3535-D12F-D160-9DF240F9E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악한 마귀 제아무리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D59987F-67CD-88D3-30C0-926D80A2A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죄악 중에 빠진 사람</a:t>
            </a:r>
          </a:p>
        </p:txBody>
      </p:sp>
      <p:sp>
        <p:nvSpPr>
          <p:cNvPr id="922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B7BB47F3-3766-9E90-5296-46DB67B77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A9C5C110-8B3E-DDB1-029A-815E6F8EED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13C3CCA-C95C-52C3-47E2-218B5B846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우리들이 싸울 것은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A008235-4811-FE20-1EE6-7AFD7C8DD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우리들이 입은 갑옷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C74A942-1D34-5176-0099-2A5A6DAD2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악한 마귀 제아무리</a:t>
            </a:r>
          </a:p>
        </p:txBody>
      </p:sp>
      <p:sp>
        <p:nvSpPr>
          <p:cNvPr id="1024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AC09A32-0504-B7B9-D20D-4C7C118E8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죄악 중에 빠진 사람</a:t>
            </a:r>
          </a:p>
        </p:txBody>
      </p:sp>
      <p:sp>
        <p:nvSpPr>
          <p:cNvPr id="1024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A662D490-862F-E41C-E1EB-B20602582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6AD621BC-066F-186C-DDD4-D4483BFA809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B7DB780-1917-2721-7971-C979FD3E7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우리들이 싸울 것은</a:t>
            </a: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D38DE2B-636A-56E8-DA38-3F730E3B6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우리들이 입은 갑옷</a:t>
            </a:r>
          </a:p>
        </p:txBody>
      </p:sp>
      <p:sp>
        <p:nvSpPr>
          <p:cNvPr id="1126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A1F14B2-145C-654E-ED53-F878E6DC0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악한 마귀 제아무리</a:t>
            </a:r>
          </a:p>
        </p:txBody>
      </p:sp>
      <p:sp>
        <p:nvSpPr>
          <p:cNvPr id="1127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0BCE033C-656B-7576-3F09-F557F388E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죄악 중에 빠진 사람</a:t>
            </a:r>
          </a:p>
        </p:txBody>
      </p:sp>
      <p:sp>
        <p:nvSpPr>
          <p:cNvPr id="1127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0D063D02-2F5C-5038-AC51-1FEFE842F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A385E884-7FB2-25B2-5B82-6F26BF31F49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E3C4B6F-1DCC-34C8-A2D1-60E5204D0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우리들이 싸울 것은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8EDF6B3-6FBF-B1D9-1555-270F7C4DA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우리들이 입은 갑옷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4B795175-4FA4-C5DA-F688-49310BD52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악한 마귀 제아무리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4A73AC3A-482B-47E6-9A9D-6DCFBF069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죄악 중에 빠진 사람</a:t>
            </a:r>
          </a:p>
        </p:txBody>
      </p:sp>
      <p:sp>
        <p:nvSpPr>
          <p:cNvPr id="1229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CF086285-F07D-183C-9FA6-1A0A6AB53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E3A195A8-8525-154A-A51F-B264CA99B06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697D91A-6DAA-80B6-B545-35992CDA8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천성을 향해 가는 성도들아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28D13A8-F880-C5F4-3704-C3D6407E5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너 가는 길을 누가 비웃거든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B77C497-EA8F-01A4-5CDD-5FA69FC98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너 가는 길을 모두 가기 전에</a:t>
            </a:r>
          </a:p>
        </p:txBody>
      </p:sp>
      <p:sp>
        <p:nvSpPr>
          <p:cNvPr id="410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8BF5E49-CF65-4E55-C5E7-5E3C69B01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앞으로 앞으로 천성을 향해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01210679-9912-813D-0685-382A34951FC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CF9B495-671F-31D2-DB45-AF636A0CE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우리들이 싸울 것은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7ADAADE-C044-6C25-10BB-D00AC55FA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우리들이 입은 갑옷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639672E-881B-530A-3C45-266E7E6B1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악한 마귀 제아무리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63A68C53-08A9-1551-D824-41C473BF4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죄악 중에 빠진 사람</a:t>
            </a:r>
          </a:p>
        </p:txBody>
      </p:sp>
      <p:sp>
        <p:nvSpPr>
          <p:cNvPr id="13319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FC22A319-01EC-25D3-3E24-ED44C8B4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FADC1B7A-A3E5-CE79-26E6-E3123E59E30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011D6B9-5FCF-D06E-ED03-64C8EA448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우리들이 싸울 것은</a:t>
            </a:r>
          </a:p>
        </p:txBody>
      </p:sp>
      <p:sp>
        <p:nvSpPr>
          <p:cNvPr id="1434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9DAFB38-187E-6EA9-17ED-6A3EB84BE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우리들이 입은 갑옷</a:t>
            </a:r>
          </a:p>
        </p:txBody>
      </p:sp>
      <p:sp>
        <p:nvSpPr>
          <p:cNvPr id="1434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8191056-3ED6-039D-70CB-A6113755B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악한 마귀 제아무리</a:t>
            </a:r>
          </a:p>
        </p:txBody>
      </p:sp>
      <p:sp>
        <p:nvSpPr>
          <p:cNvPr id="1434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E2A8460-BAE9-A717-DF10-BC835B214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죄악 중에 빠진 사람</a:t>
            </a:r>
          </a:p>
        </p:txBody>
      </p:sp>
      <p:sp>
        <p:nvSpPr>
          <p:cNvPr id="14343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F5EC6376-2911-BDCD-B07A-B5E21A33B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DD0D7097-50A2-8299-9329-CF0C0C5B334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837A550-15D3-8A75-1526-C7A776752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우리들이 싸울 것은</a:t>
            </a:r>
          </a:p>
        </p:txBody>
      </p:sp>
      <p:sp>
        <p:nvSpPr>
          <p:cNvPr id="1536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0DE2473-5C02-7367-2FF8-062C8BE3B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우리들이 입은 갑옷</a:t>
            </a:r>
          </a:p>
        </p:txBody>
      </p:sp>
      <p:sp>
        <p:nvSpPr>
          <p:cNvPr id="1536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9D58B88-C4D8-79D3-1226-F530B95D9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악한 마귀 제아무리</a:t>
            </a:r>
          </a:p>
        </p:txBody>
      </p:sp>
      <p:sp>
        <p:nvSpPr>
          <p:cNvPr id="1536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69063A64-12FE-CE75-324C-63734C3D7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죄악 중에 빠진 사람</a:t>
            </a:r>
          </a:p>
        </p:txBody>
      </p:sp>
      <p:sp>
        <p:nvSpPr>
          <p:cNvPr id="15367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C3AA2859-7BF2-9B4D-0744-398FFF08A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>
            <a:extLst>
              <a:ext uri="{FF2B5EF4-FFF2-40B4-BE49-F238E27FC236}">
                <a16:creationId xmlns:a16="http://schemas.microsoft.com/office/drawing/2014/main" id="{F298A6A9-FFAA-3DD1-51E5-8E1F185FDBC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0725B0CC-3CD8-64E3-AC07-1112D1F48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우리들이 싸울 것은</a:t>
            </a:r>
          </a:p>
        </p:txBody>
      </p:sp>
      <p:sp>
        <p:nvSpPr>
          <p:cNvPr id="1638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0B86668-B155-B6B5-CBC2-C6A974944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우리들이 입은 갑옷</a:t>
            </a:r>
          </a:p>
        </p:txBody>
      </p:sp>
      <p:sp>
        <p:nvSpPr>
          <p:cNvPr id="1638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9244050-B28C-AB25-7248-E676CEE1B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악한 마귀 제아무리</a:t>
            </a:r>
          </a:p>
        </p:txBody>
      </p:sp>
      <p:sp>
        <p:nvSpPr>
          <p:cNvPr id="1639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FB37140-D6C5-0E05-2FC1-86A0391CE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죄악 중에 빠진 사람</a:t>
            </a:r>
          </a:p>
        </p:txBody>
      </p:sp>
      <p:sp>
        <p:nvSpPr>
          <p:cNvPr id="16391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0A5B3A04-FE50-9D46-5681-80E31AC7E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1">
            <a:extLst>
              <a:ext uri="{FF2B5EF4-FFF2-40B4-BE49-F238E27FC236}">
                <a16:creationId xmlns:a16="http://schemas.microsoft.com/office/drawing/2014/main" id="{3D2E1781-CB1E-EFDD-A4F3-55651545C0A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94DE46B-0ABF-3150-30CB-9AC1E8567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우리들이 싸울 것은</a:t>
            </a:r>
          </a:p>
        </p:txBody>
      </p:sp>
      <p:sp>
        <p:nvSpPr>
          <p:cNvPr id="1741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7D1DA6C-0A25-016F-0CD4-627648236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우리들이 입은 갑옷</a:t>
            </a:r>
          </a:p>
        </p:txBody>
      </p:sp>
      <p:sp>
        <p:nvSpPr>
          <p:cNvPr id="1741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1BC2808-A45E-164A-1AFE-A740EAE7B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악한 마귀 제아무리</a:t>
            </a:r>
          </a:p>
        </p:txBody>
      </p:sp>
      <p:sp>
        <p:nvSpPr>
          <p:cNvPr id="1741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0B14E3D3-ADF3-BD26-A74B-FFD16D6FC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4.</a:t>
            </a:r>
            <a:r>
              <a:rPr lang="ko-KR" altLang="en-US" sz="1467">
                <a:solidFill>
                  <a:srgbClr val="000000"/>
                </a:solidFill>
              </a:rPr>
              <a:t>죄악 중에 빠진 사람</a:t>
            </a:r>
          </a:p>
        </p:txBody>
      </p:sp>
      <p:sp>
        <p:nvSpPr>
          <p:cNvPr id="17415" name="AutoShape 17">
            <a:hlinkClick r:id="rId7" action="ppaction://hlinksldjump"/>
            <a:extLst>
              <a:ext uri="{FF2B5EF4-FFF2-40B4-BE49-F238E27FC236}">
                <a16:creationId xmlns:a16="http://schemas.microsoft.com/office/drawing/2014/main" id="{2CEED758-BE65-0CB3-FCA9-B97491D81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FF0000"/>
                </a:solidFill>
              </a:rPr>
              <a:t>후</a:t>
            </a:r>
            <a:r>
              <a:rPr lang="en-US" altLang="ko-KR" sz="1467">
                <a:solidFill>
                  <a:srgbClr val="FF0000"/>
                </a:solidFill>
              </a:rPr>
              <a:t>.</a:t>
            </a:r>
            <a:r>
              <a:rPr lang="ko-KR" altLang="en-US" sz="1467">
                <a:solidFill>
                  <a:srgbClr val="FF0000"/>
                </a:solidFill>
              </a:rPr>
              <a:t>한마음으로 힘써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0" y="1636201"/>
            <a:ext cx="12192000" cy="358559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ko-KR" altLang="en-US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넷째</a:t>
            </a:r>
            <a:r>
              <a:rPr lang="en-US" altLang="ko-KR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전쟁</a:t>
            </a:r>
            <a:r>
              <a:rPr lang="en-US" altLang="ko-KR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200" b="1" spc="-3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이기는 싸움</a:t>
            </a:r>
            <a:endParaRPr lang="en-US" altLang="ko-KR" sz="42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30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대한민국의 미래를 위하여</a:t>
            </a:r>
          </a:p>
          <a:p>
            <a:endParaRPr lang="ko-KR" altLang="en-US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교육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복지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...</a:t>
            </a: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장자로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제사장으로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선지자로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...</a:t>
            </a:r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71061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07C349CC-77EA-1220-441B-437A3CF605E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0CD07CF-0737-100E-A617-48A35F704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이름을 부르는</a:t>
            </a:r>
          </a:p>
        </p:txBody>
      </p:sp>
      <p:sp>
        <p:nvSpPr>
          <p:cNvPr id="1434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E17C88D8-D3AC-17F9-2656-D90A54F14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예수 이겼네 예수</a:t>
            </a:r>
          </a:p>
        </p:txBody>
      </p:sp>
      <p:sp>
        <p:nvSpPr>
          <p:cNvPr id="1434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792F1DDA-15F5-7085-6351-A3F7E8A40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예수님 권세 예수님</a:t>
            </a:r>
          </a:p>
        </p:txBody>
      </p:sp>
      <p:sp>
        <p:nvSpPr>
          <p:cNvPr id="14342" name="AutoShape 16">
            <a:hlinkClick r:id="rId4" action="ppaction://hlinksldjump"/>
            <a:extLst>
              <a:ext uri="{FF2B5EF4-FFF2-40B4-BE49-F238E27FC236}">
                <a16:creationId xmlns:a16="http://schemas.microsoft.com/office/drawing/2014/main" id="{CA370D36-4E66-8606-8985-59A483757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13.</a:t>
            </a:r>
            <a:r>
              <a:rPr lang="ko-KR" altLang="en-US" sz="1467">
                <a:solidFill>
                  <a:srgbClr val="FF0000"/>
                </a:solidFill>
              </a:rPr>
              <a:t>예수님 찬양 예수님</a:t>
            </a:r>
          </a:p>
        </p:txBody>
      </p:sp>
      <p:sp>
        <p:nvSpPr>
          <p:cNvPr id="1434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B6D7D9CB-52A9-75C3-9FFE-B322B2CE7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369E92BD-2FBA-40D4-2E99-282BE38C075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7436CC-EA34-D2C4-2736-D2269929A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이름을 부르는</a:t>
            </a:r>
          </a:p>
        </p:txBody>
      </p:sp>
      <p:sp>
        <p:nvSpPr>
          <p:cNvPr id="1536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18BF69B-DA13-0240-8240-4B762EF03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예수 이겼네 예수</a:t>
            </a:r>
          </a:p>
        </p:txBody>
      </p:sp>
      <p:sp>
        <p:nvSpPr>
          <p:cNvPr id="1536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F06B573F-67F9-F640-8316-B5C642E03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예수님 권세 예수님</a:t>
            </a:r>
          </a:p>
        </p:txBody>
      </p:sp>
      <p:sp>
        <p:nvSpPr>
          <p:cNvPr id="15366" name="AutoShape 16">
            <a:hlinkClick r:id="rId4" action="ppaction://hlinksldjump"/>
            <a:extLst>
              <a:ext uri="{FF2B5EF4-FFF2-40B4-BE49-F238E27FC236}">
                <a16:creationId xmlns:a16="http://schemas.microsoft.com/office/drawing/2014/main" id="{50C50EEC-C133-C576-684F-60B2218CB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13.</a:t>
            </a:r>
            <a:r>
              <a:rPr lang="ko-KR" altLang="en-US" sz="1467">
                <a:solidFill>
                  <a:srgbClr val="FF0000"/>
                </a:solidFill>
              </a:rPr>
              <a:t>예수님 찬양 예수님</a:t>
            </a:r>
          </a:p>
        </p:txBody>
      </p:sp>
      <p:sp>
        <p:nvSpPr>
          <p:cNvPr id="1536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5F68A442-0C4C-2589-1C7B-F1B6111FF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>
            <a:extLst>
              <a:ext uri="{FF2B5EF4-FFF2-40B4-BE49-F238E27FC236}">
                <a16:creationId xmlns:a16="http://schemas.microsoft.com/office/drawing/2014/main" id="{D7F0D35F-87F6-72A2-9F49-3CBAB3474B7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0824AF3-A6AA-7A27-7262-3117EDD12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이름을 부르는</a:t>
            </a:r>
          </a:p>
        </p:txBody>
      </p:sp>
      <p:sp>
        <p:nvSpPr>
          <p:cNvPr id="1638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862A2D4F-536E-1ED5-1C39-FB80C3DB9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예수 이겼네 예수</a:t>
            </a:r>
          </a:p>
        </p:txBody>
      </p:sp>
      <p:sp>
        <p:nvSpPr>
          <p:cNvPr id="1638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331B17B6-BEEC-B40C-7C1A-81761CBDC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예수님 권세 예수님</a:t>
            </a:r>
          </a:p>
        </p:txBody>
      </p:sp>
      <p:sp>
        <p:nvSpPr>
          <p:cNvPr id="16390" name="AutoShape 16">
            <a:hlinkClick r:id="rId4" action="ppaction://hlinksldjump"/>
            <a:extLst>
              <a:ext uri="{FF2B5EF4-FFF2-40B4-BE49-F238E27FC236}">
                <a16:creationId xmlns:a16="http://schemas.microsoft.com/office/drawing/2014/main" id="{059DF22F-FE12-D629-88DB-55AEB2BBE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13.</a:t>
            </a:r>
            <a:r>
              <a:rPr lang="ko-KR" altLang="en-US" sz="1467">
                <a:solidFill>
                  <a:srgbClr val="FF0000"/>
                </a:solidFill>
              </a:rPr>
              <a:t>예수님 찬양 예수님</a:t>
            </a:r>
          </a:p>
        </p:txBody>
      </p:sp>
      <p:sp>
        <p:nvSpPr>
          <p:cNvPr id="1639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304AE9C9-55B4-F284-05AA-B31D149AA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1">
            <a:extLst>
              <a:ext uri="{FF2B5EF4-FFF2-40B4-BE49-F238E27FC236}">
                <a16:creationId xmlns:a16="http://schemas.microsoft.com/office/drawing/2014/main" id="{CBE989D9-6497-ECDD-AF07-D34CFA9E7C3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B0F906-E7FD-7880-BF4B-F89C4D1C1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이름을 부르는</a:t>
            </a:r>
          </a:p>
        </p:txBody>
      </p:sp>
      <p:sp>
        <p:nvSpPr>
          <p:cNvPr id="17412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BED9370F-D3B3-4F80-5EE2-E8EC12269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예수 이겼네 예수</a:t>
            </a:r>
          </a:p>
        </p:txBody>
      </p:sp>
      <p:sp>
        <p:nvSpPr>
          <p:cNvPr id="17413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5DE1322A-9689-0445-94A2-B359ECF7E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예수님 권세 예수님</a:t>
            </a:r>
          </a:p>
        </p:txBody>
      </p:sp>
      <p:sp>
        <p:nvSpPr>
          <p:cNvPr id="17414" name="AutoShape 16">
            <a:hlinkClick r:id="rId4" action="ppaction://hlinksldjump"/>
            <a:extLst>
              <a:ext uri="{FF2B5EF4-FFF2-40B4-BE49-F238E27FC236}">
                <a16:creationId xmlns:a16="http://schemas.microsoft.com/office/drawing/2014/main" id="{AD0FF19E-F8AB-5D39-C6D4-5A8130127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13.</a:t>
            </a:r>
            <a:r>
              <a:rPr lang="ko-KR" altLang="en-US" sz="1467">
                <a:solidFill>
                  <a:srgbClr val="FF0000"/>
                </a:solidFill>
              </a:rPr>
              <a:t>예수님 찬양 예수님</a:t>
            </a:r>
          </a:p>
        </p:txBody>
      </p:sp>
      <p:sp>
        <p:nvSpPr>
          <p:cNvPr id="17415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023DFF3D-2F0B-2D52-8344-BFB95631E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25001451-C047-DF07-9B34-6C0C652EF5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9327AEB-5504-51D7-EA29-F4B3D6A3A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천성을 향해 가는 성도들아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03190F9-3725-A756-DD52-81BFA642A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2.</a:t>
            </a:r>
            <a:r>
              <a:rPr lang="ko-KR" altLang="en-US" sz="1467">
                <a:solidFill>
                  <a:srgbClr val="000000"/>
                </a:solidFill>
              </a:rPr>
              <a:t>너 가는 길을 누가 비웃거든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973EF30-2008-2327-8596-CF3B06FF5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너 가는 길을 모두 가기 전에</a:t>
            </a:r>
          </a:p>
        </p:txBody>
      </p:sp>
      <p:sp>
        <p:nvSpPr>
          <p:cNvPr id="512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B854299-9FCC-25A2-3643-6620FA590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앞으로 앞으로 천성을 향해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12605252-56F5-2CB4-8CD9-557DD96FEAE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CF861AE-3287-1D57-32C1-B1BF08472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이름을 부르는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CFC5A3E-A128-6846-A5E4-FFAC08AB6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예수 이겼네 예수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FFA2665F-5109-9E2E-966B-BC3CC5AFE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예수님 권세 예수님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1817B821-397A-EB0B-1C80-29DE63B04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예수님 찬양 예수님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DE53F7C6-6338-C3AF-50D5-766A6BF36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A4685420-84B0-4922-8E86-B778201D674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5C4DAE2-034E-7FD0-D8A1-BCBBDD751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이름을 부르는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6F7B4CA-F842-8C66-05CD-72F284958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예수 이겼네 예수</a:t>
            </a:r>
          </a:p>
        </p:txBody>
      </p:sp>
      <p:sp>
        <p:nvSpPr>
          <p:cNvPr id="7173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8EE1853A-77DA-6E55-9C62-9B05EFB6C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예수님 권세 예수님</a:t>
            </a:r>
          </a:p>
        </p:txBody>
      </p:sp>
      <p:sp>
        <p:nvSpPr>
          <p:cNvPr id="7174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9296E5E-C0F0-CD9F-3E88-A4D2BFA47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예수님 찬양 예수님</a:t>
            </a:r>
          </a:p>
        </p:txBody>
      </p:sp>
      <p:sp>
        <p:nvSpPr>
          <p:cNvPr id="7175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94BD11FA-E266-5C5A-E77E-73ED9E3F6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EBC17837-BE86-5B67-84B6-6FF76AB90D4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8D16057-273D-7004-072A-9B6D55666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이름을 부르는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414B046-8850-CBEB-B49E-D4D81788D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예수 이겼네 예수</a:t>
            </a:r>
          </a:p>
        </p:txBody>
      </p:sp>
      <p:sp>
        <p:nvSpPr>
          <p:cNvPr id="8197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586F8DE5-41C8-5716-9FAB-083328D46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예수님 권세 예수님</a:t>
            </a:r>
          </a:p>
        </p:txBody>
      </p:sp>
      <p:sp>
        <p:nvSpPr>
          <p:cNvPr id="8198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974544BB-754D-492C-7158-389A75612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예수님 찬양 예수님</a:t>
            </a:r>
          </a:p>
        </p:txBody>
      </p:sp>
      <p:sp>
        <p:nvSpPr>
          <p:cNvPr id="8199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C0E60459-6C88-D0B6-6E41-D2D9E4BC5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E12F6F7F-D315-DD27-CB40-2DA8F65375C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86DC4D5-7249-2504-F0B6-E9E8ED5C3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이름을 부르는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897FD94-5106-AD0B-1C98-66E19C9B3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예수 이겼네 예수</a:t>
            </a:r>
          </a:p>
        </p:txBody>
      </p:sp>
      <p:sp>
        <p:nvSpPr>
          <p:cNvPr id="922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F9FDE1E8-FA37-212A-FAFC-2DD7F120C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예수님 권세 예수님</a:t>
            </a:r>
          </a:p>
        </p:txBody>
      </p:sp>
      <p:sp>
        <p:nvSpPr>
          <p:cNvPr id="922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B15E9366-1D39-FD35-5619-B7D61BFAA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예수님 찬양 예수님</a:t>
            </a:r>
          </a:p>
        </p:txBody>
      </p:sp>
      <p:sp>
        <p:nvSpPr>
          <p:cNvPr id="922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822F158C-F9BD-131F-F8AD-858291CCE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09B4A046-59F8-401D-24A8-1AB873E523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F81EE04-ADBC-67AF-3C64-806D62C48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이름을 부르는</a:t>
            </a:r>
          </a:p>
        </p:txBody>
      </p:sp>
      <p:sp>
        <p:nvSpPr>
          <p:cNvPr id="1024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4B5232B5-476E-86D9-45F1-9AEB0A71C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예수 이겼네 예수</a:t>
            </a:r>
          </a:p>
        </p:txBody>
      </p:sp>
      <p:sp>
        <p:nvSpPr>
          <p:cNvPr id="10245" name="AutoShape 15">
            <a:hlinkClick r:id="rId4" action="ppaction://hlinksldjump"/>
            <a:extLst>
              <a:ext uri="{FF2B5EF4-FFF2-40B4-BE49-F238E27FC236}">
                <a16:creationId xmlns:a16="http://schemas.microsoft.com/office/drawing/2014/main" id="{4B0F21F6-C73D-2DB2-0FDD-0AA61244D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예수님 권세 예수님</a:t>
            </a:r>
          </a:p>
        </p:txBody>
      </p:sp>
      <p:sp>
        <p:nvSpPr>
          <p:cNvPr id="1024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B6D46A9-3578-600A-8BFF-97441BC88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예수님 찬양 예수님</a:t>
            </a:r>
          </a:p>
        </p:txBody>
      </p:sp>
      <p:sp>
        <p:nvSpPr>
          <p:cNvPr id="1024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B0377125-3E85-0462-93FF-2DA0CCD38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9AFB763F-95C1-634B-E0A5-3CA5644A39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A5E1991-D015-ACF5-72BF-80F368F10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이름을 부르는</a:t>
            </a:r>
          </a:p>
        </p:txBody>
      </p:sp>
      <p:sp>
        <p:nvSpPr>
          <p:cNvPr id="1126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9906AA0D-436E-3E5C-FC54-72D00CFD2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예수 이겼네 예수</a:t>
            </a:r>
          </a:p>
        </p:txBody>
      </p:sp>
      <p:sp>
        <p:nvSpPr>
          <p:cNvPr id="11269" name="AutoShape 15">
            <a:hlinkClick r:id="rId4" action="ppaction://hlinksldjump"/>
            <a:extLst>
              <a:ext uri="{FF2B5EF4-FFF2-40B4-BE49-F238E27FC236}">
                <a16:creationId xmlns:a16="http://schemas.microsoft.com/office/drawing/2014/main" id="{14CC7C34-4517-7038-00F7-79294D1CA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예수님 권세 예수님</a:t>
            </a:r>
          </a:p>
        </p:txBody>
      </p:sp>
      <p:sp>
        <p:nvSpPr>
          <p:cNvPr id="1127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BC705D70-C53F-84F7-28D4-2EE112F74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예수님 찬양 예수님</a:t>
            </a:r>
          </a:p>
        </p:txBody>
      </p:sp>
      <p:sp>
        <p:nvSpPr>
          <p:cNvPr id="1127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CFC6D7B8-3F72-3C08-B13C-4FB13C3B7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254AA2A9-4987-8A31-1A47-D5A2E66767A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7E1B1C1-622A-22FE-DEA9-EB71C1534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이름을 부르는</a:t>
            </a:r>
          </a:p>
        </p:txBody>
      </p:sp>
      <p:sp>
        <p:nvSpPr>
          <p:cNvPr id="12292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B577112A-EA13-B3DF-EBE8-B181708FA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예수 이겼네 예수</a:t>
            </a:r>
          </a:p>
        </p:txBody>
      </p:sp>
      <p:sp>
        <p:nvSpPr>
          <p:cNvPr id="12293" name="AutoShape 15">
            <a:hlinkClick r:id="rId4" action="ppaction://hlinksldjump"/>
            <a:extLst>
              <a:ext uri="{FF2B5EF4-FFF2-40B4-BE49-F238E27FC236}">
                <a16:creationId xmlns:a16="http://schemas.microsoft.com/office/drawing/2014/main" id="{95F553DE-9E02-4D5C-CC35-79CC8D059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예수님 권세 예수님</a:t>
            </a:r>
          </a:p>
        </p:txBody>
      </p:sp>
      <p:sp>
        <p:nvSpPr>
          <p:cNvPr id="12294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027449E-D6F5-BC99-EBEB-E7E9251F2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예수님 찬양 예수님</a:t>
            </a:r>
          </a:p>
        </p:txBody>
      </p:sp>
      <p:sp>
        <p:nvSpPr>
          <p:cNvPr id="12295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2FC61D9B-1203-2BF6-2C46-FCE8FE462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352DC759-167A-2036-7094-A28701672D6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1B164E9-BEEE-4D48-4987-86AB5EE0B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주의 이름을 부르는</a:t>
            </a:r>
          </a:p>
        </p:txBody>
      </p:sp>
      <p:sp>
        <p:nvSpPr>
          <p:cNvPr id="13316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18C859D6-018F-D0FD-DA40-AD68A7D1B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예수 이겼네 예수</a:t>
            </a:r>
          </a:p>
        </p:txBody>
      </p:sp>
      <p:sp>
        <p:nvSpPr>
          <p:cNvPr id="13317" name="AutoShape 15">
            <a:hlinkClick r:id="rId4" action="ppaction://hlinksldjump"/>
            <a:extLst>
              <a:ext uri="{FF2B5EF4-FFF2-40B4-BE49-F238E27FC236}">
                <a16:creationId xmlns:a16="http://schemas.microsoft.com/office/drawing/2014/main" id="{77A0667C-EAD3-F8F0-0683-B0FE4B715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예수님 권세 예수님</a:t>
            </a:r>
          </a:p>
        </p:txBody>
      </p:sp>
      <p:sp>
        <p:nvSpPr>
          <p:cNvPr id="13318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663EF5A6-D851-575E-83E1-39BDE346D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예수님 찬양 예수님</a:t>
            </a:r>
          </a:p>
        </p:txBody>
      </p:sp>
      <p:sp>
        <p:nvSpPr>
          <p:cNvPr id="13319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DEDEFF93-81ED-198C-5E5C-4CA113FE9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6A616F58-58F1-24D2-145A-28CB0B656F7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835F695-61B3-5F68-0742-D01AC0B8C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주의 이름을 부르는</a:t>
            </a:r>
          </a:p>
        </p:txBody>
      </p:sp>
      <p:sp>
        <p:nvSpPr>
          <p:cNvPr id="2052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D36268F3-A4BC-2B85-F012-5CEFC4AF7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예수 이겼네 예수</a:t>
            </a:r>
          </a:p>
        </p:txBody>
      </p:sp>
      <p:sp>
        <p:nvSpPr>
          <p:cNvPr id="2053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E404895D-8230-5C44-B620-0E3196A08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예수님 권세 예수님</a:t>
            </a:r>
          </a:p>
        </p:txBody>
      </p:sp>
      <p:sp>
        <p:nvSpPr>
          <p:cNvPr id="2054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4599826-BB31-EA19-6893-765964443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예수님 찬양 예수님</a:t>
            </a:r>
          </a:p>
        </p:txBody>
      </p:sp>
      <p:sp>
        <p:nvSpPr>
          <p:cNvPr id="2055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ECC78F31-6C1B-7471-773D-569ABB2D7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69DD3FB2-E360-5BFE-9298-6EA64AE6737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87D84FF-965B-D725-59AB-D04680F32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주의 이름을 부르는</a:t>
            </a:r>
          </a:p>
        </p:txBody>
      </p:sp>
      <p:sp>
        <p:nvSpPr>
          <p:cNvPr id="3076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DC8EB468-2750-4310-1198-7ACBB314A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예수 이겼네 예수</a:t>
            </a:r>
          </a:p>
        </p:txBody>
      </p:sp>
      <p:sp>
        <p:nvSpPr>
          <p:cNvPr id="3077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776D2648-A8A7-4F23-9CD2-44EDC17B2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예수님 권세 예수님</a:t>
            </a:r>
          </a:p>
        </p:txBody>
      </p:sp>
      <p:sp>
        <p:nvSpPr>
          <p:cNvPr id="3078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78B5AB6F-3C9F-E2CF-173D-2F66379FA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예수님 찬양 예수님</a:t>
            </a:r>
          </a:p>
        </p:txBody>
      </p:sp>
      <p:sp>
        <p:nvSpPr>
          <p:cNvPr id="3079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F14DCBBC-6963-9AA9-3741-C09AEC92E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A4136456-666B-5207-6C78-9BA33F85125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B7AF002-5E9C-2478-1CFF-C6E6D2D25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천성을 향해 가는 성도들아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F9D5A47-7295-5B41-D483-706C0DE1C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너 가는 길을 누가 비웃거든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DE41E75-9FE1-9A99-E9CE-4F5B1DDEB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너 가는 길을 모두 가기 전에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A2BBDC7-B118-F891-11CA-D01D89463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앞으로 앞으로 천성을 향해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79E3AF89-C38A-E167-8AD0-DA4CD96FDA7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142B74E-A49F-AD65-5722-A2AB96123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주의 이름을 부르는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833A46C2-31E2-1C07-1E09-A619D2CB7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예수 이겼네 예수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58A64288-CC82-8901-EAED-669E607E5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예수님 권세 예수님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2D5442FE-CB6F-7E3B-A571-E07A5642F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예수님 찬양 예수님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75BD2C0B-8BC6-31ED-B973-21C80505D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3F9FEA49-285C-FCA4-FA0E-95E5FF4BBAE7}"/>
              </a:ext>
            </a:extLst>
          </p:cNvPr>
          <p:cNvGrpSpPr/>
          <p:nvPr/>
        </p:nvGrpSpPr>
        <p:grpSpPr>
          <a:xfrm>
            <a:off x="1260629" y="2343704"/>
            <a:ext cx="10847612" cy="4090962"/>
            <a:chOff x="1260629" y="2343704"/>
            <a:chExt cx="10847612" cy="4090962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CE4EE31B-8794-08B5-668A-BCA818BA6741}"/>
                </a:ext>
              </a:extLst>
            </p:cNvPr>
            <p:cNvSpPr/>
            <p:nvPr/>
          </p:nvSpPr>
          <p:spPr>
            <a:xfrm>
              <a:off x="1331650" y="2343704"/>
              <a:ext cx="6143348" cy="834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" name="그림 24">
              <a:extLst>
                <a:ext uri="{FF2B5EF4-FFF2-40B4-BE49-F238E27FC236}">
                  <a16:creationId xmlns:a16="http://schemas.microsoft.com/office/drawing/2014/main" id="{6933353E-AA8E-793F-A4C5-02354F312551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98" t="72432" r="50995" b="16668"/>
            <a:stretch/>
          </p:blipFill>
          <p:spPr bwMode="auto">
            <a:xfrm>
              <a:off x="1260629" y="2396972"/>
              <a:ext cx="683581" cy="70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그림 24">
              <a:extLst>
                <a:ext uri="{FF2B5EF4-FFF2-40B4-BE49-F238E27FC236}">
                  <a16:creationId xmlns:a16="http://schemas.microsoft.com/office/drawing/2014/main" id="{2DE7EC72-EE18-491C-F489-22D29CFE615F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98" t="72432" r="50995" b="16668"/>
            <a:stretch/>
          </p:blipFill>
          <p:spPr bwMode="auto">
            <a:xfrm>
              <a:off x="4465470" y="2396972"/>
              <a:ext cx="683581" cy="70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그림 1">
              <a:extLst>
                <a:ext uri="{FF2B5EF4-FFF2-40B4-BE49-F238E27FC236}">
                  <a16:creationId xmlns:a16="http://schemas.microsoft.com/office/drawing/2014/main" id="{117ED223-1A19-E178-DE98-2B1830F9F70A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3" t="36837" r="82160" b="50608"/>
            <a:stretch/>
          </p:blipFill>
          <p:spPr bwMode="auto">
            <a:xfrm>
              <a:off x="2015232" y="2396972"/>
              <a:ext cx="683582" cy="80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그림 1">
              <a:extLst>
                <a:ext uri="{FF2B5EF4-FFF2-40B4-BE49-F238E27FC236}">
                  <a16:creationId xmlns:a16="http://schemas.microsoft.com/office/drawing/2014/main" id="{DB37852A-943A-86C7-A719-4C4F2B2E2542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6" t="36837" r="69927" b="50608"/>
            <a:stretch/>
          </p:blipFill>
          <p:spPr bwMode="auto">
            <a:xfrm>
              <a:off x="2658533" y="2396972"/>
              <a:ext cx="1342008" cy="80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그림 1">
              <a:extLst>
                <a:ext uri="{FF2B5EF4-FFF2-40B4-BE49-F238E27FC236}">
                  <a16:creationId xmlns:a16="http://schemas.microsoft.com/office/drawing/2014/main" id="{057EBAF7-A627-7767-64B6-2E6D78CDC6AC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3" t="36837" r="82160" b="50608"/>
            <a:stretch/>
          </p:blipFill>
          <p:spPr bwMode="auto">
            <a:xfrm>
              <a:off x="5138446" y="2352582"/>
              <a:ext cx="683582" cy="80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그림 1">
              <a:extLst>
                <a:ext uri="{FF2B5EF4-FFF2-40B4-BE49-F238E27FC236}">
                  <a16:creationId xmlns:a16="http://schemas.microsoft.com/office/drawing/2014/main" id="{86178A1E-9ED8-93E9-97C2-9CAB7B18E1AA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6" t="36837" r="69927" b="50608"/>
            <a:stretch/>
          </p:blipFill>
          <p:spPr bwMode="auto">
            <a:xfrm>
              <a:off x="5781747" y="2352582"/>
              <a:ext cx="1342008" cy="80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E7009976-F032-44F3-DEC6-45AC43F13CEC}"/>
                </a:ext>
              </a:extLst>
            </p:cNvPr>
            <p:cNvSpPr/>
            <p:nvPr/>
          </p:nvSpPr>
          <p:spPr>
            <a:xfrm>
              <a:off x="5964893" y="4628145"/>
              <a:ext cx="6143348" cy="834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그림 1">
              <a:extLst>
                <a:ext uri="{FF2B5EF4-FFF2-40B4-BE49-F238E27FC236}">
                  <a16:creationId xmlns:a16="http://schemas.microsoft.com/office/drawing/2014/main" id="{2D70AEC2-ECF4-0B96-DA14-DB3516A87E94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3" t="37228" r="73082" b="50217"/>
            <a:stretch/>
          </p:blipFill>
          <p:spPr bwMode="auto">
            <a:xfrm>
              <a:off x="6060488" y="4651900"/>
              <a:ext cx="1942775" cy="80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그림 1">
              <a:extLst>
                <a:ext uri="{FF2B5EF4-FFF2-40B4-BE49-F238E27FC236}">
                  <a16:creationId xmlns:a16="http://schemas.microsoft.com/office/drawing/2014/main" id="{36CA9998-BC1E-4752-F795-5BD938CC36F6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26" t="37228" r="42083" b="50217"/>
            <a:stretch/>
          </p:blipFill>
          <p:spPr bwMode="auto">
            <a:xfrm>
              <a:off x="8172905" y="4651900"/>
              <a:ext cx="681582" cy="80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그림 1">
              <a:extLst>
                <a:ext uri="{FF2B5EF4-FFF2-40B4-BE49-F238E27FC236}">
                  <a16:creationId xmlns:a16="http://schemas.microsoft.com/office/drawing/2014/main" id="{CCC8304C-46B7-B535-27DA-CB8195CB18CF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67" t="72294" r="8252"/>
            <a:stretch/>
          </p:blipFill>
          <p:spPr bwMode="auto">
            <a:xfrm>
              <a:off x="10045578" y="4651900"/>
              <a:ext cx="1229066" cy="1782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그림 1">
              <a:extLst>
                <a:ext uri="{FF2B5EF4-FFF2-40B4-BE49-F238E27FC236}">
                  <a16:creationId xmlns:a16="http://schemas.microsoft.com/office/drawing/2014/main" id="{EE17D75B-57B5-480D-4627-006D5B20BB5B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9" t="72294" r="41389" b="16554"/>
            <a:stretch/>
          </p:blipFill>
          <p:spPr bwMode="auto">
            <a:xfrm>
              <a:off x="8807799" y="4649021"/>
              <a:ext cx="1237779" cy="717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C1A0F13A-55EB-3E51-98A5-62A8F5C5D95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A65BB61-3590-5CEB-3883-51215B7AE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주의 이름을 부르는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A99AE406-C571-D454-19A6-1C91A8F62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5.</a:t>
            </a:r>
            <a:r>
              <a:rPr lang="ko-KR" altLang="en-US" sz="1467">
                <a:solidFill>
                  <a:srgbClr val="000000"/>
                </a:solidFill>
              </a:rPr>
              <a:t>예수 이겼네 예수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7CDAA04E-CB19-5A6E-D7AF-EA3A98B18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9.</a:t>
            </a:r>
            <a:r>
              <a:rPr lang="ko-KR" altLang="en-US" sz="1467">
                <a:solidFill>
                  <a:srgbClr val="000000"/>
                </a:solidFill>
              </a:rPr>
              <a:t>예수님 권세 예수님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13C343E1-E20F-C999-2273-8D16FAAE5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13.</a:t>
            </a:r>
            <a:r>
              <a:rPr lang="ko-KR" altLang="en-US" sz="1467">
                <a:solidFill>
                  <a:srgbClr val="000000"/>
                </a:solidFill>
              </a:rPr>
              <a:t>예수님 찬양 예수님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827CAAE6-A047-2895-39BA-643E241DA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17.</a:t>
            </a:r>
            <a:r>
              <a:rPr lang="ko-KR" altLang="en-US" sz="1467">
                <a:solidFill>
                  <a:srgbClr val="000000"/>
                </a:solidFill>
              </a:rPr>
              <a:t>예수 이름을 높이는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FEB52323-9031-975B-E9CB-0C797218559A}"/>
              </a:ext>
            </a:extLst>
          </p:cNvPr>
          <p:cNvGrpSpPr/>
          <p:nvPr/>
        </p:nvGrpSpPr>
        <p:grpSpPr>
          <a:xfrm>
            <a:off x="1260629" y="2343704"/>
            <a:ext cx="10847612" cy="4090962"/>
            <a:chOff x="1260629" y="2343704"/>
            <a:chExt cx="10847612" cy="4090962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6D8B7286-CAF8-B171-7A03-02F3E6DC9263}"/>
                </a:ext>
              </a:extLst>
            </p:cNvPr>
            <p:cNvSpPr/>
            <p:nvPr/>
          </p:nvSpPr>
          <p:spPr>
            <a:xfrm>
              <a:off x="1331650" y="2343704"/>
              <a:ext cx="6143348" cy="834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" name="그림 24">
              <a:extLst>
                <a:ext uri="{FF2B5EF4-FFF2-40B4-BE49-F238E27FC236}">
                  <a16:creationId xmlns:a16="http://schemas.microsoft.com/office/drawing/2014/main" id="{3D075424-2420-F2DE-DC8A-CB0F582E3022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98" t="72432" r="50995" b="16668"/>
            <a:stretch/>
          </p:blipFill>
          <p:spPr bwMode="auto">
            <a:xfrm>
              <a:off x="1260629" y="2396972"/>
              <a:ext cx="683581" cy="70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그림 24">
              <a:extLst>
                <a:ext uri="{FF2B5EF4-FFF2-40B4-BE49-F238E27FC236}">
                  <a16:creationId xmlns:a16="http://schemas.microsoft.com/office/drawing/2014/main" id="{92F61585-4F3C-44A0-E4B6-1DE1750779A8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98" t="72432" r="50995" b="16668"/>
            <a:stretch/>
          </p:blipFill>
          <p:spPr bwMode="auto">
            <a:xfrm>
              <a:off x="4465470" y="2396972"/>
              <a:ext cx="683581" cy="70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그림 1">
              <a:extLst>
                <a:ext uri="{FF2B5EF4-FFF2-40B4-BE49-F238E27FC236}">
                  <a16:creationId xmlns:a16="http://schemas.microsoft.com/office/drawing/2014/main" id="{6E8210A7-4B0F-D7CE-3274-8E82B52BC55E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3" t="36837" r="82160" b="50608"/>
            <a:stretch/>
          </p:blipFill>
          <p:spPr bwMode="auto">
            <a:xfrm>
              <a:off x="2015232" y="2396972"/>
              <a:ext cx="683582" cy="80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그림 1">
              <a:extLst>
                <a:ext uri="{FF2B5EF4-FFF2-40B4-BE49-F238E27FC236}">
                  <a16:creationId xmlns:a16="http://schemas.microsoft.com/office/drawing/2014/main" id="{B59618A1-C078-ED75-4F12-E0C315C8C7AF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6" t="36837" r="69927" b="50608"/>
            <a:stretch/>
          </p:blipFill>
          <p:spPr bwMode="auto">
            <a:xfrm>
              <a:off x="2658533" y="2396972"/>
              <a:ext cx="1342008" cy="80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그림 1">
              <a:extLst>
                <a:ext uri="{FF2B5EF4-FFF2-40B4-BE49-F238E27FC236}">
                  <a16:creationId xmlns:a16="http://schemas.microsoft.com/office/drawing/2014/main" id="{E85F832D-116C-CDC1-CEE4-F258B115AE53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3" t="36837" r="82160" b="50608"/>
            <a:stretch/>
          </p:blipFill>
          <p:spPr bwMode="auto">
            <a:xfrm>
              <a:off x="5138446" y="2352582"/>
              <a:ext cx="683582" cy="80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그림 1">
              <a:extLst>
                <a:ext uri="{FF2B5EF4-FFF2-40B4-BE49-F238E27FC236}">
                  <a16:creationId xmlns:a16="http://schemas.microsoft.com/office/drawing/2014/main" id="{D7BB16E5-A254-9698-6369-10A943867C9B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6" t="36837" r="69927" b="50608"/>
            <a:stretch/>
          </p:blipFill>
          <p:spPr bwMode="auto">
            <a:xfrm>
              <a:off x="5781747" y="2352582"/>
              <a:ext cx="1342008" cy="80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222D464D-E0B3-C9AA-824F-459DAF9F7A40}"/>
                </a:ext>
              </a:extLst>
            </p:cNvPr>
            <p:cNvSpPr/>
            <p:nvPr/>
          </p:nvSpPr>
          <p:spPr>
            <a:xfrm>
              <a:off x="5964893" y="4628145"/>
              <a:ext cx="6143348" cy="834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" name="그림 1">
              <a:extLst>
                <a:ext uri="{FF2B5EF4-FFF2-40B4-BE49-F238E27FC236}">
                  <a16:creationId xmlns:a16="http://schemas.microsoft.com/office/drawing/2014/main" id="{E3DED5BF-2F55-519F-42E0-6F90863F63CE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3" t="37228" r="73082" b="50217"/>
            <a:stretch/>
          </p:blipFill>
          <p:spPr bwMode="auto">
            <a:xfrm>
              <a:off x="6060488" y="4651900"/>
              <a:ext cx="1942775" cy="80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그림 1">
              <a:extLst>
                <a:ext uri="{FF2B5EF4-FFF2-40B4-BE49-F238E27FC236}">
                  <a16:creationId xmlns:a16="http://schemas.microsoft.com/office/drawing/2014/main" id="{FCA2000A-9185-1257-CFA0-D476E5AF0D4B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26" t="37228" r="42083" b="50217"/>
            <a:stretch/>
          </p:blipFill>
          <p:spPr bwMode="auto">
            <a:xfrm>
              <a:off x="8172905" y="4651900"/>
              <a:ext cx="681582" cy="80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그림 1">
              <a:extLst>
                <a:ext uri="{FF2B5EF4-FFF2-40B4-BE49-F238E27FC236}">
                  <a16:creationId xmlns:a16="http://schemas.microsoft.com/office/drawing/2014/main" id="{572748EF-8063-3589-44D1-F615890AF29F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67" t="72294" r="8252"/>
            <a:stretch/>
          </p:blipFill>
          <p:spPr bwMode="auto">
            <a:xfrm>
              <a:off x="10045578" y="4651900"/>
              <a:ext cx="1229066" cy="1782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1">
              <a:extLst>
                <a:ext uri="{FF2B5EF4-FFF2-40B4-BE49-F238E27FC236}">
                  <a16:creationId xmlns:a16="http://schemas.microsoft.com/office/drawing/2014/main" id="{A81C75E9-59AF-8243-A5A1-266B5343B0CE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9" t="72294" r="41389" b="16554"/>
            <a:stretch/>
          </p:blipFill>
          <p:spPr bwMode="auto">
            <a:xfrm>
              <a:off x="8807799" y="4649021"/>
              <a:ext cx="1237779" cy="717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DBEBD4-CD9F-4DAD-A216-8C1D934D1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6863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E1CC9-ED42-4DE0-8E6D-DD3266FDE04F}"/>
              </a:ext>
            </a:extLst>
          </p:cNvPr>
          <p:cNvSpPr txBox="1"/>
          <p:nvPr/>
        </p:nvSpPr>
        <p:spPr>
          <a:xfrm>
            <a:off x="0" y="1982450"/>
            <a:ext cx="12192000" cy="28931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5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5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ko-KR" altLang="en-US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다섯째</a:t>
            </a:r>
            <a:r>
              <a:rPr lang="en-US" altLang="ko-KR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ko-KR" altLang="en-US" sz="4200" b="1" spc="-15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인생의 유종의 미</a:t>
            </a:r>
            <a:endParaRPr lang="en-US" altLang="ko-KR" sz="42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endParaRPr lang="en-US" altLang="ko-KR" sz="500" b="1" spc="-150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대한민국의 가정들을 위하여</a:t>
            </a:r>
          </a:p>
          <a:p>
            <a:endParaRPr lang="ko-KR" altLang="en-US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대한민국의 국민으로 의무와 사명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...</a:t>
            </a:r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41791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5B416B42-DEEC-D255-2019-FC91EC8334D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1123951"/>
            <a:ext cx="12192000" cy="531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그림 1">
            <a:extLst>
              <a:ext uri="{FF2B5EF4-FFF2-40B4-BE49-F238E27FC236}">
                <a16:creationId xmlns:a16="http://schemas.microsoft.com/office/drawing/2014/main" id="{06D8BBB7-9FBC-29C3-6A77-118C0F67220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4475" r="54817" b="87170"/>
          <a:stretch>
            <a:fillRect/>
          </a:stretch>
        </p:blipFill>
        <p:spPr bwMode="auto">
          <a:xfrm>
            <a:off x="239185" y="260351"/>
            <a:ext cx="5183716" cy="5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5F27C1C1-7FE2-C97B-E8E4-7D9CAF94ECA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1123951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그림 1">
            <a:extLst>
              <a:ext uri="{FF2B5EF4-FFF2-40B4-BE49-F238E27FC236}">
                <a16:creationId xmlns:a16="http://schemas.microsoft.com/office/drawing/2014/main" id="{92159ABE-2B4F-225A-4355-1BD2C79C287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4475" r="54817" b="87170"/>
          <a:stretch>
            <a:fillRect/>
          </a:stretch>
        </p:blipFill>
        <p:spPr bwMode="auto">
          <a:xfrm>
            <a:off x="239185" y="260351"/>
            <a:ext cx="5183716" cy="5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61B569FE-B906-DFC2-A322-D4E95495FAF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1123951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그림 1">
            <a:extLst>
              <a:ext uri="{FF2B5EF4-FFF2-40B4-BE49-F238E27FC236}">
                <a16:creationId xmlns:a16="http://schemas.microsoft.com/office/drawing/2014/main" id="{C2B0E05F-BC08-1A62-0D9F-F32A9BAA22A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4475" r="54817" b="87170"/>
          <a:stretch>
            <a:fillRect/>
          </a:stretch>
        </p:blipFill>
        <p:spPr bwMode="auto">
          <a:xfrm>
            <a:off x="239185" y="260351"/>
            <a:ext cx="5183716" cy="5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2FD74CC8-DE34-A2B2-08E9-3E22CB2098B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1096433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그림 1">
            <a:extLst>
              <a:ext uri="{FF2B5EF4-FFF2-40B4-BE49-F238E27FC236}">
                <a16:creationId xmlns:a16="http://schemas.microsoft.com/office/drawing/2014/main" id="{4D803DD2-6079-D00D-1220-1029407FA8F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4475" r="54817" b="87170"/>
          <a:stretch>
            <a:fillRect/>
          </a:stretch>
        </p:blipFill>
        <p:spPr bwMode="auto">
          <a:xfrm>
            <a:off x="239185" y="260351"/>
            <a:ext cx="5183716" cy="5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06E07EDE-20BE-4020-EB69-02680F35B65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0" y="1096433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그림 1">
            <a:extLst>
              <a:ext uri="{FF2B5EF4-FFF2-40B4-BE49-F238E27FC236}">
                <a16:creationId xmlns:a16="http://schemas.microsoft.com/office/drawing/2014/main" id="{CB2E7329-6A09-2F05-973B-8631FCB5AFA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4475" r="54817" b="87170"/>
          <a:stretch>
            <a:fillRect/>
          </a:stretch>
        </p:blipFill>
        <p:spPr bwMode="auto">
          <a:xfrm>
            <a:off x="239185" y="260351"/>
            <a:ext cx="5183716" cy="5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9CC4B5BA-05FE-798E-7435-3E94878E27A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/>
          <a:stretch>
            <a:fillRect/>
          </a:stretch>
        </p:blipFill>
        <p:spPr bwMode="auto">
          <a:xfrm>
            <a:off x="6351" y="1096433"/>
            <a:ext cx="12192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그림 1">
            <a:extLst>
              <a:ext uri="{FF2B5EF4-FFF2-40B4-BE49-F238E27FC236}">
                <a16:creationId xmlns:a16="http://schemas.microsoft.com/office/drawing/2014/main" id="{56CFEFFE-D9C7-D277-5AD9-B1FF6B45DA9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4475" r="54817" b="87170"/>
          <a:stretch>
            <a:fillRect/>
          </a:stretch>
        </p:blipFill>
        <p:spPr bwMode="auto">
          <a:xfrm>
            <a:off x="239185" y="260351"/>
            <a:ext cx="5183716" cy="5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B9A0C888-BF08-2854-A624-D9A030B4844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5B4F8F5-D1D9-5334-4FEE-C7EFC533E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1.</a:t>
            </a:r>
            <a:r>
              <a:rPr lang="ko-KR" altLang="en-US" sz="1467">
                <a:solidFill>
                  <a:srgbClr val="000000"/>
                </a:solidFill>
              </a:rPr>
              <a:t>천성을 향해 가는 성도들아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7F7B9F4-E33E-518E-A7D4-EA26930A2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너 가는 길을 누가 비웃거든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5818F76-2668-0ED8-6131-C678DDB9B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ko-KR" sz="1467">
                <a:solidFill>
                  <a:srgbClr val="000000"/>
                </a:solidFill>
              </a:rPr>
              <a:t>3.</a:t>
            </a:r>
            <a:r>
              <a:rPr lang="ko-KR" altLang="en-US" sz="1467">
                <a:solidFill>
                  <a:srgbClr val="000000"/>
                </a:solidFill>
              </a:rPr>
              <a:t>너 가는 길을 모두 가기 전에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FF93715-EA8A-1A71-7F11-1B5D8A165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1219170" fontAlgn="base" latinLnBrk="0">
              <a:spcBef>
                <a:spcPct val="0"/>
              </a:spcBef>
              <a:spcAft>
                <a:spcPct val="0"/>
              </a:spcAft>
            </a:pPr>
            <a:r>
              <a:rPr lang="ko-KR" altLang="en-US" sz="1467">
                <a:solidFill>
                  <a:srgbClr val="000000"/>
                </a:solidFill>
              </a:rPr>
              <a:t>후</a:t>
            </a:r>
            <a:r>
              <a:rPr lang="en-US" altLang="ko-KR" sz="1467">
                <a:solidFill>
                  <a:srgbClr val="000000"/>
                </a:solidFill>
              </a:rPr>
              <a:t>.</a:t>
            </a:r>
            <a:r>
              <a:rPr lang="ko-KR" altLang="en-US" sz="1467">
                <a:solidFill>
                  <a:srgbClr val="000000"/>
                </a:solidFill>
              </a:rPr>
              <a:t>앞으로 앞으로 천성을 향해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8030</TotalTime>
  <Words>1948</Words>
  <Application>Microsoft Office PowerPoint</Application>
  <PresentationFormat>와이드스크린</PresentationFormat>
  <Paragraphs>420</Paragraphs>
  <Slides>88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88</vt:i4>
      </vt:variant>
    </vt:vector>
  </HeadingPairs>
  <TitlesOfParts>
    <vt:vector size="101" baseType="lpstr">
      <vt:lpstr>굴림</vt:lpstr>
      <vt:lpstr>나눔고딕</vt:lpstr>
      <vt:lpstr>맑은 고딕</vt:lpstr>
      <vt:lpstr>제주명조</vt:lpstr>
      <vt:lpstr>Arial</vt:lpstr>
      <vt:lpstr>1_기본 디자인</vt:lpstr>
      <vt:lpstr>Office 테마</vt:lpstr>
      <vt:lpstr>기본 디자인</vt:lpstr>
      <vt:lpstr>2_기본 디자인</vt:lpstr>
      <vt:lpstr>3_기본 디자인</vt:lpstr>
      <vt:lpstr>4_기본 디자인</vt:lpstr>
      <vt:lpstr>5_기본 디자인</vt:lpstr>
      <vt:lpstr>6_기본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2021-12-22   수요기도회</dc:title>
  <dc:creator>User</dc:creator>
  <cp:lastModifiedBy>User</cp:lastModifiedBy>
  <cp:revision>581</cp:revision>
  <dcterms:created xsi:type="dcterms:W3CDTF">2021-12-21T06:06:00Z</dcterms:created>
  <dcterms:modified xsi:type="dcterms:W3CDTF">2026-06-05T06:40:13Z</dcterms:modified>
</cp:coreProperties>
</file>