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16" r:id="rId4"/>
    <p:sldMasterId id="2147483728" r:id="rId5"/>
    <p:sldMasterId id="2147483740" r:id="rId6"/>
  </p:sldMasterIdLst>
  <p:notesMasterIdLst>
    <p:notesMasterId r:id="rId67"/>
  </p:notesMasterIdLst>
  <p:sldIdLst>
    <p:sldId id="429" r:id="rId7"/>
    <p:sldId id="2333" r:id="rId8"/>
    <p:sldId id="2334" r:id="rId9"/>
    <p:sldId id="2335" r:id="rId10"/>
    <p:sldId id="2336" r:id="rId11"/>
    <p:sldId id="2337" r:id="rId12"/>
    <p:sldId id="2338" r:id="rId13"/>
    <p:sldId id="2316" r:id="rId14"/>
    <p:sldId id="2317" r:id="rId15"/>
    <p:sldId id="2318" r:id="rId16"/>
    <p:sldId id="2319" r:id="rId17"/>
    <p:sldId id="2320" r:id="rId18"/>
    <p:sldId id="2321" r:id="rId19"/>
    <p:sldId id="262" r:id="rId20"/>
    <p:sldId id="263" r:id="rId21"/>
    <p:sldId id="264" r:id="rId22"/>
    <p:sldId id="265" r:id="rId23"/>
    <p:sldId id="266" r:id="rId24"/>
    <p:sldId id="267" r:id="rId25"/>
    <p:sldId id="2322" r:id="rId26"/>
    <p:sldId id="2323" r:id="rId27"/>
    <p:sldId id="2324" r:id="rId28"/>
    <p:sldId id="2325" r:id="rId29"/>
    <p:sldId id="2326" r:id="rId30"/>
    <p:sldId id="272" r:id="rId31"/>
    <p:sldId id="2327" r:id="rId32"/>
    <p:sldId id="2328" r:id="rId33"/>
    <p:sldId id="273" r:id="rId34"/>
    <p:sldId id="2329" r:id="rId35"/>
    <p:sldId id="2330" r:id="rId36"/>
    <p:sldId id="274" r:id="rId37"/>
    <p:sldId id="2339" r:id="rId38"/>
    <p:sldId id="2340" r:id="rId39"/>
    <p:sldId id="384" r:id="rId40"/>
    <p:sldId id="1995" r:id="rId41"/>
    <p:sldId id="2277" r:id="rId42"/>
    <p:sldId id="2278" r:id="rId43"/>
    <p:sldId id="2279" r:id="rId44"/>
    <p:sldId id="2228" r:id="rId45"/>
    <p:sldId id="2299" r:id="rId46"/>
    <p:sldId id="2300" r:id="rId47"/>
    <p:sldId id="2280" r:id="rId48"/>
    <p:sldId id="2301" r:id="rId49"/>
    <p:sldId id="2302" r:id="rId50"/>
    <p:sldId id="2303" r:id="rId51"/>
    <p:sldId id="2304" r:id="rId52"/>
    <p:sldId id="2305" r:id="rId53"/>
    <p:sldId id="2306" r:id="rId54"/>
    <p:sldId id="2281" r:id="rId55"/>
    <p:sldId id="2307" r:id="rId56"/>
    <p:sldId id="2308" r:id="rId57"/>
    <p:sldId id="2229" r:id="rId58"/>
    <p:sldId id="2312" r:id="rId59"/>
    <p:sldId id="2309" r:id="rId60"/>
    <p:sldId id="2310" r:id="rId61"/>
    <p:sldId id="2311" r:id="rId62"/>
    <p:sldId id="2282" r:id="rId63"/>
    <p:sldId id="2313" r:id="rId64"/>
    <p:sldId id="2314" r:id="rId65"/>
    <p:sldId id="2315" r:id="rId6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erishia1004@gmail.com" initials="e" lastIdx="6" clrIdx="1">
    <p:extLst>
      <p:ext uri="{19B8F6BF-5375-455C-9EA6-DF929625EA0E}">
        <p15:presenceInfo xmlns:p15="http://schemas.microsoft.com/office/powerpoint/2012/main" userId="27789a781cc647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E9"/>
    <a:srgbClr val="FFFFD2"/>
    <a:srgbClr val="0000FF"/>
    <a:srgbClr val="C2C9A8"/>
    <a:srgbClr val="F7F2E2"/>
    <a:srgbClr val="FEFEFC"/>
    <a:srgbClr val="008000"/>
    <a:srgbClr val="FEFEFE"/>
    <a:srgbClr val="F9F9F9"/>
    <a:srgbClr val="F9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commentAuthors" Target="commentAuthors.xml"/><Relationship Id="rId7" Type="http://schemas.openxmlformats.org/officeDocument/2006/relationships/slide" Target="slides/slide1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4D275-7EE9-4203-A7AA-00376E4E30DE}" type="datetimeFigureOut">
              <a:rPr lang="ko-KR" altLang="en-US" smtClean="0"/>
              <a:t>2026-06-17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E9095-0194-4726-8100-20070893C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401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583B03-0245-4091-901B-0926AE778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4977671-00FF-4EF7-BE0C-CCC570C27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737BDD-DBB6-4C45-8297-0B57093C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2026-06-17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1A1024-9B0D-4AB9-BB30-785F809C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D0975B-2E34-4259-8EA8-A0E5E5AA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170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9CE28E-B31E-4142-A7E1-A5DFF7FB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B91F854-5C86-491A-B463-1989AEB28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9CA6CA-769C-4DD6-8401-9D9D75D9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2026-06-17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D3CC08-96C2-428A-9BE0-626AEACF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506F22-A68B-4243-8AE8-8C348881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894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B36C472-70DE-4F65-A74C-61029331E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7BD1A16-CBFB-4EDE-8486-37CD41D5A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3E5218-24BF-4FDF-944F-61CA12F8A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2026-06-17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04047A-31E1-48BF-9816-7338BDBC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B5A7C8-CDF5-4779-A689-2D7E7C19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64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9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04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76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39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99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96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87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7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F13775-20CC-4643-891A-E8F3F691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DB259C-DE34-4493-9B65-E61A1DE65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562C61-B14F-42A0-B6AB-B48845A5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2026-06-17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B6A9DE-3C5D-4C12-9ACE-35E9748E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41A100A-70E7-4F81-B778-3B12CBFB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502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54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93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89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텍스트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3"/>
          <p:cNvSpPr>
            <a:spLocks noGrp="1"/>
          </p:cNvSpPr>
          <p:nvPr>
            <p:ph type="body" sz="quarter" idx="10"/>
          </p:nvPr>
        </p:nvSpPr>
        <p:spPr>
          <a:xfrm>
            <a:off x="816917" y="1680000"/>
            <a:ext cx="10558167" cy="40079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99"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itchFamily="50" charset="-127"/>
                <a:ea typeface="G마켓 산스 Bold" pitchFamily="50" charset="-127"/>
              </a:defRPr>
            </a:lvl1pPr>
            <a:lvl2pPr>
              <a:defRPr sz="3599">
                <a:latin typeface="G마켓 산스 Bold" pitchFamily="50" charset="-127"/>
                <a:ea typeface="G마켓 산스 Bold" pitchFamily="50" charset="-127"/>
              </a:defRPr>
            </a:lvl2pPr>
            <a:lvl3pPr>
              <a:defRPr sz="3599">
                <a:latin typeface="G마켓 산스 Bold" pitchFamily="50" charset="-127"/>
                <a:ea typeface="G마켓 산스 Bold" pitchFamily="50" charset="-127"/>
              </a:defRPr>
            </a:lvl3pPr>
            <a:lvl4pPr>
              <a:defRPr sz="3599">
                <a:latin typeface="G마켓 산스 Bold" pitchFamily="50" charset="-127"/>
                <a:ea typeface="G마켓 산스 Bold" pitchFamily="50" charset="-127"/>
              </a:defRPr>
            </a:lvl4pPr>
            <a:lvl5pPr>
              <a:defRPr sz="3599">
                <a:latin typeface="G마켓 산스 Bold" pitchFamily="50" charset="-127"/>
                <a:ea typeface="G마켓 산스 Bold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816917" y="495414"/>
            <a:ext cx="10558167" cy="571173"/>
          </a:xfrm>
          <a:prstGeom prst="rect">
            <a:avLst/>
          </a:prstGeom>
        </p:spPr>
        <p:txBody>
          <a:bodyPr lIns="0" tIns="72000" rIns="0" bIns="0" anchor="ctr" anchorCtr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3599" b="0" spc="-100">
                <a:ln>
                  <a:noFill/>
                </a:ln>
                <a:solidFill>
                  <a:srgbClr val="7524AE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701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텍스트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3"/>
          <p:cNvSpPr>
            <a:spLocks noGrp="1"/>
          </p:cNvSpPr>
          <p:nvPr>
            <p:ph type="body" sz="quarter" idx="10"/>
          </p:nvPr>
        </p:nvSpPr>
        <p:spPr>
          <a:xfrm>
            <a:off x="816917" y="1680000"/>
            <a:ext cx="10558167" cy="400790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sz="3999" b="0"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Noto Serif KR Black" panose="02020900000000000000" pitchFamily="18" charset="-127"/>
                <a:ea typeface="Noto Serif KR Black" panose="02020900000000000000" pitchFamily="18" charset="-127"/>
              </a:defRPr>
            </a:lvl1pPr>
            <a:lvl2pPr>
              <a:defRPr sz="3599">
                <a:latin typeface="G마켓 산스 Bold" pitchFamily="50" charset="-127"/>
                <a:ea typeface="G마켓 산스 Bold" pitchFamily="50" charset="-127"/>
              </a:defRPr>
            </a:lvl2pPr>
            <a:lvl3pPr>
              <a:defRPr sz="3599">
                <a:latin typeface="G마켓 산스 Bold" pitchFamily="50" charset="-127"/>
                <a:ea typeface="G마켓 산스 Bold" pitchFamily="50" charset="-127"/>
              </a:defRPr>
            </a:lvl3pPr>
            <a:lvl4pPr>
              <a:defRPr sz="3599">
                <a:latin typeface="G마켓 산스 Bold" pitchFamily="50" charset="-127"/>
                <a:ea typeface="G마켓 산스 Bold" pitchFamily="50" charset="-127"/>
              </a:defRPr>
            </a:lvl4pPr>
            <a:lvl5pPr>
              <a:defRPr sz="3599">
                <a:latin typeface="G마켓 산스 Bold" pitchFamily="50" charset="-127"/>
                <a:ea typeface="G마켓 산스 Bold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16917" y="495414"/>
            <a:ext cx="10558167" cy="571173"/>
          </a:xfrm>
          <a:prstGeom prst="rect">
            <a:avLst/>
          </a:prstGeom>
        </p:spPr>
        <p:txBody>
          <a:bodyPr lIns="0" tIns="72000" rIns="0" bIns="0" anchor="ctr" anchorCtr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3599" b="0" spc="-100">
                <a:ln>
                  <a:noFill/>
                </a:ln>
                <a:solidFill>
                  <a:srgbClr val="7524AE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7427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성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1"/>
          <p:cNvSpPr>
            <a:spLocks noGrp="1"/>
          </p:cNvSpPr>
          <p:nvPr>
            <p:ph type="body" sz="quarter" idx="11"/>
          </p:nvPr>
        </p:nvSpPr>
        <p:spPr>
          <a:xfrm>
            <a:off x="840318" y="-3094736"/>
            <a:ext cx="839855" cy="8583041"/>
          </a:xfrm>
          <a:prstGeom prst="rect">
            <a:avLst/>
          </a:prstGeom>
        </p:spPr>
        <p:txBody>
          <a:bodyPr wrap="square" lIns="0" tIns="108000" rIns="0" bIns="0" anchor="ctr" anchorCtr="0">
            <a:spAutoFit/>
          </a:bodyPr>
          <a:lstStyle>
            <a:lvl1pPr marL="0" indent="0" algn="ctr">
              <a:buFontTx/>
              <a:buNone/>
              <a:defRPr sz="3599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텍스트 개체 틀 13"/>
          <p:cNvSpPr>
            <a:spLocks noGrp="1"/>
          </p:cNvSpPr>
          <p:nvPr>
            <p:ph type="body" sz="quarter" idx="10"/>
          </p:nvPr>
        </p:nvSpPr>
        <p:spPr>
          <a:xfrm>
            <a:off x="816917" y="1680000"/>
            <a:ext cx="10558167" cy="400790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sz="4399" spc="-100"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Noto Serif KR Black" pitchFamily="18" charset="-127"/>
                <a:ea typeface="Noto Serif KR Black" pitchFamily="18" charset="-127"/>
              </a:defRPr>
            </a:lvl1pPr>
            <a:lvl2pPr>
              <a:defRPr sz="3599">
                <a:latin typeface="G마켓 산스 Bold" pitchFamily="50" charset="-127"/>
                <a:ea typeface="G마켓 산스 Bold" pitchFamily="50" charset="-127"/>
              </a:defRPr>
            </a:lvl2pPr>
            <a:lvl3pPr>
              <a:defRPr sz="3599">
                <a:latin typeface="G마켓 산스 Bold" pitchFamily="50" charset="-127"/>
                <a:ea typeface="G마켓 산스 Bold" pitchFamily="50" charset="-127"/>
              </a:defRPr>
            </a:lvl3pPr>
            <a:lvl4pPr>
              <a:defRPr sz="3599">
                <a:latin typeface="G마켓 산스 Bold" pitchFamily="50" charset="-127"/>
                <a:ea typeface="G마켓 산스 Bold" pitchFamily="50" charset="-127"/>
              </a:defRPr>
            </a:lvl4pPr>
            <a:lvl5pPr>
              <a:defRPr sz="3599">
                <a:latin typeface="G마켓 산스 Bold" pitchFamily="50" charset="-127"/>
                <a:ea typeface="G마켓 산스 Bold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816917" y="495414"/>
            <a:ext cx="10558167" cy="571173"/>
          </a:xfrm>
          <a:prstGeom prst="rect">
            <a:avLst/>
          </a:prstGeom>
        </p:spPr>
        <p:txBody>
          <a:bodyPr lIns="0" tIns="72000" rIns="0" bIns="0" anchor="ctr" anchorCtr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3599" b="0" spc="-100">
                <a:ln>
                  <a:noFill/>
                </a:ln>
                <a:solidFill>
                  <a:srgbClr val="7524AE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3788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찬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1704763" y="1440000"/>
            <a:ext cx="8782475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3599">
                <a:latin typeface="G마켓 산스 Bold" pitchFamily="50" charset="-127"/>
                <a:ea typeface="G마켓 산스 Bold" pitchFamily="50" charset="-127"/>
              </a:defRPr>
            </a:lvl1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816917" y="495414"/>
            <a:ext cx="10558167" cy="571173"/>
          </a:xfrm>
          <a:prstGeom prst="rect">
            <a:avLst/>
          </a:prstGeom>
        </p:spPr>
        <p:txBody>
          <a:bodyPr lIns="0" tIns="72000" rIns="0" bIns="0" anchor="ctr" anchorCtr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3599" b="0" spc="-100">
                <a:ln>
                  <a:noFill/>
                </a:ln>
                <a:solidFill>
                  <a:srgbClr val="7524AE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1640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816917" y="531701"/>
            <a:ext cx="10558167" cy="498599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3599" spc="-100">
                <a:ln>
                  <a:solidFill>
                    <a:srgbClr val="61240C"/>
                  </a:solidFill>
                </a:ln>
                <a:solidFill>
                  <a:srgbClr val="61240C"/>
                </a:solidFill>
                <a:effectLst/>
                <a:latin typeface="국립박물관문화재단클래식 Bold" panose="02020603020101020101" pitchFamily="18" charset="-127"/>
                <a:ea typeface="국립박물관문화재단클래식 Bold" panose="02020603020101020101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4" name="텍스트 개체 틀 13"/>
          <p:cNvSpPr>
            <a:spLocks noGrp="1"/>
          </p:cNvSpPr>
          <p:nvPr>
            <p:ph type="body" sz="quarter" idx="10"/>
          </p:nvPr>
        </p:nvSpPr>
        <p:spPr>
          <a:xfrm>
            <a:off x="816917" y="1680000"/>
            <a:ext cx="10558167" cy="400790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Tx/>
              <a:buNone/>
              <a:defRPr sz="3999" b="0"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Noto Serif KR Black" panose="02020900000000000000" pitchFamily="18" charset="-127"/>
                <a:ea typeface="Noto Serif KR Black" panose="02020900000000000000" pitchFamily="18" charset="-127"/>
              </a:defRPr>
            </a:lvl1pPr>
            <a:lvl2pPr>
              <a:defRPr sz="3599">
                <a:latin typeface="G마켓 산스 Bold" pitchFamily="50" charset="-127"/>
                <a:ea typeface="G마켓 산스 Bold" pitchFamily="50" charset="-127"/>
              </a:defRPr>
            </a:lvl2pPr>
            <a:lvl3pPr>
              <a:defRPr sz="3599">
                <a:latin typeface="G마켓 산스 Bold" pitchFamily="50" charset="-127"/>
                <a:ea typeface="G마켓 산스 Bold" pitchFamily="50" charset="-127"/>
              </a:defRPr>
            </a:lvl3pPr>
            <a:lvl4pPr>
              <a:defRPr sz="3599">
                <a:latin typeface="G마켓 산스 Bold" pitchFamily="50" charset="-127"/>
                <a:ea typeface="G마켓 산스 Bold" pitchFamily="50" charset="-127"/>
              </a:defRPr>
            </a:lvl4pPr>
            <a:lvl5pPr>
              <a:defRPr sz="3599">
                <a:latin typeface="G마켓 산스 Bold" pitchFamily="50" charset="-127"/>
                <a:ea typeface="G마켓 산스 Bold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57791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964B64-D5B5-A2EA-FC9F-BBB584126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D4A32B-A568-2C29-7E80-0FF99284AB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16DD0A-6043-5265-41C4-6CE2ADBA8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1B117-B17A-4946-8257-87DBE47C4B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17225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429B9C-8CA1-66C7-F41A-E76B3EAB5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7C861D-B153-8A7E-981D-D5D4B0604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D41653-C429-56C4-76D1-FB7E91A155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F1307-F9AB-4612-91A1-545310E4E1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999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755D35-F721-42FF-8B40-0426E9AD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1D00F3F-2287-4CF0-B8EC-E96C7FAEF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3DCCFE-E6C2-4009-BCE9-96210AA7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2026-06-17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01607-B400-4E14-BABB-E329D3D9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08CE7D-C60B-4747-9D0C-CB96CB02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8125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B047E2-16EC-4AE3-1DBF-01F5D765E2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CC69AF-A99F-E3C7-D05F-B91EBB661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DD27EC-2905-AEA1-AD34-D969418D5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7ED95-D91F-45CA-97B4-40E081D768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2353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DE6758-8565-3160-9C79-167C924B0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45E384-0ECF-DB36-FA91-AAF77E9BF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8487A-EB95-15E9-BE29-2E04EE5CD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92C10-615F-42A5-AF90-EDF3337FC7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6216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FED354B-BC20-BCA3-7137-AD210F980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59ABDC-9662-A42C-CE23-605B59A0B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00ABDE-8C0A-E133-68AF-186447A152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75812-D327-478E-841D-3A1CD23E831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5568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13C21B-F562-69B7-90A8-1CAC3B08C4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F7DB81-1562-BA32-772C-2001C24BFB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8547EC-A75B-6F94-3123-8A616D2FC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6CF4C-09FB-460A-A1AF-A61420E856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8094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2A3522-7907-746E-A3C9-7D90073B3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99F7739-529D-E248-7530-4A110D72E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6FA7F1-140E-BE82-1075-D0D5A7B37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9FD96-5C05-466A-B877-3EBF4A86FF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2534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663C2-EED1-0947-374C-F2B13EB52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A00BF2-3DFF-CC4F-B742-E2F43EBCF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DBD869-3340-DCA7-0503-18CD2BF055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CB3EE-5A4B-42C3-BDDB-3453720B34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1073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0336F-8364-F78E-EA26-2FDDF4FF2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400BC7-BE2A-0A2B-3AED-D9061B355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CBE3A-0CE4-164D-20DF-69262A23F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033E-BD40-4522-B7E8-1154C2B58E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2792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494494-5CDF-3298-85E7-88F42C358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4BDA00-99A7-F617-452F-7D61B820BC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D37563-97BD-8AD5-E66A-CA000363D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CC12-D6FE-4B0A-AA8A-6C33562734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99497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DD8AF8-4D70-5B1C-0A58-F56EBFBAC9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6076AD-2B4B-D959-85C2-DA30859315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0415D6-155D-0978-BCC2-5DADD50E0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FCB5B-F4E2-45AC-9323-7D76AD08B1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50032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3485C4-2C67-6526-7531-36F900B012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A985B7-AA5E-7F55-5424-331CD4AB8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DEE9A0-5B2A-10D9-F06D-51E20CBB8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D982C-D537-450A-83CF-CB59441CB4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254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10EEDD-E56E-4E67-A93A-916305D7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749F2A-381D-481A-BEAD-502C39E5E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7BAE42D-C461-458B-AA4B-6A75DF126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940B81-692D-448C-A7A1-619150B4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2026-06-17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AF0396A-B459-4429-BCAA-253E08D0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3F97DC-0CBA-455A-A34E-8D03948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3334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F44D2A-145F-23F1-C2EB-F6120380E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D8DE37-FF1E-0E5A-8C5A-16EE831D9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6EF2BB-51CA-AB1C-D84E-2D96743850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9A26-8DFA-4D86-AA63-59234BB5C7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19693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ADE05D-9824-C1FF-7D35-289E24F55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1520B3-A077-8EF7-9880-481FA07ED1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251480-C94A-204F-693D-CB7CC58888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7856C-A045-47E4-8905-BAB0258A7D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4244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C02C11-8283-D13A-C3C8-3E5743F82D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202871-111C-749B-7DAE-CCF4F6BF5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4AB6D5-7AA1-FA64-EDFE-AA7F48AE0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6AFC3-B1D6-4001-A528-14E2A33D7B5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9893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2517D06-BD98-DA10-0CB4-033493648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6D194F9-F1CC-30E1-F954-BD2F15765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BC29BA-A3CD-3411-568C-85FD9206C1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A7008-B55F-42FC-A005-0F85BFFC18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8399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FE84DD-4F92-1EF2-6711-354CA2F37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0CF519-5F16-FDFD-ED93-366A09998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BB0519-7087-584C-5337-1505814CD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390F2-4DB7-4AEE-A969-134AE97FB7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005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1BE6C2-8553-56B4-1DA5-1A2DBE89B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1CA8E4-BA28-4C6D-886B-5DD6F155A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5C86B8-95BB-1D86-B588-AC855BC41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6EB5D-5BC6-4865-BF7F-3C7FE1187C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82589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D1D1F1-A85B-B418-AA98-8F00F9C2FC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89713-51AE-9661-60C2-3696A3B32A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567941-1883-697E-45EB-6CDB34BF0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597D2-D795-4CA4-954A-2FDB23696CD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23200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0A684-7313-7709-CB26-BDBDAB8DBB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9D838-72DB-EBE6-87FA-A41130659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4C21DB-F7AF-6354-DD2D-A976847E8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0CF7F-0C88-45C7-AAF5-A0C055FD215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29689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EAC7AE-E039-3748-41AC-38B71BC0D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E0DF87-D066-C489-1FC6-1092A881E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1D6D69-9E7F-DE53-2861-8AFCB9172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5A34-3C30-46F9-8392-0F83A59A543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169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12A0B9-7A1A-DA78-1331-964D4414C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B31D41-E180-44BE-289B-091B336C2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FD1757-1851-7F88-5E86-0BB0BD83B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01D0D-31D8-405B-9001-9082D9E15E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0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5856F3-C429-4C62-8771-D0387E68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27C5BDC-E284-4244-98AF-791736F03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B31548-F5E1-4C0B-A94D-98B92EB85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F8744E4-EEF3-47D6-9888-BC66293AE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D4BF4E9-E379-448F-95DB-FD776783B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6D65AB2-6941-4AFE-BF87-2724BE05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2026-06-17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BCDE460-2E95-491D-AC6C-9FA2807E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E3CA205-9831-48B2-AA79-C5EC5285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0036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AACB-2BF6-47F1-9487-E797479A6E14}" type="datetime1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3479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9D4B-123D-4E92-AB13-8958DDEE5DAB}" type="datetime1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4841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F501-21E8-4D46-992D-6C3411BAF143}" type="datetime1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809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F543-94E7-4ADB-BD95-469640E1694F}" type="datetime1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9556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01F4-746D-4D11-9B82-1F94AFE45FAD}" type="datetime1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531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55EE-0F57-4751-83F7-26A1C59D50C0}" type="datetime1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6738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0A2-B23D-4C9C-BFF2-E63D9246F654}" type="datetime1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9007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1582-6A12-4286-8345-79AB03938AD1}" type="datetime1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939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3CD1-9DC6-4FEC-9A9B-999CB957B538}" type="datetime1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6417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942D-B885-47D2-9AE5-29831077F3DB}" type="datetime1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268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0E59CA-568B-4369-A7E8-9F55A52A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7B9EDD-EE27-4D89-AA3A-E959F0F9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2026-06-17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91B56C5-FCAB-493F-AAB9-B81D2ECC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5F622DC-CFBD-4FD2-BC57-FDED8281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8069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FC68-420C-40DB-AF84-17EC3616C1E0}" type="datetime1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61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E4A40AD-6B30-415D-B764-C29D9D30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2026-06-17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C677825-1760-43D0-8410-88FF2ED65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0AE3D0-B2AF-4020-AE44-7ECC1130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472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BB974B-97C5-45A8-AC75-16393009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F2B81B-1FDF-4761-A5AC-2E7859812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D6FF532-AA70-406C-9D1D-E8AE5691C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C269776-077C-4C2D-899D-D31C5018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2026-06-17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4560B9-C03B-4DAD-907F-D226BFB5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273DAB-070F-405D-A52C-C542D38C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180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960AA4-4346-42AF-8723-A0A30FF6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1B3EFBD-C94C-4D68-A18B-5AFD60506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D7532F-8538-4AB8-9D1F-030A19AA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8C9C53-D680-4EB8-8966-F1499942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2026-06-17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5717D07-055E-4612-80A0-FD3F59F1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4D00B69-61AF-4721-8CB5-6E03445B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546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FF950C0-4EC6-4A7A-8382-0E3ADED5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EDAE623-9AA7-4B6E-B006-6870A2308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12CFA5-1764-40E1-9A31-9FB92FDAB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256D9-8980-4B7E-92BA-6322A734CB18}" type="datetimeFigureOut">
              <a:rPr lang="ko-KR" altLang="en-US" smtClean="0"/>
              <a:t>2026-06-17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1A966C-78FA-4EAC-AD5B-44E887A07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F172E7-C8EF-40DA-8AD1-E4548AEBF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683A-E3DF-4A44-B97D-3C66185C9B3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054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7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6/17/2026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7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 spc="7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48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18000"/>
        </a:lnSpc>
        <a:spcBef>
          <a:spcPct val="0"/>
        </a:spcBef>
        <a:buNone/>
        <a:defRPr sz="4400" kern="1200" spc="7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1000"/>
        </a:lnSpc>
        <a:spcBef>
          <a:spcPts val="1000"/>
        </a:spcBef>
        <a:buFont typeface="Arial" panose="020B0604020202020204" pitchFamily="34" charset="0"/>
        <a:buChar char="•"/>
        <a:defRPr sz="2000" kern="1200" spc="6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1000"/>
        </a:lnSpc>
        <a:spcBef>
          <a:spcPts val="500"/>
        </a:spcBef>
        <a:buFont typeface="Arial" panose="020B0604020202020204" pitchFamily="34" charset="0"/>
        <a:buChar char="•"/>
        <a:defRPr sz="2000" kern="1200" spc="6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1000"/>
        </a:lnSpc>
        <a:spcBef>
          <a:spcPts val="500"/>
        </a:spcBef>
        <a:buFont typeface="Arial" panose="020B0604020202020204" pitchFamily="34" charset="0"/>
        <a:buChar char="•"/>
        <a:defRPr sz="2000" kern="1200" spc="6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1000"/>
        </a:lnSpc>
        <a:spcBef>
          <a:spcPts val="500"/>
        </a:spcBef>
        <a:buFont typeface="Arial" panose="020B0604020202020204" pitchFamily="34" charset="0"/>
        <a:buChar char="•"/>
        <a:defRPr sz="2000" kern="1200" spc="6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1000"/>
        </a:lnSpc>
        <a:spcBef>
          <a:spcPts val="500"/>
        </a:spcBef>
        <a:buFont typeface="Arial" panose="020B0604020202020204" pitchFamily="34" charset="0"/>
        <a:buChar char="•"/>
        <a:defRPr sz="2000" kern="1200" spc="6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57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3" r:id="rId5"/>
  </p:sldLayoutIdLst>
  <p:txStyles>
    <p:titleStyle>
      <a:lvl1pPr algn="l" defTabSz="607469" rtl="0" fontAlgn="base" latinLnBrk="1">
        <a:lnSpc>
          <a:spcPct val="90000"/>
        </a:lnSpc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07469" rtl="0" fontAlgn="base" latinLnBrk="1">
        <a:lnSpc>
          <a:spcPct val="90000"/>
        </a:lnSpc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l" defTabSz="607469" rtl="0" fontAlgn="base" latinLnBrk="1">
        <a:lnSpc>
          <a:spcPct val="90000"/>
        </a:lnSpc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l" defTabSz="607469" rtl="0" fontAlgn="base" latinLnBrk="1">
        <a:lnSpc>
          <a:spcPct val="90000"/>
        </a:lnSpc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l" defTabSz="607469" rtl="0" fontAlgn="base" latinLnBrk="1">
        <a:lnSpc>
          <a:spcPct val="90000"/>
        </a:lnSpc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609585" algn="l" defTabSz="607469" rtl="0" fontAlgn="base" latinLnBrk="1">
        <a:lnSpc>
          <a:spcPct val="90000"/>
        </a:lnSpc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1219170" algn="l" defTabSz="607469" rtl="0" fontAlgn="base" latinLnBrk="1">
        <a:lnSpc>
          <a:spcPct val="90000"/>
        </a:lnSpc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828754" algn="l" defTabSz="607469" rtl="0" fontAlgn="base" latinLnBrk="1">
        <a:lnSpc>
          <a:spcPct val="90000"/>
        </a:lnSpc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2438339" algn="l" defTabSz="607469" rtl="0" fontAlgn="base" latinLnBrk="1">
        <a:lnSpc>
          <a:spcPct val="90000"/>
        </a:lnSpc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150280" indent="-150280" algn="l" defTabSz="607469" rtl="0" fontAlgn="base" latinLnBrk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5073" indent="-150280" algn="l" defTabSz="607469" rtl="0" fontAlgn="base" latinLnBrk="1">
        <a:lnSpc>
          <a:spcPct val="90000"/>
        </a:lnSpc>
        <a:spcBef>
          <a:spcPts val="33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9865" indent="-150280" algn="l" defTabSz="607469" rtl="0" fontAlgn="base" latinLnBrk="1">
        <a:lnSpc>
          <a:spcPct val="90000"/>
        </a:lnSpc>
        <a:spcBef>
          <a:spcPts val="333"/>
        </a:spcBef>
        <a:spcAft>
          <a:spcPct val="0"/>
        </a:spcAft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4657" indent="-150280" algn="l" defTabSz="607469" rtl="0" fontAlgn="base" latinLnBrk="1">
        <a:lnSpc>
          <a:spcPct val="90000"/>
        </a:lnSpc>
        <a:spcBef>
          <a:spcPts val="333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450" indent="-150280" algn="l" defTabSz="607469" rtl="0" fontAlgn="base" latinLnBrk="1">
        <a:lnSpc>
          <a:spcPct val="90000"/>
        </a:lnSpc>
        <a:spcBef>
          <a:spcPts val="333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023" indent="-152366" algn="l" defTabSz="609463" rtl="0" eaLnBrk="1" latinLnBrk="1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754" indent="-152366" algn="l" defTabSz="609463" rtl="0" eaLnBrk="1" latinLnBrk="1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486" indent="-152366" algn="l" defTabSz="609463" rtl="0" eaLnBrk="1" latinLnBrk="1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217" indent="-152366" algn="l" defTabSz="609463" rtl="0" eaLnBrk="1" latinLnBrk="1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09463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31" algn="l" defTabSz="609463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463" algn="l" defTabSz="609463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194" algn="l" defTabSz="609463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926" algn="l" defTabSz="609463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657" algn="l" defTabSz="609463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389" algn="l" defTabSz="609463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120" algn="l" defTabSz="609463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851" algn="l" defTabSz="609463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C47B468-7A26-F685-0E3A-170EE3065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D48364-A6D1-7266-259C-D3772BC02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1047B9-6A05-D218-99BD-A5FC68F8DD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EDCA91-12A9-27EC-CEBB-67A78A54D4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BB6FB3-E242-FCD2-8257-67BE42C44E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5762A1A-857F-4353-8EEB-5A3DBB047F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052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8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3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56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754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91" indent="-34289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1DDFE90-E52A-5F7E-5577-99301CA70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E3CBF2-75D3-45FF-26BA-EAE319FDF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55ECBF-67A9-5DAF-281F-FB1F63B6AB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6974FE-9C83-2ED1-4625-50DADEC257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DC27738-A019-8216-AE45-F0D0DD83A8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 smtClean="0"/>
            </a:lvl1pPr>
          </a:lstStyle>
          <a:p>
            <a:pPr>
              <a:defRPr/>
            </a:pPr>
            <a:fld id="{DD7C9E6F-F873-46F0-A5C6-63F6EEB13DC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191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619C0-E4E0-47CF-B404-AE7987A6130F}" type="datetime1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458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2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2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2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2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2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Relationship Id="rId6" Type="http://schemas.openxmlformats.org/officeDocument/2006/relationships/slide" Target="slide29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2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2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Relationship Id="rId6" Type="http://schemas.openxmlformats.org/officeDocument/2006/relationships/slide" Target="slide29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slide" Target="slide2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2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Relationship Id="rId6" Type="http://schemas.openxmlformats.org/officeDocument/2006/relationships/slide" Target="slide29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93BF7D-BB2D-4CA1-8B1D-2FFEEEB156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3CA669-E33B-4E0F-A4D8-77DFDC4547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9C45C87-7DDB-4C4B-A503-5F5E33E1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0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9D3DA2F0-F1BA-C9DC-3E21-86D97116B62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39410E5-E2EA-1068-3936-B565419A4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아름다운 이야기가 있네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13ADDEA-E917-B6A8-2154-0FB0EBF69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넓고 넓은 우주 속에 있는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EDF94A8-223D-45F3-3BBB-080CF80D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사람들은 이해할 수 없네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32FF6E7-00A0-6D42-73CD-991278C75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주님의 그 사랑은 정말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50B87ABE-D757-C6F3-D091-A13958FE8CF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98BB613-C226-2A1A-22A5-02CF06707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아름다운 이야기가 있네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C7AADC1-7C31-25ED-3C01-5827E3FE9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넓고 넓은 우주 속에 있는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B4B7E43-9B1F-2FEB-D24B-217535912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사람들은 이해할 수 없네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E50BD3B-F848-EECD-4854-0869DCD29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주님의 그 사랑은 정말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EEA98430-8417-8960-0E0A-6470E8C3A87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AF0C830-9BE9-D4FA-AC6C-5898D7964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아름다운 이야기가 있네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AF62E87-975A-1210-77C3-3395A81CC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넓고 넓은 우주 속에 있는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0A509DE-8D76-E932-ACE4-3BCAE692E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사람들은 이해할 수 없네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D654E00-25CC-7A2E-64AE-302332EA3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주님의 그 사랑은 정말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CCF90848-EBAC-9FCC-A7DE-77FD8B1158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B22178B-DFEA-15EC-6780-C886C1EA6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아름다운 이야기가 있네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EE48263-BD21-40A1-1A18-2F79F1ED8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넓고 넓은 우주 속에 있는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1F98C37-F63C-B7CF-81A6-D0BCE9B9F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사람들은 이해할 수 없네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AAE651C-CBC3-55E8-1855-8381762FE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주님의 그 사랑은 정말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B83D112B-1EB1-74FC-C022-BCB4C9E9A85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FC15576-BAD3-D54D-C88F-8DC51293C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아름다운 이야기가 있네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FBB0536-5DAA-8AF3-AA14-F9DEE805A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넓고 넓은 우주 속에 있는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85C9D25-3442-7117-8493-5469318BE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사람들은 이해할 수 없네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1EEEC34-6F5E-5EE1-DCF2-85D8B4309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주님의 그 사랑은 정말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9E069111-0DE6-5464-87E9-4CBF8B12213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3208919-F58E-4F84-7DD7-7FB8D8F23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아름다운 이야기가 있네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9856663-0552-FD50-F5EF-D3B0B2E08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넓고 넓은 우주 속에 있는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A5C927B-8708-8854-1D69-10A57F4BE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사람들은 이해할 수 없네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E14C19B-F7D4-E02F-179A-32CE6C3F2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주님의 그 사랑은 정말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ED8AE3F8-B453-1922-948E-A884313EC91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C45FE9A-FBBA-52D2-36E8-6A10C3724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아름다운 이야기가 있네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74E2464-424D-BAF1-3492-EE0946188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넓고 넓은 우주 속에 있는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77A8043-F397-1753-E155-1E5FF703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9.</a:t>
            </a:r>
            <a:r>
              <a:rPr lang="ko-KR" altLang="en-US" sz="1467">
                <a:solidFill>
                  <a:srgbClr val="FF0000"/>
                </a:solidFill>
              </a:rPr>
              <a:t>사람들은 이해할 수 없네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2B212F2-EE89-5958-040E-F8DC3B3C4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주님의 그 사랑은 정말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882ADD52-6C92-1AD4-4362-84792223B4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B09AF3-07CE-2DFF-AA73-B9DAC8D44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아름다운 이야기가 있네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B326243-844C-7FDB-E712-18B3DD012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넓고 넓은 우주 속에 있는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0052BEF-D4B1-6EAE-770F-118AC5B23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9.</a:t>
            </a:r>
            <a:r>
              <a:rPr lang="ko-KR" altLang="en-US" sz="1467">
                <a:solidFill>
                  <a:srgbClr val="FF0000"/>
                </a:solidFill>
              </a:rPr>
              <a:t>사람들은 이해할 수 없네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CA424BA-6186-D56D-3538-04D7E73A5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주님의 그 사랑은 정말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2">
            <a:extLst>
              <a:ext uri="{FF2B5EF4-FFF2-40B4-BE49-F238E27FC236}">
                <a16:creationId xmlns:a16="http://schemas.microsoft.com/office/drawing/2014/main" id="{30ACD446-62DD-26C5-EA1F-A801945DF81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ADB0D2B-197A-0E81-3FFC-96342EF91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아름다운 이야기가 있네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7DCF9A5-3A82-F978-A8BB-D2CC9535E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넓고 넓은 우주 속에 있는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9CE48F3-4B22-7D27-E279-DDF8A3034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사람들은 이해할 수 없네</a:t>
            </a: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F1E51AB-B0BD-27B3-45ED-117635850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11.</a:t>
            </a:r>
            <a:r>
              <a:rPr lang="ko-KR" altLang="en-US" sz="1467">
                <a:solidFill>
                  <a:srgbClr val="FF0000"/>
                </a:solidFill>
              </a:rPr>
              <a:t>주님의 그 사랑은 정말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>
            <a:extLst>
              <a:ext uri="{FF2B5EF4-FFF2-40B4-BE49-F238E27FC236}">
                <a16:creationId xmlns:a16="http://schemas.microsoft.com/office/drawing/2014/main" id="{C0EE49B1-9373-F07E-E771-4A052F31548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5F3BD8D-0484-E2E0-5E23-CA02FC323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아름다운 이야기가 있네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9E0E79D-4EE0-11D3-2234-09630164B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넓고 넓은 우주 속에 있는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EF26117-4A97-2B2B-76B4-DE25ACEBB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사람들은 이해할 수 없네</a:t>
            </a: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4ADD74A-1553-F6D9-2A5E-B494C7B7B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11.</a:t>
            </a:r>
            <a:r>
              <a:rPr lang="ko-KR" altLang="en-US" sz="1467">
                <a:solidFill>
                  <a:srgbClr val="FF0000"/>
                </a:solidFill>
              </a:rPr>
              <a:t>주님의 그 사랑은 정말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E77B6-E06B-4F76-9D78-C5C37B86FDAD}" type="slidenum"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/ 6</a:t>
            </a:r>
          </a:p>
        </p:txBody>
      </p:sp>
      <p:pic>
        <p:nvPicPr>
          <p:cNvPr id="4" name="그림 3" descr="시계이(가) 표시된 사진&#10;&#10;자동 생성된 설명">
            <a:extLst>
              <a:ext uri="{FF2B5EF4-FFF2-40B4-BE49-F238E27FC236}">
                <a16:creationId xmlns:a16="http://schemas.microsoft.com/office/drawing/2014/main" id="{313879C7-831F-49C0-9F10-1740F6860C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94"/>
          <a:stretch/>
        </p:blipFill>
        <p:spPr>
          <a:xfrm>
            <a:off x="243763" y="117940"/>
            <a:ext cx="4508541" cy="2646947"/>
          </a:xfrm>
          <a:prstGeom prst="rect">
            <a:avLst/>
          </a:prstGeom>
        </p:spPr>
      </p:pic>
      <p:pic>
        <p:nvPicPr>
          <p:cNvPr id="11" name="그림 10" descr="검은색, 어두운, 화면, 방이(가) 표시된 사진&#10;&#10;자동 생성된 설명">
            <a:extLst>
              <a:ext uri="{FF2B5EF4-FFF2-40B4-BE49-F238E27FC236}">
                <a16:creationId xmlns:a16="http://schemas.microsoft.com/office/drawing/2014/main" id="{230A2EC2-CD89-4AB3-B273-E51CB966F5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686"/>
          <a:stretch/>
        </p:blipFill>
        <p:spPr>
          <a:xfrm>
            <a:off x="0" y="-308114"/>
            <a:ext cx="10264467" cy="3180524"/>
          </a:xfrm>
          <a:prstGeom prst="rect">
            <a:avLst/>
          </a:prstGeom>
        </p:spPr>
      </p:pic>
      <p:pic>
        <p:nvPicPr>
          <p:cNvPr id="5" name="그림 4" descr="검은색, 어두운, 화면, 방이(가) 표시된 사진&#10;&#10;자동 생성된 설명">
            <a:extLst>
              <a:ext uri="{FF2B5EF4-FFF2-40B4-BE49-F238E27FC236}">
                <a16:creationId xmlns:a16="http://schemas.microsoft.com/office/drawing/2014/main" id="{BC8180B6-A147-BBBB-FEE7-62D17C609A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1" t="42863" b="29856"/>
          <a:stretch/>
        </p:blipFill>
        <p:spPr>
          <a:xfrm>
            <a:off x="5645426" y="2991678"/>
            <a:ext cx="6546574" cy="2100209"/>
          </a:xfrm>
          <a:prstGeom prst="rect">
            <a:avLst/>
          </a:prstGeom>
        </p:spPr>
      </p:pic>
      <p:pic>
        <p:nvPicPr>
          <p:cNvPr id="6" name="그림 5" descr="검은색, 어두운, 화면, 방이(가) 표시된 사진&#10;&#10;자동 생성된 설명">
            <a:extLst>
              <a:ext uri="{FF2B5EF4-FFF2-40B4-BE49-F238E27FC236}">
                <a16:creationId xmlns:a16="http://schemas.microsoft.com/office/drawing/2014/main" id="{D0709445-DA0F-71B3-58DA-8728DF52E4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8" t="42863" r="64102" b="29856"/>
          <a:stretch/>
        </p:blipFill>
        <p:spPr>
          <a:xfrm>
            <a:off x="9770164" y="762261"/>
            <a:ext cx="2030448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45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39AEC80-54AD-C8BD-3159-69323175345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C967781-E1DC-BB7A-46AE-855E12FD7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구주의 십자가 보혈로 죄 씻음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0ED45E3-4E38-8288-ED69-96012D088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죄악을 속하여 주신 주 내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6BE254D-CBA2-57CB-7564-4BA22ABB1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주 앞에 흐르는 생명수 날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BE5865E-367F-73F0-0388-966BD1E03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내 주께 회개한 영혼은 생명수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D490E28-C394-E427-1689-4977B92C2CC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2CF8BD0-8518-88E8-EE53-B1C2261EA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구주의 십자가 보혈로 죄 씻음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B709B72-1F3F-4AB6-8C89-8FC4AF76B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죄악을 속하여 주신 주 내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3430FD3-BA90-E620-A865-FBE8BDE0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주 앞에 흐르는 생명수 날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0CC65E8-AC7E-D5BA-F77B-548A447E1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내 주께 회개한 영혼은 생명수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2CCD9E8-7A76-3187-6F30-A7EF44AF1D7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7"/>
          <a:stretch>
            <a:fillRect/>
          </a:stretch>
        </p:blipFill>
        <p:spPr bwMode="auto">
          <a:xfrm>
            <a:off x="0" y="0"/>
            <a:ext cx="10560051" cy="310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FAB8C84-BC3E-03F5-1FB2-BDDB0EBFC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구주의 십자가 보혈로 죄 씻음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AD25A01-A7F3-10A9-2B24-645C5BBCB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죄악을 속하여 주신 주 내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032ACDF-1807-E4E0-3DAF-6643960E1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주 앞에 흐르는 생명수 날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1D9E95C-AF66-4DB5-2040-43FF84E5B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내 주께 회개한 영혼은 생명수</a:t>
            </a:r>
          </a:p>
        </p:txBody>
      </p:sp>
      <p:pic>
        <p:nvPicPr>
          <p:cNvPr id="4103" name="그림 1">
            <a:extLst>
              <a:ext uri="{FF2B5EF4-FFF2-40B4-BE49-F238E27FC236}">
                <a16:creationId xmlns:a16="http://schemas.microsoft.com/office/drawing/2014/main" id="{275297F9-D338-17C6-A85D-DC001527922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51797"/>
          <a:stretch>
            <a:fillRect/>
          </a:stretch>
        </p:blipFill>
        <p:spPr bwMode="auto">
          <a:xfrm>
            <a:off x="4656667" y="3333751"/>
            <a:ext cx="7535333" cy="310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그림 1">
            <a:extLst>
              <a:ext uri="{FF2B5EF4-FFF2-40B4-BE49-F238E27FC236}">
                <a16:creationId xmlns:a16="http://schemas.microsoft.com/office/drawing/2014/main" id="{B07EB5A7-EF07-AF49-F436-43C43D7D808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7" r="71471"/>
          <a:stretch>
            <a:fillRect/>
          </a:stretch>
        </p:blipFill>
        <p:spPr bwMode="auto">
          <a:xfrm>
            <a:off x="7882467" y="1075267"/>
            <a:ext cx="3014133" cy="310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8DD57C8-511A-42E8-A0C7-EBF5B9848F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7A5FE31-EE2C-19C2-F476-9B1E71B8C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구주의 십자가 보혈로 죄 씻음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F5862FE-5129-4839-CBA8-0367FE813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2.</a:t>
            </a:r>
            <a:r>
              <a:rPr lang="ko-KR" altLang="en-US" sz="1467">
                <a:solidFill>
                  <a:srgbClr val="FF0000"/>
                </a:solidFill>
              </a:rPr>
              <a:t>죄악을 속하여 주신 주 내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C5E3566-C0B2-4FD0-D74E-DBFB17117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주 앞에 흐르는 생명수 날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08EE0C7-CCFA-8BF8-F1D6-6EBA86E5E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내 주께 회개한 영혼은 생명수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E93D303-D0DE-7336-85BE-E9583DF2595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7AB9F0-1CB7-4E2E-7BB9-12021063F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구주의 십자가 보혈로 죄 씻음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F1DE08B-AF58-BC87-F5D4-E91B5797E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2.</a:t>
            </a:r>
            <a:r>
              <a:rPr lang="ko-KR" altLang="en-US" sz="1467">
                <a:solidFill>
                  <a:srgbClr val="FF0000"/>
                </a:solidFill>
              </a:rPr>
              <a:t>죄악을 속하여 주신 주 내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66E5A2D-C80D-6C61-FB0C-7CBF565C5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주 앞에 흐르는 생명수 날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1F78756-2E43-9A51-111A-BBA35D7A1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내 주께 회개한 영혼은 생명수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B25D43-108C-6F85-8B45-198D28F2F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구주의 십자가 보혈로 죄 씻음</a:t>
            </a:r>
          </a:p>
        </p:txBody>
      </p:sp>
      <p:sp>
        <p:nvSpPr>
          <p:cNvPr id="71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08FFC4-18BC-C73D-3C5E-F65C48067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2.</a:t>
            </a:r>
            <a:r>
              <a:rPr lang="ko-KR" altLang="en-US" sz="1467">
                <a:solidFill>
                  <a:srgbClr val="FF0000"/>
                </a:solidFill>
              </a:rPr>
              <a:t>죄악을 속하여 주신 주 내</a:t>
            </a:r>
          </a:p>
        </p:txBody>
      </p:sp>
      <p:sp>
        <p:nvSpPr>
          <p:cNvPr id="71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F02154-FA59-D427-83B2-D08C19FB9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주 앞에 흐르는 생명수 날</a:t>
            </a:r>
          </a:p>
        </p:txBody>
      </p:sp>
      <p:sp>
        <p:nvSpPr>
          <p:cNvPr id="717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39486E-3372-AFFF-9BDE-88BAD0D6A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내 주께 회개한 영혼은 생명수</a:t>
            </a:r>
          </a:p>
        </p:txBody>
      </p:sp>
      <p:pic>
        <p:nvPicPr>
          <p:cNvPr id="7174" name="그림 1">
            <a:extLst>
              <a:ext uri="{FF2B5EF4-FFF2-40B4-BE49-F238E27FC236}">
                <a16:creationId xmlns:a16="http://schemas.microsoft.com/office/drawing/2014/main" id="{FD71277B-3A4D-122D-622D-5FCBB45E2164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7"/>
          <a:stretch>
            <a:fillRect/>
          </a:stretch>
        </p:blipFill>
        <p:spPr bwMode="auto">
          <a:xfrm>
            <a:off x="0" y="0"/>
            <a:ext cx="10560051" cy="310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그림 1">
            <a:extLst>
              <a:ext uri="{FF2B5EF4-FFF2-40B4-BE49-F238E27FC236}">
                <a16:creationId xmlns:a16="http://schemas.microsoft.com/office/drawing/2014/main" id="{A4A586D5-EC2A-7B09-5E6C-237E8C492D3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51797"/>
          <a:stretch>
            <a:fillRect/>
          </a:stretch>
        </p:blipFill>
        <p:spPr bwMode="auto">
          <a:xfrm>
            <a:off x="4656667" y="3333751"/>
            <a:ext cx="7535333" cy="310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그림 1">
            <a:extLst>
              <a:ext uri="{FF2B5EF4-FFF2-40B4-BE49-F238E27FC236}">
                <a16:creationId xmlns:a16="http://schemas.microsoft.com/office/drawing/2014/main" id="{4C9AA20C-B63E-85E6-F9BE-CCDC56A555C8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7" r="71471"/>
          <a:stretch>
            <a:fillRect/>
          </a:stretch>
        </p:blipFill>
        <p:spPr bwMode="auto">
          <a:xfrm>
            <a:off x="7882467" y="1075267"/>
            <a:ext cx="3014133" cy="310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1F0CE9C-6709-FDEF-0700-31438003BE9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36C499B-A666-9C4A-DBDA-E6BA2E628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구주의 십자가 보혈로 죄 씻음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66B2B90-DBFA-E0D9-9151-BA44BE27A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죄악을 속하여 주신 주 내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54E990B-7054-CCF5-2690-6D51CE9E3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주 앞에 흐르는 생명수 날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29F3E62-E7CB-AD68-2227-A206D0AE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내 주께 회개한 영혼은 생명수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858923E2-8E0B-7209-08E5-6D403F66FB6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534B6E0-223B-CF6D-3B40-C3E42AB72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구주의 십자가 보혈로 죄 씻음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C2141E3-72E1-260B-743B-499B9D51F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죄악을 속하여 주신 주 내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42C3EC0-B30D-B045-2F1E-E77B792E4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주 앞에 흐르는 생명수 날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DD57DEF-9BC0-D03D-1327-049CFC6D5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내 주께 회개한 영혼은 생명수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26CADC-A6C1-FCBD-943B-F007AFDC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구주의 십자가 보혈로 죄 씻음</a:t>
            </a:r>
          </a:p>
        </p:txBody>
      </p:sp>
      <p:sp>
        <p:nvSpPr>
          <p:cNvPr id="1024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15C418-9353-4894-80B0-2E070545B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죄악을 속하여 주신 주 내</a:t>
            </a:r>
          </a:p>
        </p:txBody>
      </p:sp>
      <p:sp>
        <p:nvSpPr>
          <p:cNvPr id="1024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01FD8F-16BD-50F9-DE5D-032E8CB70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주 앞에 흐르는 생명수 날</a:t>
            </a:r>
          </a:p>
        </p:txBody>
      </p:sp>
      <p:sp>
        <p:nvSpPr>
          <p:cNvPr id="1024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5EAC9E8-6879-6E6D-6DFF-17B69E71F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내 주께 회개한 영혼은 생명수</a:t>
            </a:r>
          </a:p>
        </p:txBody>
      </p:sp>
      <p:pic>
        <p:nvPicPr>
          <p:cNvPr id="10246" name="그림 1">
            <a:extLst>
              <a:ext uri="{FF2B5EF4-FFF2-40B4-BE49-F238E27FC236}">
                <a16:creationId xmlns:a16="http://schemas.microsoft.com/office/drawing/2014/main" id="{EB72EB30-4FF2-232F-600C-4D65595D98E4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7"/>
          <a:stretch>
            <a:fillRect/>
          </a:stretch>
        </p:blipFill>
        <p:spPr bwMode="auto">
          <a:xfrm>
            <a:off x="0" y="0"/>
            <a:ext cx="10560051" cy="310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그림 1">
            <a:extLst>
              <a:ext uri="{FF2B5EF4-FFF2-40B4-BE49-F238E27FC236}">
                <a16:creationId xmlns:a16="http://schemas.microsoft.com/office/drawing/2014/main" id="{637D35DE-1822-53E3-D1CE-8B356A1099F5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51797"/>
          <a:stretch>
            <a:fillRect/>
          </a:stretch>
        </p:blipFill>
        <p:spPr bwMode="auto">
          <a:xfrm>
            <a:off x="4656667" y="3333751"/>
            <a:ext cx="7535333" cy="310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그림 1">
            <a:extLst>
              <a:ext uri="{FF2B5EF4-FFF2-40B4-BE49-F238E27FC236}">
                <a16:creationId xmlns:a16="http://schemas.microsoft.com/office/drawing/2014/main" id="{BC1A97EC-421E-80D2-6B8D-7208836BF75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7" r="71471"/>
          <a:stretch>
            <a:fillRect/>
          </a:stretch>
        </p:blipFill>
        <p:spPr bwMode="auto">
          <a:xfrm>
            <a:off x="7882467" y="1075267"/>
            <a:ext cx="3014133" cy="310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89E7837C-B437-ACC5-0D4C-CC8C70DAF01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B9E72D3-FE0D-16D6-0F4E-B25B563CB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구주의 십자가 보혈로 죄 씻음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0B139EE-88EC-1BA7-CF65-54F71130B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죄악을 속하여 주신 주 내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7DC0031-A789-EDFD-0886-0F1F3A4A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주 앞에 흐르는 생명수 날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9742DBA-9018-01CE-AB07-DA33886DD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4.</a:t>
            </a:r>
            <a:r>
              <a:rPr lang="ko-KR" altLang="en-US" sz="1467">
                <a:solidFill>
                  <a:srgbClr val="FF0000"/>
                </a:solidFill>
              </a:rPr>
              <a:t>내 주께 회개한 영혼은 생명수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E77B6-E06B-4F76-9D78-C5C37B86FDAD}" type="slidenum"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/ 6</a:t>
            </a:r>
          </a:p>
        </p:txBody>
      </p:sp>
      <p:pic>
        <p:nvPicPr>
          <p:cNvPr id="4" name="그림 3" descr="검은색, 방이(가) 표시된 사진&#10;&#10;자동 생성된 설명">
            <a:extLst>
              <a:ext uri="{FF2B5EF4-FFF2-40B4-BE49-F238E27FC236}">
                <a16:creationId xmlns:a16="http://schemas.microsoft.com/office/drawing/2014/main" id="{0827CFCE-5619-4789-A71B-8F53113343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57"/>
          <a:stretch/>
        </p:blipFill>
        <p:spPr>
          <a:xfrm>
            <a:off x="3309" y="-467140"/>
            <a:ext cx="10285707" cy="3150704"/>
          </a:xfrm>
          <a:prstGeom prst="rect">
            <a:avLst/>
          </a:prstGeom>
        </p:spPr>
      </p:pic>
      <p:pic>
        <p:nvPicPr>
          <p:cNvPr id="5" name="그림 4" descr="검은색, 방이(가) 표시된 사진&#10;&#10;자동 생성된 설명">
            <a:extLst>
              <a:ext uri="{FF2B5EF4-FFF2-40B4-BE49-F238E27FC236}">
                <a16:creationId xmlns:a16="http://schemas.microsoft.com/office/drawing/2014/main" id="{E7B3250D-693B-C239-6E9D-BBABD46110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0" t="42131" b="30000"/>
          <a:stretch/>
        </p:blipFill>
        <p:spPr>
          <a:xfrm>
            <a:off x="5476461" y="2782956"/>
            <a:ext cx="6715539" cy="2149904"/>
          </a:xfrm>
          <a:prstGeom prst="rect">
            <a:avLst/>
          </a:prstGeom>
        </p:spPr>
      </p:pic>
      <p:pic>
        <p:nvPicPr>
          <p:cNvPr id="6" name="그림 5" descr="검은색, 방이(가) 표시된 사진&#10;&#10;자동 생성된 설명">
            <a:extLst>
              <a:ext uri="{FF2B5EF4-FFF2-40B4-BE49-F238E27FC236}">
                <a16:creationId xmlns:a16="http://schemas.microsoft.com/office/drawing/2014/main" id="{8086FA5B-19EF-79C2-90E4-D5055EE727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42131" r="65226" b="30000"/>
          <a:stretch/>
        </p:blipFill>
        <p:spPr>
          <a:xfrm>
            <a:off x="9889433" y="553538"/>
            <a:ext cx="2017645" cy="21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79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DB90481-F37E-97EC-802C-47FEF02071E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58DA269-1B36-4BF1-1AD0-4A8CB10D3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구주의 십자가 보혈로 죄 씻음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E042D91-B12F-791B-6763-400A911D5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죄악을 속하여 주신 주 내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8344CB7-6A09-A3B4-0F22-D3EE44890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주 앞에 흐르는 생명수 날</a:t>
            </a: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CE977F8-B200-AE6B-1446-51C025894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4.</a:t>
            </a:r>
            <a:r>
              <a:rPr lang="ko-KR" altLang="en-US" sz="1467">
                <a:solidFill>
                  <a:srgbClr val="FF0000"/>
                </a:solidFill>
              </a:rPr>
              <a:t>내 주께 회개한 영혼은 생명수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82FE90-8A53-DD4C-C2D7-7BA332C80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구주의 십자가 보혈로 죄 씻음</a:t>
            </a:r>
          </a:p>
        </p:txBody>
      </p:sp>
      <p:sp>
        <p:nvSpPr>
          <p:cNvPr id="1331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CC99F1-EC6D-4E30-D938-9BEF4D15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죄악을 속하여 주신 주 내</a:t>
            </a:r>
          </a:p>
        </p:txBody>
      </p:sp>
      <p:sp>
        <p:nvSpPr>
          <p:cNvPr id="1331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A4A5EE-8258-4D8A-81FC-26C6A8167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주 앞에 흐르는 생명수 날</a:t>
            </a:r>
          </a:p>
        </p:txBody>
      </p:sp>
      <p:sp>
        <p:nvSpPr>
          <p:cNvPr id="1331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A2FFA8-9311-526C-981C-9A89E7C58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4.</a:t>
            </a:r>
            <a:r>
              <a:rPr lang="ko-KR" altLang="en-US" sz="1467">
                <a:solidFill>
                  <a:srgbClr val="FF0000"/>
                </a:solidFill>
              </a:rPr>
              <a:t>내 주께 회개한 영혼은 생명수</a:t>
            </a:r>
          </a:p>
        </p:txBody>
      </p:sp>
      <p:pic>
        <p:nvPicPr>
          <p:cNvPr id="13318" name="그림 1">
            <a:extLst>
              <a:ext uri="{FF2B5EF4-FFF2-40B4-BE49-F238E27FC236}">
                <a16:creationId xmlns:a16="http://schemas.microsoft.com/office/drawing/2014/main" id="{0133CFF1-D199-C0F2-F4E3-D82C98F764B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7"/>
          <a:stretch>
            <a:fillRect/>
          </a:stretch>
        </p:blipFill>
        <p:spPr bwMode="auto">
          <a:xfrm>
            <a:off x="0" y="0"/>
            <a:ext cx="10560051" cy="310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그림 1">
            <a:extLst>
              <a:ext uri="{FF2B5EF4-FFF2-40B4-BE49-F238E27FC236}">
                <a16:creationId xmlns:a16="http://schemas.microsoft.com/office/drawing/2014/main" id="{171D82BC-DFCF-D2FC-F49E-12BDD15227D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51797"/>
          <a:stretch>
            <a:fillRect/>
          </a:stretch>
        </p:blipFill>
        <p:spPr bwMode="auto">
          <a:xfrm>
            <a:off x="4656667" y="3333751"/>
            <a:ext cx="7535333" cy="310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그림 1">
            <a:extLst>
              <a:ext uri="{FF2B5EF4-FFF2-40B4-BE49-F238E27FC236}">
                <a16:creationId xmlns:a16="http://schemas.microsoft.com/office/drawing/2014/main" id="{B25B9D5B-F0A0-60FF-0EAB-BAC48335EEC8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7" r="71471"/>
          <a:stretch>
            <a:fillRect/>
          </a:stretch>
        </p:blipFill>
        <p:spPr bwMode="auto">
          <a:xfrm>
            <a:off x="7882467" y="1075267"/>
            <a:ext cx="3014133" cy="310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E77B6-E06B-4F76-9D78-C5C37B86FDAD}" type="slidenum"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/ 6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E0DDEA-8106-4F11-B6C4-DF39B50E9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8161"/>
          <a:stretch/>
        </p:blipFill>
        <p:spPr>
          <a:xfrm>
            <a:off x="0" y="-516835"/>
            <a:ext cx="10547763" cy="330973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E33F0D2-461A-DE71-87F9-27C8ACE270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 t="40959" b="31739"/>
          <a:stretch/>
        </p:blipFill>
        <p:spPr>
          <a:xfrm>
            <a:off x="4273826" y="2723321"/>
            <a:ext cx="7918174" cy="215984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32ED0AA-3C50-569B-23FA-FA16396303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40959" r="75760" b="31739"/>
          <a:stretch/>
        </p:blipFill>
        <p:spPr>
          <a:xfrm>
            <a:off x="9054548" y="440634"/>
            <a:ext cx="1073426" cy="21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46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E77B6-E06B-4F76-9D78-C5C37B86FDAD}" type="slidenum"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/ 6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7CD4B69-7B12-44D9-885F-2A211106B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22"/>
          <a:stretch/>
        </p:blipFill>
        <p:spPr>
          <a:xfrm>
            <a:off x="0" y="-487018"/>
            <a:ext cx="10525414" cy="332960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15B6E6E-F653-5AD6-2E34-747F37D1F2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79" b="31594"/>
          <a:stretch/>
        </p:blipFill>
        <p:spPr>
          <a:xfrm>
            <a:off x="1666586" y="2842590"/>
            <a:ext cx="10525414" cy="207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27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GothicNeo"/>
              <a:ea typeface="+mn-ea"/>
              <a:cs typeface="+mn-cs"/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9392F">
                  <a:lumMod val="75000"/>
                  <a:lumOff val="25000"/>
                </a:srgbClr>
              </a:solidFill>
              <a:effectLst/>
              <a:uLnTx/>
              <a:uFillTx/>
              <a:latin typeface="Microsoft GothicNeo"/>
              <a:ea typeface="+mn-ea"/>
              <a:cs typeface="+mn-cs"/>
            </a:endParaRPr>
          </a:p>
        </p:txBody>
      </p:sp>
      <p:sp>
        <p:nvSpPr>
          <p:cNvPr id="14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GothicNeo"/>
              <a:ea typeface="+mn-ea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6A50F0D-A930-45AA-81EA-782B106D0D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t="26339" r="736" b="3067"/>
          <a:stretch/>
        </p:blipFill>
        <p:spPr>
          <a:xfrm>
            <a:off x="4020832" y="0"/>
            <a:ext cx="8171168" cy="685800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5CAECE05-E83D-444A-94C3-32104694232B}"/>
              </a:ext>
            </a:extLst>
          </p:cNvPr>
          <p:cNvSpPr txBox="1">
            <a:spLocks/>
          </p:cNvSpPr>
          <p:nvPr/>
        </p:nvSpPr>
        <p:spPr>
          <a:xfrm>
            <a:off x="136393" y="4135772"/>
            <a:ext cx="4653722" cy="2612813"/>
          </a:xfrm>
          <a:prstGeom prst="rect">
            <a:avLst/>
          </a:prstGeom>
          <a:solidFill>
            <a:srgbClr val="18997E">
              <a:alpha val="80000"/>
            </a:srgbClr>
          </a:solidFill>
        </p:spPr>
        <p:txBody>
          <a:bodyPr lIns="109728" tIns="109728" rIns="109728" bIns="9144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118000"/>
              </a:lnSpc>
              <a:spcBef>
                <a:spcPct val="0"/>
              </a:spcBef>
              <a:buNone/>
              <a:defRPr sz="5400" kern="1200" spc="7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9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살아나게 하소서</a:t>
            </a:r>
            <a:endParaRPr lang="en-US" altLang="ko-KR" sz="4900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1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&lt;</a:t>
            </a:r>
            <a:r>
              <a:rPr lang="ko-KR" altLang="en-US" sz="41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시</a:t>
            </a:r>
            <a:r>
              <a:rPr lang="en-US" altLang="ko-KR" sz="41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119:81-88&gt;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j-cs"/>
              </a:rPr>
              <a:t>-</a:t>
            </a:r>
            <a:r>
              <a:rPr kumimoji="0" lang="en-US" altLang="ko-KR" sz="48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j-cs"/>
              </a:rPr>
              <a:t> </a:t>
            </a:r>
            <a:r>
              <a:rPr kumimoji="0" lang="ko-KR" altLang="en-US" sz="4800" b="0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j-cs"/>
              </a:rPr>
              <a:t>오구식</a:t>
            </a: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j-cs"/>
              </a:rPr>
              <a:t> 목사 </a:t>
            </a:r>
            <a:r>
              <a:rPr kumimoji="0" lang="en-US" altLang="ko-KR" sz="48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j-cs"/>
              </a:rPr>
              <a:t>-</a:t>
            </a:r>
            <a:endParaRPr kumimoji="0" lang="ko-KR" altLang="en-US" sz="8000" b="0" i="0" u="none" strike="noStrike" kern="1200" cap="none" spc="7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제주고딕" panose="02000300000000000000" pitchFamily="2" charset="-127"/>
              <a:ea typeface="제주고딕" panose="02000300000000000000" pitchFamily="2" charset="-127"/>
              <a:cs typeface="+mj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25CB5B-AE55-47D1-A439-7B761454E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94" y="176527"/>
            <a:ext cx="3684421" cy="1375739"/>
          </a:xfrm>
        </p:spPr>
        <p:txBody>
          <a:bodyPr>
            <a:normAutofit fontScale="90000"/>
          </a:bodyPr>
          <a:lstStyle/>
          <a:p>
            <a:r>
              <a:rPr lang="en-US" altLang="ko-KR" sz="2700" b="1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2026-06-17</a:t>
            </a:r>
            <a:br>
              <a:rPr lang="en-US" altLang="ko-KR" sz="2700" b="1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</a:br>
            <a:r>
              <a:rPr kumimoji="0" lang="ko-KR" altLang="en-US" sz="5600" b="1" i="0" u="none" strike="noStrike" kern="1200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</a:rPr>
              <a:t>수요기도회</a:t>
            </a:r>
            <a:endParaRPr lang="ko-KR" altLang="en-US" b="1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5354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열한 번째 연 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&lt;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시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119:81-88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살아나게 하소서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1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81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나의 영혼이 주의 구원을 사모하기에 피곤하오나  나는 주의 말씀을 바라나이다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1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82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나의 말이 주께서 언제나 나를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안위하실까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하면서 내 눈이 주의 말씀을 바라기에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피곤하니이다</a:t>
            </a:r>
            <a:endParaRPr kumimoji="0" lang="ko-KR" altLang="en-US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757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83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내가 연기 속의 가죽 부대같이 되었으나 주의 율례들을 잊지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아니하나이다</a:t>
            </a:r>
            <a:endParaRPr kumimoji="0" lang="ko-KR" altLang="en-US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1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84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주의 종의 날이 얼마나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되나이까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나를 핍박하는    자들을 주께서 언제나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심판하시리이까</a:t>
            </a:r>
            <a:endParaRPr kumimoji="0" lang="ko-KR" altLang="en-US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2180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85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주의 법을 따르지 아니하는 교만한 자들이 나를    해하려고 웅덩이를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팠나이다</a:t>
            </a:r>
            <a:endParaRPr kumimoji="0" lang="ko-KR" altLang="en-US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1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86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주의 모든 계명들은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신실하니이다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그들이 이유 없이 나를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핍박하오니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나를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도우소서</a:t>
            </a:r>
            <a:endParaRPr kumimoji="0" lang="ko-KR" altLang="en-US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7557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87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그들이 나를 세상에서 거의 멸하였으나 나는 주의 법도들을 버리지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아니하였사오니</a:t>
            </a:r>
            <a:endParaRPr kumimoji="0" lang="ko-KR" altLang="en-US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1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88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주의 인자하심을 따라 나를 살아나게 하소서        그리하시면 주의 입의 교훈들을 내가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지키리이다</a:t>
            </a:r>
            <a:endParaRPr kumimoji="0" lang="ko-KR" altLang="en-US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553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피곤한 인생길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81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나의 영혼이 주의 구원을 사모하기에 피곤하오나  나는 주의 말씀을 바라나이다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82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나의 말이 주께서 언제나 나를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안위하실까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하면서 내 눈이 주의 말씀을 바라기에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피곤하니이다</a:t>
            </a:r>
            <a:endParaRPr kumimoji="0" lang="ko-KR" altLang="en-US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6697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E77B6-E06B-4F76-9D78-C5C37B86FDAD}" type="slidenum"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/ 6</a:t>
            </a:r>
          </a:p>
        </p:txBody>
      </p:sp>
      <p:pic>
        <p:nvPicPr>
          <p:cNvPr id="4" name="그림 3" descr="검은색, 화면이(가) 표시된 사진&#10;&#10;자동 생성된 설명">
            <a:extLst>
              <a:ext uri="{FF2B5EF4-FFF2-40B4-BE49-F238E27FC236}">
                <a16:creationId xmlns:a16="http://schemas.microsoft.com/office/drawing/2014/main" id="{10594247-6FCD-436B-82D1-8E479F40CD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36"/>
          <a:stretch/>
        </p:blipFill>
        <p:spPr>
          <a:xfrm>
            <a:off x="0" y="-487018"/>
            <a:ext cx="10503168" cy="3289853"/>
          </a:xfrm>
          <a:prstGeom prst="rect">
            <a:avLst/>
          </a:prstGeom>
        </p:spPr>
      </p:pic>
      <p:pic>
        <p:nvPicPr>
          <p:cNvPr id="2" name="그림 1" descr="검은색, 화면이(가) 표시된 사진&#10;&#10;자동 생성된 설명">
            <a:extLst>
              <a:ext uri="{FF2B5EF4-FFF2-40B4-BE49-F238E27FC236}">
                <a16:creationId xmlns:a16="http://schemas.microsoft.com/office/drawing/2014/main" id="{3BEA1F9B-3D26-0214-5947-7BFB8CD436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5" t="40754" b="31449"/>
          <a:stretch/>
        </p:blipFill>
        <p:spPr>
          <a:xfrm>
            <a:off x="5526156" y="2723322"/>
            <a:ext cx="6665843" cy="2189660"/>
          </a:xfrm>
          <a:prstGeom prst="rect">
            <a:avLst/>
          </a:prstGeom>
        </p:spPr>
      </p:pic>
      <p:pic>
        <p:nvPicPr>
          <p:cNvPr id="5" name="그림 4" descr="검은색, 화면이(가) 표시된 사진&#10;&#10;자동 생성된 설명">
            <a:extLst>
              <a:ext uri="{FF2B5EF4-FFF2-40B4-BE49-F238E27FC236}">
                <a16:creationId xmlns:a16="http://schemas.microsoft.com/office/drawing/2014/main" id="{FD9D81FE-3370-30C6-C3AE-60B9A575E8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7" t="40754" r="63402" b="31449"/>
          <a:stretch/>
        </p:blipFill>
        <p:spPr>
          <a:xfrm>
            <a:off x="9690652" y="440635"/>
            <a:ext cx="2236305" cy="21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65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88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주의 인자하심을 따라 나를 살아나게 하소서</a:t>
            </a:r>
            <a:r>
              <a:rPr lang="en-US" altLang="ko-KR" sz="4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그리하시면 주의 입의 교훈들을 내가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지키리이다</a:t>
            </a:r>
            <a:endParaRPr kumimoji="0" lang="en-US" altLang="ko-KR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=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징계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체찍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심판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핍박과 환란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십자가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연단과 훈련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시험과 시련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가시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고난 등 그리고 좁은 문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좁은 길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... (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잡초와 곡식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독약과 양약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0867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욥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23:10]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none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그러나 내가 가는 길을 그가 </a:t>
            </a:r>
            <a:r>
              <a:rPr kumimoji="0" lang="ko-KR" altLang="en-US" sz="4000" b="1" i="0" u="none" strike="noStrike" kern="1200" cap="none" spc="-150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아시나니</a:t>
            </a:r>
            <a:r>
              <a:rPr kumimoji="0" lang="ko-KR" altLang="en-US" sz="4000" b="1" i="0" u="none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그가 나를 </a:t>
            </a:r>
            <a:r>
              <a:rPr kumimoji="0" lang="ko-KR" altLang="en-US" sz="4000" b="1" i="0" u="sng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단련하신</a:t>
            </a:r>
            <a:r>
              <a:rPr kumimoji="0" lang="ko-KR" altLang="en-US" sz="4000" b="1" i="0" u="none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후에는 내가 순금같이 되어 나오리라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5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의인이든 죄인이든 인생길이 피곤하기는 일반이니     의인의 길이 더 피곤할 수도 있다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788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1,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주를 바라보라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의지하라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시 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25:21]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내가 </a:t>
            </a: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주를 바라오니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성실과 정직으로 나를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보호하소서</a:t>
            </a:r>
            <a:endParaRPr kumimoji="0" lang="ko-KR" altLang="en-US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9003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2,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사모하고 기다리라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구원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창세기 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49:18]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여호와여 </a:t>
            </a: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나는 주의 구원을 기다리나이다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단지파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0394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이사야 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37:20]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none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우리 하나님 여호와여 이제 우리를 그의 손에서 구원하사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천하 만국이 </a:t>
            </a: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주만이 </a:t>
            </a:r>
            <a:r>
              <a:rPr kumimoji="0" lang="ko-KR" altLang="en-US" sz="4000" b="1" i="0" u="sng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여호와이신</a:t>
            </a: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줄을 알게 </a:t>
            </a:r>
            <a:r>
              <a:rPr kumimoji="0" lang="ko-KR" altLang="en-US" sz="4000" b="1" i="0" u="sng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하옵소서</a:t>
            </a: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4000" b="1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하니라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히스기야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4168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디모데후서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4:8]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none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이제 후로는 나를 위하여 의의 면류관이 예비되었으므로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주 곧 의로우신 재판장이 그날에 내게 주실 것이며     내게만 아니라 </a:t>
            </a: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주의 나타나심을 사모하는 모든 </a:t>
            </a:r>
            <a:r>
              <a:rPr kumimoji="0" lang="ko-KR" altLang="en-US" sz="4000" b="1" i="0" u="sng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자에게도니라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바울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634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시편 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130:6]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파수꾼이 아침을 기다림보다 내 영혼이 주를 더 </a:t>
            </a:r>
            <a:r>
              <a:rPr kumimoji="0" lang="ko-KR" altLang="en-US" sz="4000" b="1" i="0" u="sng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기다리나니</a:t>
            </a: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참으로 파수꾼이 아침을 기다림보다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더하도다</a:t>
            </a:r>
            <a:r>
              <a:rPr lang="en-US" altLang="ko-KR" sz="4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성전을 향하여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44768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베드로전서 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2:2]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갓난 아기들 같이 순전하고 신령한 젖을 사모하라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이는 그로 말미암아 너희로 구원에 이르도록 자라게 하려   함이라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베드로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3339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시편 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42:1]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하나님이여 사슴이 시냇물을 찾기에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갈급함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같이       </a:t>
            </a: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내 영혼이 주를 찾기에 </a:t>
            </a:r>
            <a:r>
              <a:rPr kumimoji="0" lang="ko-KR" altLang="en-US" sz="4000" b="1" i="0" u="sng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갈급하니이다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고라자손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0" lang="ko-KR" altLang="en-US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825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고라자손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민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16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1,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모세와 아론의 권위에 도전 반역으로 땅이 갈라지고 산채로 무덤으로 추락하는 심판을 받은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고라자손들</a:t>
            </a:r>
            <a:endParaRPr kumimoji="0" lang="ko-KR" altLang="en-US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2,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고라의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아들들 중에 반역에 동참하지 않음으로 찬양사역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시편 총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편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성전 문지기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진설병을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굽는 등   충성스러운 성전의 봉사자</a:t>
            </a:r>
          </a:p>
        </p:txBody>
      </p:sp>
    </p:spTree>
    <p:extLst>
      <p:ext uri="{BB962C8B-B14F-4D97-AF65-F5344CB8AC3E}">
        <p14:creationId xmlns:p14="http://schemas.microsoft.com/office/powerpoint/2010/main" val="266685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E77B6-E06B-4F76-9D78-C5C37B86FDAD}" type="slidenum"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/ 6</a:t>
            </a:r>
          </a:p>
        </p:txBody>
      </p:sp>
      <p:pic>
        <p:nvPicPr>
          <p:cNvPr id="4" name="그림 3" descr="검은색, 어두운, 테이블, 화면이(가) 표시된 사진&#10;&#10;자동 생성된 설명">
            <a:extLst>
              <a:ext uri="{FF2B5EF4-FFF2-40B4-BE49-F238E27FC236}">
                <a16:creationId xmlns:a16="http://schemas.microsoft.com/office/drawing/2014/main" id="{719893AB-DA44-48FD-96FA-24B337B688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94"/>
          <a:stretch/>
        </p:blipFill>
        <p:spPr>
          <a:xfrm>
            <a:off x="0" y="-365126"/>
            <a:ext cx="10458942" cy="3287230"/>
          </a:xfrm>
          <a:prstGeom prst="rect">
            <a:avLst/>
          </a:prstGeom>
        </p:spPr>
      </p:pic>
      <p:pic>
        <p:nvPicPr>
          <p:cNvPr id="2" name="그림 1" descr="검은색, 어두운, 테이블, 화면이(가) 표시된 사진&#10;&#10;자동 생성된 설명">
            <a:extLst>
              <a:ext uri="{FF2B5EF4-FFF2-40B4-BE49-F238E27FC236}">
                <a16:creationId xmlns:a16="http://schemas.microsoft.com/office/drawing/2014/main" id="{FAB6C249-8D5B-1A92-0879-F88C89876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6" b="31160"/>
          <a:stretch/>
        </p:blipFill>
        <p:spPr>
          <a:xfrm>
            <a:off x="1733058" y="2922104"/>
            <a:ext cx="10458942" cy="2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891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계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3:5)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이기는 자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는 이와 같이 흰 옷을 입을 것이요 내가 그   이름을 생명책에서 결코 지우지 아니하고 그 이름을 내 아버지 앞과 그의 천사들 앞에서 시인하리라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사데교회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77243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계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3:21)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이기는 그에게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는 내가 내 보좌에 함께 앉게 하여 주기를 내가 이기고 아버지 보좌에 함께 앉은 것과 같이 하리라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라오디게아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0" lang="ko-KR" altLang="en-US" sz="4000" b="1" i="0" u="sng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0543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믿으라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행함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히브리서 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11:1-2]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 </a:t>
            </a: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믿음은 바라는 것들의 실상이요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보이지 않는 것들의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증거니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0" lang="en-US" altLang="ko-KR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2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선진들이 이로써 증거를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얻었느니라</a:t>
            </a:r>
            <a:endParaRPr kumimoji="0" lang="en-US" altLang="ko-KR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76814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(16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명의 믿음의 사람들과 수많은 믿음의 선진들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모세의 부모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(23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절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),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이스라엘백성들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(30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절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선지자들</a:t>
            </a:r>
            <a:endParaRPr kumimoji="0" lang="en-US" altLang="ko-KR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(32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절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),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그외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순교자들과 고난을 받은 자들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(35-38)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47488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요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서 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5:4-5]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4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무릇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하나님께로부터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난 자마다 세상을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이기느니라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   세상을 이기는 승리는 이것이니 </a:t>
            </a: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우리의 </a:t>
            </a:r>
            <a:r>
              <a:rPr kumimoji="0" lang="ko-KR" altLang="en-US" sz="4000" b="1" i="0" u="sng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믿음이니라</a:t>
            </a: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5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예수께서 하나님의 아들이심을 </a:t>
            </a: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믿는 자가 아니면    세상을 이기는 자가 누구냐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사도 요한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70047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유다서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1:20-21]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20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사랑하는 자들아 너희는 너희의 지극히 거룩한 </a:t>
            </a: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믿음 위에 자신을 세우며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성령으로 기도하며 </a:t>
            </a:r>
            <a:endParaRPr kumimoji="0" lang="en-US" altLang="ko-KR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21 </a:t>
            </a:r>
            <a:r>
              <a:rPr kumimoji="0" lang="ko-KR" altLang="en-US" sz="4000" b="1" i="0" u="none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하나님의 사랑 안에서 자신을 지키며 영생에 이르도록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우리 주 예수 그리스도의 긍휼을 기다리라</a:t>
            </a:r>
            <a:r>
              <a:rPr lang="en-US" altLang="ko-KR" sz="4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</a:t>
            </a:r>
            <a:r>
              <a:rPr kumimoji="0" lang="en-US" altLang="ko-KR" sz="4000" b="1" i="0" u="none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예수님의 친동생 유다</a:t>
            </a:r>
            <a:r>
              <a:rPr kumimoji="0" lang="en-US" altLang="ko-KR" sz="4000" b="1" i="0" u="none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kumimoji="0" lang="ko-KR" altLang="en-US" sz="4000" b="1" i="0" u="none" strike="noStrike" kern="1200" cap="none" spc="-150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야보고</a:t>
            </a:r>
            <a:r>
              <a:rPr kumimoji="0" lang="en-US" altLang="ko-KR" sz="4000" b="1" i="0" u="none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4000" b="1" i="0" u="none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요셉</a:t>
            </a:r>
            <a:r>
              <a:rPr kumimoji="0" lang="en-US" altLang="ko-KR" sz="4000" b="1" i="0" u="none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kumimoji="0" lang="ko-KR" altLang="en-US" sz="4000" b="1" i="0" u="none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시몬 유다 마</a:t>
            </a:r>
            <a:r>
              <a:rPr kumimoji="0" lang="en-US" altLang="ko-KR" sz="4000" b="1" i="0" u="none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13:55)</a:t>
            </a:r>
          </a:p>
        </p:txBody>
      </p:sp>
    </p:spTree>
    <p:extLst>
      <p:ext uri="{BB962C8B-B14F-4D97-AF65-F5344CB8AC3E}">
        <p14:creationId xmlns:p14="http://schemas.microsoft.com/office/powerpoint/2010/main" val="38847776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계시록 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14:12]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성도들의 인내가 여기 있나니 그들은 하나님의 계명과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예수에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대한 </a:t>
            </a: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믿음을 지키는 </a:t>
            </a:r>
            <a:r>
              <a:rPr kumimoji="0" lang="ko-KR" altLang="en-US" sz="4000" b="1" i="0" u="sng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자니라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사도 요한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61954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주를 바라며 사모하고 믿음으로 승리하라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베드로전서 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3:20]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none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그들은 전에 노아의 날 방주를 준비할 동안 하나님이     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오래 참고 기다리실 때에 복종하지 아니하던 자들이라 방주에서 </a:t>
            </a:r>
            <a:r>
              <a:rPr kumimoji="0" lang="ko-KR" altLang="en-US" sz="4000" b="1" i="0" u="none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물로 말미암아 </a:t>
            </a:r>
            <a:r>
              <a:rPr kumimoji="0" lang="ko-KR" altLang="en-US" sz="4000" b="1" i="0" u="sng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구원을 얻은 자가 몇 </a:t>
            </a:r>
            <a:r>
              <a:rPr kumimoji="0" lang="ko-KR" altLang="en-US" sz="4000" b="1" i="0" u="sng" strike="noStrike" kern="1200" cap="none" spc="-150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명뿐이니</a:t>
            </a:r>
            <a:r>
              <a:rPr kumimoji="0" lang="ko-KR" altLang="en-US" sz="4000" b="1" i="0" u="sng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 겨우 여덟 명이라</a:t>
            </a:r>
          </a:p>
        </p:txBody>
      </p:sp>
    </p:spTree>
    <p:extLst>
      <p:ext uri="{BB962C8B-B14F-4D97-AF65-F5344CB8AC3E}">
        <p14:creationId xmlns:p14="http://schemas.microsoft.com/office/powerpoint/2010/main" val="18478857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로마서 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9:27]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또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이사야가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이스라엘에 관하여 외치되 이스라엘 자손들의 수가 비록 바다의 모래 같을지라도 </a:t>
            </a: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남은 자만     구원을 </a:t>
            </a:r>
            <a:r>
              <a:rPr kumimoji="0" lang="ko-KR" altLang="en-US" sz="4000" b="1" i="0" u="sng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받으리니</a:t>
            </a:r>
            <a:endParaRPr kumimoji="0" lang="ko-KR" altLang="en-US" sz="4000" b="1" i="0" u="sng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59185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6" y="29717"/>
            <a:ext cx="11839663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500" b="1" i="0" u="none" strike="noStrike" kern="1200" cap="none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4000" b="1" i="0" u="none" strike="noStrike" kern="1200" cap="none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고린도전서 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1:18]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십자가의 도가 멸망하는 자들에게는 미련한 것이요    </a:t>
            </a:r>
            <a:r>
              <a:rPr kumimoji="0" lang="ko-KR" altLang="en-US" sz="4000" b="1" i="0" u="sng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구원을 받는 우리에게는 하나님의 능력이라</a:t>
            </a:r>
          </a:p>
        </p:txBody>
      </p:sp>
    </p:spTree>
    <p:extLst>
      <p:ext uri="{BB962C8B-B14F-4D97-AF65-F5344CB8AC3E}">
        <p14:creationId xmlns:p14="http://schemas.microsoft.com/office/powerpoint/2010/main" val="375901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E77B6-E06B-4F76-9D78-C5C37B86FDAD}" type="slidenum"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/ 6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E0DDEA-8106-4F11-B6C4-DF39B50E9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8161"/>
          <a:stretch/>
        </p:blipFill>
        <p:spPr>
          <a:xfrm>
            <a:off x="0" y="-516835"/>
            <a:ext cx="10547763" cy="330973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E33F0D2-461A-DE71-87F9-27C8ACE270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 t="40959" b="31739"/>
          <a:stretch/>
        </p:blipFill>
        <p:spPr>
          <a:xfrm>
            <a:off x="4273826" y="2723321"/>
            <a:ext cx="7918174" cy="215984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32ED0AA-3C50-569B-23FA-FA16396303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40959" r="75760" b="31739"/>
          <a:stretch/>
        </p:blipFill>
        <p:spPr>
          <a:xfrm>
            <a:off x="9054548" y="440634"/>
            <a:ext cx="1073426" cy="21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118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A4AA32-6EB8-48A0-81CD-381CC8C8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96E89C5-18CE-47D0-8202-9D61999ABC88}"/>
              </a:ext>
            </a:extLst>
          </p:cNvPr>
          <p:cNvSpPr/>
          <p:nvPr/>
        </p:nvSpPr>
        <p:spPr>
          <a:xfrm>
            <a:off x="0" y="521292"/>
            <a:ext cx="12192000" cy="39124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57E739-3970-46E2-B41B-7B348224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717"/>
            <a:ext cx="12192000" cy="583430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계</a:t>
            </a: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3:12-13)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이기는 자는 내 하나님 성전에 기둥이 되게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하리니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kumimoji="0" lang="ko-KR" altLang="en-US" sz="4000" b="1" i="0" u="none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그가 결코 다시 나가지 아니하리라 내가 하나님의 이름과  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하나님의 성 곧 하늘에서 내 </a:t>
            </a:r>
            <a:r>
              <a:rPr kumimoji="0" lang="ko-KR" altLang="en-US" sz="4000" b="1" i="0" u="none" strike="noStrike" kern="1200" cap="none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하나님께로부터</a:t>
            </a:r>
            <a:r>
              <a:rPr kumimoji="0" lang="ko-KR" altLang="en-US" sz="4000" b="1" i="0" u="none" strike="noStrike" kern="1200" cap="none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내려오는      </a:t>
            </a:r>
            <a:r>
              <a:rPr kumimoji="0" lang="ko-KR" altLang="en-US" sz="4000" b="1" i="0" u="none" strike="noStrike" kern="1200" cap="none" spc="-15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새 예루살렘의 이름과 나의 새 이름을 그이 위에 기록하리라      </a:t>
            </a:r>
            <a:r>
              <a:rPr kumimoji="0" lang="en-US" altLang="ko-KR" sz="4000" b="1" i="0" u="sng" strike="noStrike" kern="1200" cap="none" spc="-30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13 </a:t>
            </a:r>
            <a:r>
              <a:rPr kumimoji="0" lang="ko-KR" altLang="en-US" sz="4000" b="1" i="0" u="sng" strike="noStrike" kern="1200" cap="none" spc="-300" normalizeH="0" baseline="0" noProof="0" dirty="0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귀 있는 자는 성령이 교회들에게 하시는 말씀을 </a:t>
            </a:r>
            <a:r>
              <a:rPr kumimoji="0" lang="ko-KR" altLang="en-US" sz="4000" b="1" i="0" u="sng" strike="noStrike" kern="1200" cap="none" spc="-300" normalizeH="0" baseline="0" noProof="0" dirty="0" err="1">
                <a:ln>
                  <a:noFill/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들을지어다</a:t>
            </a:r>
            <a:endParaRPr kumimoji="0" lang="ko-KR" altLang="en-US" sz="4000" b="1" i="0" u="sng" strike="noStrike" kern="1200" cap="none" spc="-300" normalizeH="0" baseline="0" noProof="0" dirty="0">
              <a:ln>
                <a:noFill/>
              </a:ln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12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E77B6-E06B-4F76-9D78-C5C37B86FDAD}" type="slidenum"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/ 6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7CD4B69-7B12-44D9-885F-2A211106B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22"/>
          <a:stretch/>
        </p:blipFill>
        <p:spPr>
          <a:xfrm>
            <a:off x="0" y="-487018"/>
            <a:ext cx="10525414" cy="332960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15B6E6E-F653-5AD6-2E34-747F37D1F2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79" b="31594"/>
          <a:stretch/>
        </p:blipFill>
        <p:spPr>
          <a:xfrm>
            <a:off x="1666586" y="2842590"/>
            <a:ext cx="10525414" cy="207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9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1">
            <a:extLst>
              <a:ext uri="{FF2B5EF4-FFF2-40B4-BE49-F238E27FC236}">
                <a16:creationId xmlns:a16="http://schemas.microsoft.com/office/drawing/2014/main" id="{9D0235C3-6C1A-70CE-EE39-CEDA32DAF2F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11464BB-A249-575D-17C1-70345C608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아름다운 이야기가 있네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845E715-B80F-18BE-C141-809C712CF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넓고 넓은 우주 속에 있는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3E4C6AD-3BB9-57CF-89AB-D5141390E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사람들은 이해할 수 없네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C395811-6FA1-7A74-61AB-B5B33221C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주님의 그 사랑은 정말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61F25D25-F4D5-94B6-010E-FE5579AFD07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C18554-2F69-CC04-D5FE-347ED546F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아름다운 이야기가 있네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4A156FD-C622-8178-67CD-6427C81E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넓고 넓은 우주 속에 있는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5019F75-347B-CF96-2973-467815BF5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사람들은 이해할 수 없네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EBD516D-09BD-EAA5-A3F8-3D7EB77B8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주님의 그 사랑은 정말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Microsoft GothicNeo"/>
        <a:ea typeface=""/>
        <a:cs typeface=""/>
      </a:majorFont>
      <a:minorFont>
        <a:latin typeface="Microsoft GothicN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23315</TotalTime>
  <Words>1395</Words>
  <Application>Microsoft Office PowerPoint</Application>
  <PresentationFormat>와이드스크린</PresentationFormat>
  <Paragraphs>273</Paragraphs>
  <Slides>60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60</vt:i4>
      </vt:variant>
    </vt:vector>
  </HeadingPairs>
  <TitlesOfParts>
    <vt:vector size="77" baseType="lpstr">
      <vt:lpstr>G마켓 산스 Bold</vt:lpstr>
      <vt:lpstr>Microsoft GothicNeo</vt:lpstr>
      <vt:lpstr>Noto Serif KR Black</vt:lpstr>
      <vt:lpstr>국립박물관문화재단클래식 Bold</vt:lpstr>
      <vt:lpstr>굴림</vt:lpstr>
      <vt:lpstr>나눔고딕</vt:lpstr>
      <vt:lpstr>맑은 고딕</vt:lpstr>
      <vt:lpstr>제주고딕</vt:lpstr>
      <vt:lpstr>Arial</vt:lpstr>
      <vt:lpstr>Calibri</vt:lpstr>
      <vt:lpstr>Calibri Light</vt:lpstr>
      <vt:lpstr>Office 테마</vt:lpstr>
      <vt:lpstr>TropicVTI</vt:lpstr>
      <vt:lpstr>디자인 사용자 지정</vt:lpstr>
      <vt:lpstr>기본 디자인</vt:lpstr>
      <vt:lpstr>1_기본 디자인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2026-06-17 수요기도회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795</cp:revision>
  <dcterms:created xsi:type="dcterms:W3CDTF">2022-02-21T06:49:04Z</dcterms:created>
  <dcterms:modified xsi:type="dcterms:W3CDTF">2026-06-17T06:06:01Z</dcterms:modified>
</cp:coreProperties>
</file>