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4577" r:id="rId2"/>
    <p:sldMasterId id="2147484625" r:id="rId3"/>
    <p:sldMasterId id="2147484637" r:id="rId4"/>
    <p:sldMasterId id="2147484649" r:id="rId5"/>
    <p:sldMasterId id="2147484661" r:id="rId6"/>
    <p:sldMasterId id="2147484673" r:id="rId7"/>
  </p:sldMasterIdLst>
  <p:notesMasterIdLst>
    <p:notesMasterId r:id="rId91"/>
  </p:notesMasterIdLst>
  <p:sldIdLst>
    <p:sldId id="704" r:id="rId8"/>
    <p:sldId id="591" r:id="rId9"/>
    <p:sldId id="11350" r:id="rId10"/>
    <p:sldId id="11353" r:id="rId11"/>
    <p:sldId id="256" r:id="rId12"/>
    <p:sldId id="257" r:id="rId13"/>
    <p:sldId id="258" r:id="rId14"/>
    <p:sldId id="259" r:id="rId15"/>
    <p:sldId id="260" r:id="rId16"/>
    <p:sldId id="261" r:id="rId17"/>
    <p:sldId id="262" r:id="rId18"/>
    <p:sldId id="263" r:id="rId19"/>
    <p:sldId id="11354" r:id="rId20"/>
    <p:sldId id="11418" r:id="rId21"/>
    <p:sldId id="11419" r:id="rId22"/>
    <p:sldId id="11420" r:id="rId23"/>
    <p:sldId id="11421" r:id="rId24"/>
    <p:sldId id="11422" r:id="rId25"/>
    <p:sldId id="272" r:id="rId26"/>
    <p:sldId id="11423" r:id="rId27"/>
    <p:sldId id="11424" r:id="rId28"/>
    <p:sldId id="273" r:id="rId29"/>
    <p:sldId id="11425" r:id="rId30"/>
    <p:sldId id="264" r:id="rId31"/>
    <p:sldId id="274" r:id="rId32"/>
    <p:sldId id="11426" r:id="rId33"/>
    <p:sldId id="11427" r:id="rId34"/>
    <p:sldId id="11428" r:id="rId35"/>
    <p:sldId id="11429" r:id="rId36"/>
    <p:sldId id="11430" r:id="rId37"/>
    <p:sldId id="11431" r:id="rId38"/>
    <p:sldId id="11432" r:id="rId39"/>
    <p:sldId id="11433" r:id="rId40"/>
    <p:sldId id="11434" r:id="rId41"/>
    <p:sldId id="265" r:id="rId42"/>
    <p:sldId id="266" r:id="rId43"/>
    <p:sldId id="267" r:id="rId44"/>
    <p:sldId id="269" r:id="rId45"/>
    <p:sldId id="11355" r:id="rId46"/>
    <p:sldId id="11416" r:id="rId47"/>
    <p:sldId id="11435" r:id="rId48"/>
    <p:sldId id="11436" r:id="rId49"/>
    <p:sldId id="11437" r:id="rId50"/>
    <p:sldId id="11438" r:id="rId51"/>
    <p:sldId id="11439" r:id="rId52"/>
    <p:sldId id="11440" r:id="rId53"/>
    <p:sldId id="11441" r:id="rId54"/>
    <p:sldId id="11442" r:id="rId55"/>
    <p:sldId id="11443" r:id="rId56"/>
    <p:sldId id="11444" r:id="rId57"/>
    <p:sldId id="11445" r:id="rId58"/>
    <p:sldId id="11446" r:id="rId59"/>
    <p:sldId id="11447" r:id="rId60"/>
    <p:sldId id="11448" r:id="rId61"/>
    <p:sldId id="11449" r:id="rId62"/>
    <p:sldId id="11450" r:id="rId63"/>
    <p:sldId id="11451" r:id="rId64"/>
    <p:sldId id="11452" r:id="rId65"/>
    <p:sldId id="11453" r:id="rId66"/>
    <p:sldId id="11454" r:id="rId67"/>
    <p:sldId id="11455" r:id="rId68"/>
    <p:sldId id="11456" r:id="rId69"/>
    <p:sldId id="11457" r:id="rId70"/>
    <p:sldId id="11458" r:id="rId71"/>
    <p:sldId id="268" r:id="rId72"/>
    <p:sldId id="11459" r:id="rId73"/>
    <p:sldId id="270" r:id="rId74"/>
    <p:sldId id="271" r:id="rId75"/>
    <p:sldId id="11356" r:id="rId76"/>
    <p:sldId id="11417" r:id="rId77"/>
    <p:sldId id="11460" r:id="rId78"/>
    <p:sldId id="11461" r:id="rId79"/>
    <p:sldId id="11462" r:id="rId80"/>
    <p:sldId id="11463" r:id="rId81"/>
    <p:sldId id="11464" r:id="rId82"/>
    <p:sldId id="11465" r:id="rId83"/>
    <p:sldId id="11357" r:id="rId84"/>
    <p:sldId id="11410" r:id="rId85"/>
    <p:sldId id="11411" r:id="rId86"/>
    <p:sldId id="11412" r:id="rId87"/>
    <p:sldId id="11413" r:id="rId88"/>
    <p:sldId id="11414" r:id="rId89"/>
    <p:sldId id="11415" r:id="rId90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rishia1004@gmail.com" initials="e" lastIdx="6" clrIdx="0">
    <p:extLst>
      <p:ext uri="{19B8F6BF-5375-455C-9EA6-DF929625EA0E}">
        <p15:presenceInfo xmlns:p15="http://schemas.microsoft.com/office/powerpoint/2012/main" userId="27789a781cc6473d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DFDF5"/>
    <a:srgbClr val="0033CC"/>
    <a:srgbClr val="FBFBFB"/>
    <a:srgbClr val="F8F7F5"/>
    <a:srgbClr val="D7D7D7"/>
    <a:srgbClr val="006600"/>
    <a:srgbClr val="66FF33"/>
    <a:srgbClr val="FBFCFE"/>
    <a:srgbClr val="E8E9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738" autoAdjust="0"/>
    <p:restoredTop sz="94660" autoAdjust="0"/>
  </p:normalViewPr>
  <p:slideViewPr>
    <p:cSldViewPr snapToGrid="0">
      <p:cViewPr varScale="1">
        <p:scale>
          <a:sx n="95" d="100"/>
          <a:sy n="95" d="100"/>
        </p:scale>
        <p:origin x="25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63" Type="http://schemas.openxmlformats.org/officeDocument/2006/relationships/slide" Target="slides/slide56.xml"/><Relationship Id="rId68" Type="http://schemas.openxmlformats.org/officeDocument/2006/relationships/slide" Target="slides/slide61.xml"/><Relationship Id="rId84" Type="http://schemas.openxmlformats.org/officeDocument/2006/relationships/slide" Target="slides/slide77.xml"/><Relationship Id="rId89" Type="http://schemas.openxmlformats.org/officeDocument/2006/relationships/slide" Target="slides/slide82.xml"/><Relationship Id="rId16" Type="http://schemas.openxmlformats.org/officeDocument/2006/relationships/slide" Target="slides/slide9.xml"/><Relationship Id="rId11" Type="http://schemas.openxmlformats.org/officeDocument/2006/relationships/slide" Target="slides/slide4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74" Type="http://schemas.openxmlformats.org/officeDocument/2006/relationships/slide" Target="slides/slide67.xml"/><Relationship Id="rId79" Type="http://schemas.openxmlformats.org/officeDocument/2006/relationships/slide" Target="slides/slide72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3.xml"/><Relationship Id="rId95" Type="http://schemas.openxmlformats.org/officeDocument/2006/relationships/theme" Target="theme/theme1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64" Type="http://schemas.openxmlformats.org/officeDocument/2006/relationships/slide" Target="slides/slide57.xml"/><Relationship Id="rId69" Type="http://schemas.openxmlformats.org/officeDocument/2006/relationships/slide" Target="slides/slide62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72" Type="http://schemas.openxmlformats.org/officeDocument/2006/relationships/slide" Target="slides/slide65.xml"/><Relationship Id="rId80" Type="http://schemas.openxmlformats.org/officeDocument/2006/relationships/slide" Target="slides/slide73.xml"/><Relationship Id="rId85" Type="http://schemas.openxmlformats.org/officeDocument/2006/relationships/slide" Target="slides/slide78.xml"/><Relationship Id="rId9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slide" Target="slides/slide52.xml"/><Relationship Id="rId67" Type="http://schemas.openxmlformats.org/officeDocument/2006/relationships/slide" Target="slides/slide60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slide" Target="slides/slide55.xml"/><Relationship Id="rId70" Type="http://schemas.openxmlformats.org/officeDocument/2006/relationships/slide" Target="slides/slide63.xml"/><Relationship Id="rId75" Type="http://schemas.openxmlformats.org/officeDocument/2006/relationships/slide" Target="slides/slide68.xml"/><Relationship Id="rId83" Type="http://schemas.openxmlformats.org/officeDocument/2006/relationships/slide" Target="slides/slide76.xml"/><Relationship Id="rId88" Type="http://schemas.openxmlformats.org/officeDocument/2006/relationships/slide" Target="slides/slide81.xml"/><Relationship Id="rId91" Type="http://schemas.openxmlformats.org/officeDocument/2006/relationships/notesMaster" Target="notesMasters/notesMaster1.xml"/><Relationship Id="rId9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slide" Target="slides/slide53.xml"/><Relationship Id="rId65" Type="http://schemas.openxmlformats.org/officeDocument/2006/relationships/slide" Target="slides/slide58.xml"/><Relationship Id="rId73" Type="http://schemas.openxmlformats.org/officeDocument/2006/relationships/slide" Target="slides/slide66.xml"/><Relationship Id="rId78" Type="http://schemas.openxmlformats.org/officeDocument/2006/relationships/slide" Target="slides/slide71.xml"/><Relationship Id="rId81" Type="http://schemas.openxmlformats.org/officeDocument/2006/relationships/slide" Target="slides/slide74.xml"/><Relationship Id="rId86" Type="http://schemas.openxmlformats.org/officeDocument/2006/relationships/slide" Target="slides/slide79.xml"/><Relationship Id="rId9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9" Type="http://schemas.openxmlformats.org/officeDocument/2006/relationships/slide" Target="slides/slide32.xml"/><Relationship Id="rId34" Type="http://schemas.openxmlformats.org/officeDocument/2006/relationships/slide" Target="slides/slide27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76" Type="http://schemas.openxmlformats.org/officeDocument/2006/relationships/slide" Target="slides/slide69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4.xml"/><Relationship Id="rId92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2.xml"/><Relationship Id="rId24" Type="http://schemas.openxmlformats.org/officeDocument/2006/relationships/slide" Target="slides/slide17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66" Type="http://schemas.openxmlformats.org/officeDocument/2006/relationships/slide" Target="slides/slide59.xml"/><Relationship Id="rId87" Type="http://schemas.openxmlformats.org/officeDocument/2006/relationships/slide" Target="slides/slide80.xml"/><Relationship Id="rId61" Type="http://schemas.openxmlformats.org/officeDocument/2006/relationships/slide" Target="slides/slide54.xml"/><Relationship Id="rId82" Type="http://schemas.openxmlformats.org/officeDocument/2006/relationships/slide" Target="slides/slide75.xml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56" Type="http://schemas.openxmlformats.org/officeDocument/2006/relationships/slide" Target="slides/slide49.xml"/><Relationship Id="rId77" Type="http://schemas.openxmlformats.org/officeDocument/2006/relationships/slide" Target="slides/slide7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9116D1-6943-4C93-B786-642F7245996C}" type="datetimeFigureOut">
              <a:rPr lang="ko-KR" altLang="en-US" smtClean="0"/>
              <a:t>2026-06-12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21AF3C-3958-4BC3-B0C9-7AC14022DCC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831591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21AF3C-3958-4BC3-B0C9-7AC14022DCCD}" type="slidenum">
              <a:rPr lang="ko-KR" altLang="en-US" smtClean="0"/>
              <a:t>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244920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21AF3C-3958-4BC3-B0C9-7AC14022DCCD}" type="slidenum">
              <a:rPr lang="ko-KR" altLang="en-US" smtClean="0"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707058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21AF3C-3958-4BC3-B0C9-7AC14022DCCD}" type="slidenum">
              <a:rPr lang="ko-KR" altLang="en-US" smtClean="0"/>
              <a:t>39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171687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21AF3C-3958-4BC3-B0C9-7AC14022DCCD}" type="slidenum">
              <a:rPr lang="ko-KR" altLang="en-US" smtClean="0"/>
              <a:t>40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28344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89" indent="0" algn="ctr">
              <a:buNone/>
              <a:defRPr/>
            </a:lvl2pPr>
            <a:lvl3pPr marL="914377" indent="0" algn="ctr">
              <a:buNone/>
              <a:defRPr/>
            </a:lvl3pPr>
            <a:lvl4pPr marL="1371566" indent="0" algn="ctr">
              <a:buNone/>
              <a:defRPr/>
            </a:lvl4pPr>
            <a:lvl5pPr marL="1828754" indent="0" algn="ctr">
              <a:buNone/>
              <a:defRPr/>
            </a:lvl5pPr>
            <a:lvl6pPr marL="2285943" indent="0" algn="ctr">
              <a:buNone/>
              <a:defRPr/>
            </a:lvl6pPr>
            <a:lvl7pPr marL="2743131" indent="0" algn="ctr">
              <a:buNone/>
              <a:defRPr/>
            </a:lvl7pPr>
            <a:lvl8pPr marL="3200320" indent="0" algn="ctr">
              <a:buNone/>
              <a:defRPr/>
            </a:lvl8pPr>
            <a:lvl9pPr marL="3657509" indent="0" algn="ctr">
              <a:buNone/>
              <a:defRPr/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4E2D5A2-36A1-4F5A-B5FD-53423794C2C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A009A79-0CAE-44A4-943B-F2C76199A05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166EEAE-E0B8-46BC-81F5-151F24AFBE1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FF1CE7-2CEE-4E87-B8ED-73F601CDA871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0203601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EB63C16-8AAF-4DA2-8BBF-AAE931AC2C2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F02F63B-13CE-46C4-8FBA-796D26572AB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F71DA6E-19EC-4BB6-970D-BB873CECB49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EB2289-F613-4F18-8A58-0C0A55FF034F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5812702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8BDC0AE-8497-42BA-8FE9-41111072927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88A3F15-3038-47A5-B64F-D12DC1CEC9C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362568A-B5DE-4615-985E-CB90CC3DAF9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AA89C4-1146-4CB1-B3F0-1D5D9AC18516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6173650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5583B03-0245-4091-901B-0926AE778B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A4977671-00FF-4EF7-BE0C-CCC570C27B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3B737BDD-DBB6-4C45-8297-0B57093C82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256D9-8980-4B7E-92BA-6322A734CB18}" type="datetimeFigureOut">
              <a:rPr lang="ko-KR" altLang="en-US" smtClean="0"/>
              <a:t>2026-06-12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F11A1024-9B0D-4AB9-BB30-785F809C71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33D0975B-2E34-4259-8EA8-A0E5E5AA3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5683A-E3DF-4A44-B97D-3C66185C9B3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47868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5F13775-20CC-4643-891A-E8F3F69121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84DB259C-DE34-4493-9B65-E61A1DE657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A4562C61-B14F-42A0-B6AB-B48845A5F6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256D9-8980-4B7E-92BA-6322A734CB18}" type="datetimeFigureOut">
              <a:rPr lang="ko-KR" altLang="en-US" smtClean="0"/>
              <a:t>2026-06-12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6EB6A9DE-3C5D-4C12-9ACE-35E9748EF7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641A100A-70E7-4F81-B778-3B12CBFB1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5683A-E3DF-4A44-B97D-3C66185C9B3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108198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A755D35-F721-42FF-8B40-0426E9ADCC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21D00F3F-2287-4CF0-B8EC-E96C7FAEFA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6C3DCCFE-E6C2-4009-BCE9-96210AA789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256D9-8980-4B7E-92BA-6322A734CB18}" type="datetimeFigureOut">
              <a:rPr lang="ko-KR" altLang="en-US" smtClean="0"/>
              <a:t>2026-06-12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BEA01607-B400-4E14-BABB-E329D3D94A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1608CE7D-C60B-4747-9D0C-CB96CB024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5683A-E3DF-4A44-B97D-3C66185C9B3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397793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410EEDD-E56E-4E67-A93A-916305D74C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7D749F2A-381D-481A-BEAD-502C39E5E2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C7BAE42D-C461-458B-AA4B-6A75DF126B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7C940B81-692D-448C-A7A1-619150B4E0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256D9-8980-4B7E-92BA-6322A734CB18}" type="datetimeFigureOut">
              <a:rPr lang="ko-KR" altLang="en-US" smtClean="0"/>
              <a:t>2026-06-12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0AF0396A-B459-4429-BCAA-253E08D020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7B3F97DC-0CBA-455A-A34E-8D03948DE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5683A-E3DF-4A44-B97D-3C66185C9B3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332744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15856F3-C429-4C62-8771-D0387E68AA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27C5BDC-E284-4244-98AF-791736F031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64B31548-F5E1-4C0B-A94D-98B92EB85E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2F8744E4-EEF3-47D6-9888-BC66293AEF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2D4BF4E9-E379-448F-95DB-FD776783BD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86D65AB2-6941-4AFE-BF87-2724BE053A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256D9-8980-4B7E-92BA-6322A734CB18}" type="datetimeFigureOut">
              <a:rPr lang="ko-KR" altLang="en-US" smtClean="0"/>
              <a:t>2026-06-12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BBCDE460-2E95-491D-AC6C-9FA2807EE4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9E3CA205-9831-48B2-AA79-C5EC52854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5683A-E3DF-4A44-B97D-3C66185C9B3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225519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20E59CA-568B-4369-A7E8-9F55A52ACE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AB7B9EDD-EE27-4D89-AA3A-E959F0F91F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256D9-8980-4B7E-92BA-6322A734CB18}" type="datetimeFigureOut">
              <a:rPr lang="ko-KR" altLang="en-US" smtClean="0"/>
              <a:t>2026-06-12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591B56C5-FCAB-493F-AAB9-B81D2ECCA5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25F622DC-CFBD-4FD2-BC57-FDED8281A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5683A-E3DF-4A44-B97D-3C66185C9B3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003757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4E4A40AD-6B30-415D-B764-C29D9D3006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256D9-8980-4B7E-92BA-6322A734CB18}" type="datetimeFigureOut">
              <a:rPr lang="ko-KR" altLang="en-US" smtClean="0"/>
              <a:t>2026-06-12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4C677825-1760-43D0-8410-88FF2ED65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D60AE3D0-B2AF-4020-AE44-7ECC11304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5683A-E3DF-4A44-B97D-3C66185C9B3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841981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2BB974B-97C5-45A8-AC75-16393009FC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38F2B81B-1FDF-4761-A5AC-2E78598129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5D6FF532-AA70-406C-9D1D-E8AE5691C4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5C269776-077C-4C2D-899D-D31C5018F0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256D9-8980-4B7E-92BA-6322A734CB18}" type="datetimeFigureOut">
              <a:rPr lang="ko-KR" altLang="en-US" smtClean="0"/>
              <a:t>2026-06-12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EB4560B9-C03B-4DAD-907F-D226BFB5E1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62273DAB-070F-405D-A52C-C542D38C26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5683A-E3DF-4A44-B97D-3C66185C9B3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051106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59F9DFF-F1FB-4C7D-9041-66BD105DA13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C370189-8D0A-4C79-9F98-FC203B25B6A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9C31E14-22AA-4AEF-BA51-327F434BFA9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DDE62B-135B-4D48-AF4B-34E1B9B92782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11144404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8960AA4-4346-42AF-8723-A0A30FF670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61B3EFBD-C94C-4D68-A18B-5AFD605069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FAD7532F-8538-4AB8-9D1F-030A19AA9F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038C9C53-D680-4EB8-8966-F14999421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256D9-8980-4B7E-92BA-6322A734CB18}" type="datetimeFigureOut">
              <a:rPr lang="ko-KR" altLang="en-US" smtClean="0"/>
              <a:t>2026-06-12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15717D07-055E-4612-80A0-FD3F59F18E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64D00B69-61AF-4721-8CB5-6E03445BB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5683A-E3DF-4A44-B97D-3C66185C9B3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413059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19CE28E-B31E-4142-A7E1-A5DFF7FB28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0B91F854-5C86-491A-B463-1989AEB28B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809CA6CA-769C-4DD6-8401-9D9D75D95F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256D9-8980-4B7E-92BA-6322A734CB18}" type="datetimeFigureOut">
              <a:rPr lang="ko-KR" altLang="en-US" smtClean="0"/>
              <a:t>2026-06-12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E2D3CC08-96C2-428A-9BE0-626AEACFC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5A506F22-A68B-4243-8AE8-8C348881E2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5683A-E3DF-4A44-B97D-3C66185C9B3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160760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DB36C472-70DE-4F65-A74C-61029331E2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77BD1A16-CBFB-4EDE-8486-37CD41D5A6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743E5218-24BF-4FDF-944F-61CA12F8A6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256D9-8980-4B7E-92BA-6322A734CB18}" type="datetimeFigureOut">
              <a:rPr lang="ko-KR" altLang="en-US" smtClean="0"/>
              <a:t>2026-06-12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7004047A-31E1-48BF-9816-7338BDBC6F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57B5A7C8-CDF5-4779-A689-2D7E7C19C5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5683A-E3DF-4A44-B97D-3C66185C9B3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661442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609585" indent="0" algn="ctr">
              <a:buNone/>
              <a:defRPr/>
            </a:lvl2pPr>
            <a:lvl3pPr marL="1219170" indent="0" algn="ctr">
              <a:buNone/>
              <a:defRPr/>
            </a:lvl3pPr>
            <a:lvl4pPr marL="1828754" indent="0" algn="ctr">
              <a:buNone/>
              <a:defRPr/>
            </a:lvl4pPr>
            <a:lvl5pPr marL="2438339" indent="0" algn="ctr">
              <a:buNone/>
              <a:defRPr/>
            </a:lvl5pPr>
            <a:lvl6pPr marL="3047924" indent="0" algn="ctr">
              <a:buNone/>
              <a:defRPr/>
            </a:lvl6pPr>
            <a:lvl7pPr marL="3657509" indent="0" algn="ctr">
              <a:buNone/>
              <a:defRPr/>
            </a:lvl7pPr>
            <a:lvl8pPr marL="4267093" indent="0" algn="ctr">
              <a:buNone/>
              <a:defRPr/>
            </a:lvl8pPr>
            <a:lvl9pPr marL="4876678" indent="0" algn="ctr">
              <a:buNone/>
              <a:defRPr/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70D1B23-8A00-F814-DF29-255C733F014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0DEACE3-599C-6483-2B66-DD97A89BC4E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5B751A9-0B19-FDED-0E25-FD7BF1A7E5A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BAD3E6-407F-43F5-964F-69E7EC9B3F12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8605929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BF35EA8-F59E-5DC0-7F42-83F42EC5ECA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34F7351-2BE3-FFFC-E51E-598588C9C69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0F04D21-E7E5-6D32-5CFB-96660CEF8EA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56350B5-84EE-4E73-B422-D4D183E7D554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5898183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/>
            </a:lvl1pPr>
            <a:lvl2pPr marL="609585" indent="0">
              <a:buNone/>
              <a:defRPr sz="2400"/>
            </a:lvl2pPr>
            <a:lvl3pPr marL="1219170" indent="0">
              <a:buNone/>
              <a:defRPr sz="2133"/>
            </a:lvl3pPr>
            <a:lvl4pPr marL="1828754" indent="0">
              <a:buNone/>
              <a:defRPr sz="1867"/>
            </a:lvl4pPr>
            <a:lvl5pPr marL="2438339" indent="0">
              <a:buNone/>
              <a:defRPr sz="1867"/>
            </a:lvl5pPr>
            <a:lvl6pPr marL="3047924" indent="0">
              <a:buNone/>
              <a:defRPr sz="1867"/>
            </a:lvl6pPr>
            <a:lvl7pPr marL="3657509" indent="0">
              <a:buNone/>
              <a:defRPr sz="1867"/>
            </a:lvl7pPr>
            <a:lvl8pPr marL="4267093" indent="0">
              <a:buNone/>
              <a:defRPr sz="1867"/>
            </a:lvl8pPr>
            <a:lvl9pPr marL="4876678" indent="0">
              <a:buNone/>
              <a:defRPr sz="1867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8C27E9A-AE9B-033D-713B-4DBF99E1007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93EB249-AA54-A87F-D82D-06EE36159F0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BE6DF11-E98E-DC32-2006-7986E8797BD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776DA15-6F05-4C3C-B4F6-490F8D6DE88E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6687313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44A300F-E379-9E7D-DA06-3CD0337272F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BB9507D-0881-5B2E-4B20-4400B719094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27ACDBE-599F-7619-2C82-75622808922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D4BFD4A-0E04-40A5-BD7A-297ECCB0F857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403222248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CF0B7B48-4D4A-61C9-041A-1358697993C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FD4EAD41-8A5F-9337-4031-8F973583276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B67E58FE-F775-7B0F-CF9B-6815B5EF670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F0689E9-A325-4855-AEEB-EC2B29DF4CA5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64729454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41F8EC02-21D3-46DB-8E7D-14ED355E1F8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2F1616F3-C008-F221-67B3-95D9D6BDD02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88738AD9-B125-9F9C-D91E-7B865CCBCDB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7034CF3-E5A3-42E1-A49B-978C7AB93C4A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411289545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3BD3FE93-F284-551E-24E7-B74F861A6DF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001B2A2E-901D-9064-3D08-253CEAA9A2B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84480D42-BBD4-D2A3-D0B8-B4E960ABBC7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7E17941-6885-41B6-9A7A-5BFFEFF29C90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0450455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89" indent="0">
              <a:buNone/>
              <a:defRPr sz="1800"/>
            </a:lvl2pPr>
            <a:lvl3pPr marL="914377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1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ADA0BD5-103D-4236-BC93-9A386036617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5D7E6BE-35B6-4517-A6AA-79F86F3E3B6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0C712AA-85B7-4FEA-8EBD-93F9C7C19B4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91DB29-0360-4A13-A9A0-94BA51D313BF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89088893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C3F32B5-3A87-0964-7FEC-E76E01E2D7C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E723AFA-49D6-AB51-8944-65CAE8A1A3F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ED8DBFE-8CFF-4962-469E-AE76F7B9D63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64BE1D6-4E45-4523-A8CD-52FEB0EB70A5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2800428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9603583-BE2F-8EEB-7AAD-D822B649603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8549411-3BD9-49B5-C4FF-EF85A29F24F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F5BD214-12DB-7368-B0A7-FE9638219BF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86389C6-B0F3-4692-887D-6F82EFF43C6F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53146246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D3532EB-A69B-9A9D-F206-8F689B12D33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3BED393-D459-4336-7B3E-E2B0192B47A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9801231-0DCC-3AA7-EB8C-6B61B4C612A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B0AAC4-A6E6-4F5B-AD54-BA0DCE807737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8824274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7AEF470-03BB-B963-0C12-FD4D18A4F11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7DBE135-14A2-493A-F163-6276399324B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689BD7B-F2E8-3944-003E-36453B97932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8D57AB-4921-43C1-92CE-18DD709CEEC4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49169833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609585" indent="0" algn="ctr">
              <a:buNone/>
              <a:defRPr/>
            </a:lvl2pPr>
            <a:lvl3pPr marL="1219170" indent="0" algn="ctr">
              <a:buNone/>
              <a:defRPr/>
            </a:lvl3pPr>
            <a:lvl4pPr marL="1828754" indent="0" algn="ctr">
              <a:buNone/>
              <a:defRPr/>
            </a:lvl4pPr>
            <a:lvl5pPr marL="2438339" indent="0" algn="ctr">
              <a:buNone/>
              <a:defRPr/>
            </a:lvl5pPr>
            <a:lvl6pPr marL="3047924" indent="0" algn="ctr">
              <a:buNone/>
              <a:defRPr/>
            </a:lvl6pPr>
            <a:lvl7pPr marL="3657509" indent="0" algn="ctr">
              <a:buNone/>
              <a:defRPr/>
            </a:lvl7pPr>
            <a:lvl8pPr marL="4267093" indent="0" algn="ctr">
              <a:buNone/>
              <a:defRPr/>
            </a:lvl8pPr>
            <a:lvl9pPr marL="4876678" indent="0" algn="ctr">
              <a:buNone/>
              <a:defRPr/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78A0480-DD3A-479D-3A6F-03B2F225C9E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6F4D240-B456-CD52-D674-AC9E0E00591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8DE410E-49BE-0155-CBE8-D34B0FB6A0C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D93BE2-1E0F-4483-B953-65DAEC3A4FD3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406552715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11DF339-435C-EB44-313B-3C8FE885352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DE605F0-F361-B77B-3100-520171FCF15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E0D5D6B-2A73-6DB6-98F9-1A1F4AAD540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F60EEA-DA84-42F3-8AC8-EAE8B057891E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95049720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/>
            </a:lvl1pPr>
            <a:lvl2pPr marL="609585" indent="0">
              <a:buNone/>
              <a:defRPr sz="2400"/>
            </a:lvl2pPr>
            <a:lvl3pPr marL="1219170" indent="0">
              <a:buNone/>
              <a:defRPr sz="2133"/>
            </a:lvl3pPr>
            <a:lvl4pPr marL="1828754" indent="0">
              <a:buNone/>
              <a:defRPr sz="1867"/>
            </a:lvl4pPr>
            <a:lvl5pPr marL="2438339" indent="0">
              <a:buNone/>
              <a:defRPr sz="1867"/>
            </a:lvl5pPr>
            <a:lvl6pPr marL="3047924" indent="0">
              <a:buNone/>
              <a:defRPr sz="1867"/>
            </a:lvl6pPr>
            <a:lvl7pPr marL="3657509" indent="0">
              <a:buNone/>
              <a:defRPr sz="1867"/>
            </a:lvl7pPr>
            <a:lvl8pPr marL="4267093" indent="0">
              <a:buNone/>
              <a:defRPr sz="1867"/>
            </a:lvl8pPr>
            <a:lvl9pPr marL="4876678" indent="0">
              <a:buNone/>
              <a:defRPr sz="1867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1B7E002-2BB5-591F-5800-CDD861F5238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390AE33-770A-36D0-AE76-2C746CB51C8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FFDC278-9D6C-B2F8-83AC-A82B5D972EC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0BBE16-B202-424A-9D81-86476D77A1CF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1089989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6AA84A7-264C-F953-055D-55007CD7C8E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5856712-D2A9-3C1A-DDF2-6043E2D03B1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F5912C4-802D-C66C-A0E7-E901C1A54FB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049AB9-B619-4886-8FF2-58C6CDCE1490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15702340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5143EA06-6659-68A6-AAC2-128BE2A0E7B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79ACD938-3B25-6FCE-6517-F12D77930B4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9BEE2DC2-ACEA-D699-84DA-36A973A799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B790CD-3C5F-4516-A497-3D4D61E03531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4298191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4E3AD4F9-F2F9-ADFA-F5F4-6CDFFFF7F0C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00DB8ACF-CA7C-53BA-5A01-4BD71A4F55C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B71FCAE0-EBD7-89B0-31F8-BFB6E345866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EDF082-56AF-4619-8E73-407DFA340967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9095362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B0CD9D7-AA8B-4BA5-8044-EA52A949E3B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8DCE11B-4C87-49FE-A490-7EA7845F3CC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40157E1-B2C5-4B5F-974B-6BCE6A69187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CCE2C2-B13B-4E39-9E62-0A2518044585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02763371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B2387018-E8C9-F79A-B4BC-2158D10758D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DDC97DE7-04E1-13A0-264E-D195685A5E2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EF29D577-72A1-40CB-0BEE-D47BEC9B0EB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F6D471-2366-4F17-9EA9-CA33C703DF96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71238802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5804C9E-4A3E-CCEB-4B9F-59C38F76926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5A9451A-519A-593E-6793-33DE1D276B9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8875EAC-88D3-0195-6F3D-525123CC873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356D15-0FCB-4C71-B076-6FE73B2F9A0E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6737541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75FA515-CC33-C95E-B8FF-B80754880B3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0BAEFF5-B43A-E1CC-3B17-AB5D4E5876A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334AB52-D086-04C3-1C00-792DB36014D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546A72-182C-450E-8E41-989FE5EB03DF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38220402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8BA87C1-4BF7-2965-78FD-96F8AE325CD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8B4B8A0-C9C9-4982-7B5A-36E3FC376FA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30FC5E6-1A8E-E684-C09D-B6DA869BA6E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E1C136-B7A3-4B55-BDB3-E781D7815DC7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32135922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8CD6D6F-F5C9-7465-A022-3BD3AC2FE4D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B88E219-9999-8632-D358-019B42AEE47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C5DD3EC-A515-35DE-E637-E7D2CB4A70A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30F38E-7453-42FB-8E60-DBD83C56A19C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78238446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89" indent="0" algn="ctr">
              <a:buNone/>
              <a:defRPr/>
            </a:lvl2pPr>
            <a:lvl3pPr marL="914377" indent="0" algn="ctr">
              <a:buNone/>
              <a:defRPr/>
            </a:lvl3pPr>
            <a:lvl4pPr marL="1371566" indent="0" algn="ctr">
              <a:buNone/>
              <a:defRPr/>
            </a:lvl4pPr>
            <a:lvl5pPr marL="1828754" indent="0" algn="ctr">
              <a:buNone/>
              <a:defRPr/>
            </a:lvl5pPr>
            <a:lvl6pPr marL="2285943" indent="0" algn="ctr">
              <a:buNone/>
              <a:defRPr/>
            </a:lvl6pPr>
            <a:lvl7pPr marL="2743131" indent="0" algn="ctr">
              <a:buNone/>
              <a:defRPr/>
            </a:lvl7pPr>
            <a:lvl8pPr marL="3200320" indent="0" algn="ctr">
              <a:buNone/>
              <a:defRPr/>
            </a:lvl8pPr>
            <a:lvl9pPr marL="3657509" indent="0" algn="ctr">
              <a:buNone/>
              <a:defRPr/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6EE891F-EC53-3396-DA57-5D9600244DD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A530711-764A-C4AF-749F-AA75F908B29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0B694F0-B6EB-A923-56D4-803CDBF27CD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5675DA-9454-4E8D-8826-EFA2DD98D91B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64509924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AF8F91A-1631-3E8A-BBD1-DF6355E7FAB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255BBBB-2CA4-E586-3784-24CB5DB3FAD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175082B-232B-F67C-B34D-5A4987D0808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0B58A1-6B7C-4943-8DDA-0D63B86C6138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80372644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89" indent="0">
              <a:buNone/>
              <a:defRPr sz="1800"/>
            </a:lvl2pPr>
            <a:lvl3pPr marL="914377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1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0B4662B-0A0A-6BC1-3042-5E25C6799EA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CD6BAFA-633D-FD3E-6D59-3947B934A5E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AB9C81A-E5EF-03FE-97C0-B10BC053EBA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D9B99E-ADD9-4F68-9E09-C280EBFCB3AA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20595722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98D9629-B7CD-E02C-7D7B-A41B945D47B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157BB48-7733-F640-5C32-FF39008CF13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1EA2F2C-16C2-DEB5-E7AF-7CA4FAA0C2C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C5900E-0832-451F-B4A8-8B655AD3CE67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13329924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CE27AA54-512F-01B6-1453-53F54322A67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BC7F5409-F149-D667-8C0A-152BADE5E6F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088928A6-FA72-DBCF-2AB1-805E5216575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DFB164-29FE-43DD-B540-6E7C9CA68DA7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6736863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7009DB39-D0E1-4606-B36E-8B6441E66D3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62BB88DF-F0DE-4D42-8F6A-C4450EAD403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C6EB154F-3667-4842-A717-F88DAEF5532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1CC781-2A93-46FA-B090-166608123860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19004818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9B858118-42AB-4698-F41A-261846DBA37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9AD88DE2-834F-4F3B-7AA9-E7BD0A1CA95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82D84D28-A18E-C545-4ABA-6BFF27DC4EF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2C6C7E-6391-4454-B68A-AF2D562F527D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00414033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1375757E-A980-DACD-580E-8C38A0F3245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ABAA3D3E-9A46-218D-1F08-335A4A9E935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9371B8B4-B807-5FBE-7231-8A23E186D25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7D085E-85A5-43A9-ACF2-75980BBAA589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62302243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4E37D79-B923-5089-B8D2-C26CD8874E7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EA0589A-C95F-82C9-E60A-6EDD8E5F51F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58C5F30-2039-8BB4-2032-3A9802E283F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C48C58-809F-451F-BB1A-6C6099DFA2AA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03750349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3FAC5E3-567A-87B2-E660-3A56D29A9AD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5BA4DEE-AE96-EFD7-B40D-539ED99FAD3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6A017CC-D6CE-5C1A-C15F-C50C468A57B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4CE0B9-CE41-4432-97DD-18EE8EDFD8EF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77125668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1ABAD95-A18D-65D3-7A5C-D36156676E2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1B89065-40F0-77F5-A2E7-6E76E828390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D422B68-4C67-E4B5-F7F0-5845F36B65E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85EE66-0CC1-4C29-AA8C-51BCADF26B48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72520712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FABB042-FFC1-33AB-60F4-89222AF4CF8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64B5C6F-E1E7-4903-CF21-7FCD25C91F9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644600F-6A61-EC0A-DBC9-99F8CCB4227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93A440-0F94-4C81-9478-1FB5C6FAEA12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401148366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609585" indent="0" algn="ctr">
              <a:buNone/>
              <a:defRPr/>
            </a:lvl2pPr>
            <a:lvl3pPr marL="1219170" indent="0" algn="ctr">
              <a:buNone/>
              <a:defRPr/>
            </a:lvl3pPr>
            <a:lvl4pPr marL="1828754" indent="0" algn="ctr">
              <a:buNone/>
              <a:defRPr/>
            </a:lvl4pPr>
            <a:lvl5pPr marL="2438339" indent="0" algn="ctr">
              <a:buNone/>
              <a:defRPr/>
            </a:lvl5pPr>
            <a:lvl6pPr marL="3047924" indent="0" algn="ctr">
              <a:buNone/>
              <a:defRPr/>
            </a:lvl6pPr>
            <a:lvl7pPr marL="3657509" indent="0" algn="ctr">
              <a:buNone/>
              <a:defRPr/>
            </a:lvl7pPr>
            <a:lvl8pPr marL="4267093" indent="0" algn="ctr">
              <a:buNone/>
              <a:defRPr/>
            </a:lvl8pPr>
            <a:lvl9pPr marL="4876678" indent="0" algn="ctr">
              <a:buNone/>
              <a:defRPr/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79AE5F6-8F41-67CE-626C-04530F69011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CA6A2E0-C053-D8E8-8A0B-1304F5E456D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C6AA6C0-55DE-22C2-37E7-E52525A7AA3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BBF802-2307-4BFA-8F41-9C77A03082EE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92232967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6493D68-697F-6FF2-4084-B85070A2A6B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1F2B44A-B862-B33D-1B10-76B1E84E90A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22F36F2-5E9E-79D9-64D5-C4BCADF7EBA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DA891C-D6A4-4D60-93F2-D45A38D1555F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25274144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/>
            </a:lvl1pPr>
            <a:lvl2pPr marL="609585" indent="0">
              <a:buNone/>
              <a:defRPr sz="2400"/>
            </a:lvl2pPr>
            <a:lvl3pPr marL="1219170" indent="0">
              <a:buNone/>
              <a:defRPr sz="2133"/>
            </a:lvl3pPr>
            <a:lvl4pPr marL="1828754" indent="0">
              <a:buNone/>
              <a:defRPr sz="1867"/>
            </a:lvl4pPr>
            <a:lvl5pPr marL="2438339" indent="0">
              <a:buNone/>
              <a:defRPr sz="1867"/>
            </a:lvl5pPr>
            <a:lvl6pPr marL="3047924" indent="0">
              <a:buNone/>
              <a:defRPr sz="1867"/>
            </a:lvl6pPr>
            <a:lvl7pPr marL="3657509" indent="0">
              <a:buNone/>
              <a:defRPr sz="1867"/>
            </a:lvl7pPr>
            <a:lvl8pPr marL="4267093" indent="0">
              <a:buNone/>
              <a:defRPr sz="1867"/>
            </a:lvl8pPr>
            <a:lvl9pPr marL="4876678" indent="0">
              <a:buNone/>
              <a:defRPr sz="1867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417B33B-FA86-94A4-151E-B77D18A3FC7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826870D-0464-D9DD-21EC-C3B202DFA15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E877D25-4613-8C05-0452-BAA863BDCD5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0FE834-6EE6-40C5-83DB-25B295C3930A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64853895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9CB282B-E9F5-0DD6-1662-37232C3605F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227C016-E8EF-652E-0A51-A9FE5896709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5E56001-8AA0-4099-8F91-C0C89C1114F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CE8FED-AC2A-4597-8385-D9A2AA5C008E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063343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E0149A6A-5A79-4F3F-9CA8-F3BFB73D062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25AB84A7-D06F-47A6-9FA8-3F8662155D3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D83D80D7-4FAD-4177-B99B-CA5FB22B9B6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DB2D1F-BCD3-4737-9C96-ABC86DD6B6D7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31520376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5C734F0A-DCFC-827C-1DEB-39E14942397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AFBBB6FB-BEEC-B954-57D9-E9A43DC3224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0A44B143-E19A-AC61-9EC7-EBD6625FF43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E85947-7D1E-4FA2-BD70-F52793041653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66093495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2DE094CD-AB3E-48D6-5772-622E25CE3F4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2479A096-0F6C-8F4B-3B3C-1ABD3423F52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9B66C7B0-E422-21F5-90BE-03942EA9B3E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A14116-BC27-4C2D-9FE2-0B12D9EE26A2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54594083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A88C553C-5E53-1339-E533-4C2DC2CD1F6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90F7140A-17EB-592C-2A12-D326CAFDD78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9321E29-9D65-E9F9-E306-C6647DACD6E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EF24CE-B90A-4162-AD3E-D851C41B945E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7272945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0E75428-BEFC-5134-44CC-EECA4E151BC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B8E83CA-4F10-294E-497E-42F122DD27C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2FF9D56-B243-668F-5CDC-B42A7DE94EC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DC84B7-EE12-4523-9F16-E7BDCDAECA75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8886025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37E7067-D253-4E9F-AC86-D7969647C0D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D50ECD3-83EF-A7B9-C846-41C97EAC541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BC94865-A7FE-AC00-9A77-ADC0C40E099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2F1316-DEFB-4050-BC55-523DB24B1A04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51171149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196D9A6-7F2E-0AD8-99C7-E2D42D9B9AB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19763F0-9E2C-1EB9-7949-BD9AEA4BC8F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F2B1900-5723-E36F-D2C7-DAB8AC85C64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122018-D5B9-4AB6-8072-7BFE7AA4B674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75033996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0B9C861-DF49-61F6-9E18-5C4100D4062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D271385-A6D8-E598-9001-18CAB51715F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62C54FA-E18C-5FAD-B396-1A0E348B3DC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8F3AC8-14C4-4B02-A55D-3DD2081E2677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95305205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609585" indent="0" algn="ctr">
              <a:buNone/>
              <a:defRPr/>
            </a:lvl2pPr>
            <a:lvl3pPr marL="1219170" indent="0" algn="ctr">
              <a:buNone/>
              <a:defRPr/>
            </a:lvl3pPr>
            <a:lvl4pPr marL="1828754" indent="0" algn="ctr">
              <a:buNone/>
              <a:defRPr/>
            </a:lvl4pPr>
            <a:lvl5pPr marL="2438339" indent="0" algn="ctr">
              <a:buNone/>
              <a:defRPr/>
            </a:lvl5pPr>
            <a:lvl6pPr marL="3047924" indent="0" algn="ctr">
              <a:buNone/>
              <a:defRPr/>
            </a:lvl6pPr>
            <a:lvl7pPr marL="3657509" indent="0" algn="ctr">
              <a:buNone/>
              <a:defRPr/>
            </a:lvl7pPr>
            <a:lvl8pPr marL="4267093" indent="0" algn="ctr">
              <a:buNone/>
              <a:defRPr/>
            </a:lvl8pPr>
            <a:lvl9pPr marL="4876678" indent="0" algn="ctr">
              <a:buNone/>
              <a:defRPr/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42F81E5-3B3E-F089-1ECF-325238F99A0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7B00A48-E1DC-2741-5619-85953269252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A6BC550-40BE-238B-B85D-7F74F87F0DB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7DB01B-229C-4771-91C8-BC09B8317C9E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403325998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20FE7BB-C188-94E9-53F8-AAF1A0C115F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1C24471-3DD8-8BCE-C67F-6848ECF183C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1568543-BC92-061A-D07C-772D065AD51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193828-99D5-4D86-ACAA-0229888AE0C8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49250002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/>
            </a:lvl1pPr>
            <a:lvl2pPr marL="609585" indent="0">
              <a:buNone/>
              <a:defRPr sz="2400"/>
            </a:lvl2pPr>
            <a:lvl3pPr marL="1219170" indent="0">
              <a:buNone/>
              <a:defRPr sz="2133"/>
            </a:lvl3pPr>
            <a:lvl4pPr marL="1828754" indent="0">
              <a:buNone/>
              <a:defRPr sz="1867"/>
            </a:lvl4pPr>
            <a:lvl5pPr marL="2438339" indent="0">
              <a:buNone/>
              <a:defRPr sz="1867"/>
            </a:lvl5pPr>
            <a:lvl6pPr marL="3047924" indent="0">
              <a:buNone/>
              <a:defRPr sz="1867"/>
            </a:lvl6pPr>
            <a:lvl7pPr marL="3657509" indent="0">
              <a:buNone/>
              <a:defRPr sz="1867"/>
            </a:lvl7pPr>
            <a:lvl8pPr marL="4267093" indent="0">
              <a:buNone/>
              <a:defRPr sz="1867"/>
            </a:lvl8pPr>
            <a:lvl9pPr marL="4876678" indent="0">
              <a:buNone/>
              <a:defRPr sz="1867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F1A5742-02F6-D9E3-3B2B-1E694D2E62A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762A786-D4FE-699F-383E-DCCD5D1EE26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7EA2F85-BB1F-6C5B-C399-445463EEA6A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B0DAE6-6A46-4DB1-AAFF-082ED1E15EEE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4525456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289F721E-86D1-4D74-9A53-24439365715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A02EA59A-4540-4E9A-9F9E-2F3F6CDE300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7CB5066D-E470-4C99-8AE6-C98B6AA3682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21B8C0-CC58-4445-895A-D472D1AB9ECD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49078847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3775D78-4D20-0D22-EF8F-01129070140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BB9B29F-3F35-5A47-3BE6-0E0BFE803B9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9E3F79F-B9CB-9E05-E4F6-5721E145E2D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F185AD-8162-46AB-B6A2-478A26EA9D5F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56629214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E475E9F7-22B6-BD62-CA42-44F0F38523F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29638D3F-3E35-51B2-B55C-83FA09D5892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E47BA535-8206-2271-BE46-DB39B74B8D5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DD005A-541F-4BC8-9B58-CA61E05B2CEE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415801248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B8105F97-DB92-5875-CCF3-E16E8F7D3CC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4D70DC9D-F33A-611E-4B58-E46C6D95FAB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2B3C594E-65FA-66CB-5A22-9114AB9DF65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F67090-88B4-47C8-AFCD-AEBAF0318CFE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413641652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401C3C3F-BD93-406D-3FB2-3305E39A717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D7C4644E-44F1-B9E8-E2B7-032B9503841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6649AD38-B519-7FB3-AA83-678DA1E83CC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B690EE-03FB-4D28-A646-FDAFCDBB2BB6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35238527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738CCCF-A926-9F87-C39C-AFF86AB18A7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359217E-CC92-7FAD-2C2E-3749ECD6A02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C79C68A-888A-0FD1-71DE-25EFAA5801C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BD07AB-90CB-4BD6-9884-8A0743E977D8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30281193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8B2A9BB-B1C3-154E-E578-157AC2D6214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56DC447-CC9C-0610-2858-C803B44196D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5C537F6-1852-17D1-3468-CE0AE02FAEE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FCE0C0-BA9C-4409-82C5-BA3AF57828A4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7424508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E4B5564-E370-E992-C96D-FB0E05607CD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0F91810-3253-48F4-BB07-622B080C601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6BBF805-2F41-4979-957A-5F3D3DF4B6D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7D93B2-B8AC-4797-946B-5B415AF62AB2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75612533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46ADD6F-F111-22E2-ABCB-172638ADE37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BCC30DD-AFC2-F0F9-BE3D-6B0647F8D82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2F00EF3-4144-6F0A-642B-D91312D87D4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9D2D3D-3C5A-4FDE-BC50-60A58169300D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569860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9461B9C-13AD-4253-8F17-2B86078886B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28E8367-39FF-4DBE-ABE2-6FB7FF2BD53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A96AA44-C7B2-4CA5-9119-52DC1C97863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5180A2-2009-4E0A-BB7E-EDBDC5F66198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2744145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974EAEB-668C-4A7C-BC8E-6DEAC2409A7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D6D3895-7992-43BB-8573-52F6B48CE63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93B8B0B-7ED8-41BA-872D-F63F835F28C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64F45B-EC05-452B-9FD2-F648CCFAA08E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1607155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613E6AC4-7377-47D9-9089-EBAD64F688D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5167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제목 스타일 편집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613993AA-D666-415E-AB14-0A720A019DB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16080CA9-2CBA-48EA-80CC-DD629E6E02FA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6285"/>
            <a:ext cx="2844800" cy="476249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1" hangingPunct="1">
              <a:defRPr sz="1400">
                <a:latin typeface="굴림" charset="-127"/>
                <a:ea typeface="굴림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86A52D62-3054-4D74-B6A7-F3B2FA0CCEE3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6285"/>
            <a:ext cx="3860800" cy="476249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latinLnBrk="1" hangingPunct="1">
              <a:defRPr sz="1400">
                <a:latin typeface="굴림" charset="-127"/>
                <a:ea typeface="굴림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C90D7B95-F6C7-4DDA-BC4E-F089514723A4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6285"/>
            <a:ext cx="2844800" cy="476249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latinLnBrk="1" hangingPunct="1">
              <a:defRPr sz="1400" smtClean="0"/>
            </a:lvl1pPr>
          </a:lstStyle>
          <a:p>
            <a:pPr>
              <a:defRPr/>
            </a:pPr>
            <a:fld id="{D83A6358-07E9-46EE-847E-EC1C2AF80AD0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4176435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5pPr>
      <a:lvl6pPr marL="457189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6pPr>
      <a:lvl7pPr marL="914377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7pPr>
      <a:lvl8pPr marL="1371566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8pPr>
      <a:lvl9pPr marL="1828754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9pPr>
    </p:titleStyle>
    <p:bodyStyle>
      <a:lvl1pPr marL="342891" indent="-342891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2971" indent="-228594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>
          <a:solidFill>
            <a:schemeClr val="tx1"/>
          </a:solidFill>
          <a:latin typeface="+mn-lt"/>
          <a:ea typeface="+mn-ea"/>
        </a:defRPr>
      </a:lvl3pPr>
      <a:lvl4pPr marL="1600160" indent="-228594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349" indent="-228594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537" indent="-228594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726" indent="-228594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8914" indent="-228594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103" indent="-228594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AFF950C0-4EC6-4A7A-8382-0E3ADED525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8EDAE623-9AA7-4B6E-B006-6870A23085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AA12CFA5-1764-40E1-9A31-9FB92FDABA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256D9-8980-4B7E-92BA-6322A734CB18}" type="datetimeFigureOut">
              <a:rPr lang="ko-KR" altLang="en-US" smtClean="0"/>
              <a:t>2026-06-12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CC1A966C-78FA-4EAC-AD5B-44E887A074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8DF172E7-C8EF-40DA-8AD1-E4548AEBF1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65683A-E3DF-4A44-B97D-3C66185C9B3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77103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78" r:id="rId1"/>
    <p:sldLayoutId id="2147484579" r:id="rId2"/>
    <p:sldLayoutId id="2147484580" r:id="rId3"/>
    <p:sldLayoutId id="2147484581" r:id="rId4"/>
    <p:sldLayoutId id="2147484582" r:id="rId5"/>
    <p:sldLayoutId id="2147484583" r:id="rId6"/>
    <p:sldLayoutId id="2147484584" r:id="rId7"/>
    <p:sldLayoutId id="2147484585" r:id="rId8"/>
    <p:sldLayoutId id="2147484586" r:id="rId9"/>
    <p:sldLayoutId id="2147484587" r:id="rId10"/>
    <p:sldLayoutId id="2147484588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43FFE230-46F9-A132-0F31-EDAE4C0A0B0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5167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제목 스타일 편집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37CD768B-DAB3-4C44-762E-7B167F86E4D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BAF6BC66-2FF9-6CAC-3BEC-8C4C88EE6BAD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6285"/>
            <a:ext cx="2844800" cy="47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1" hangingPunct="1">
              <a:defRPr sz="1867">
                <a:latin typeface="굴림" charset="-127"/>
                <a:ea typeface="굴림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7F80FE6B-EBFE-A383-1561-7FA57AD3272E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6285"/>
            <a:ext cx="3860800" cy="47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latinLnBrk="1" hangingPunct="1">
              <a:defRPr sz="1867">
                <a:latin typeface="굴림" charset="-127"/>
                <a:ea typeface="굴림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30C58C54-56A4-9062-E785-55335F957179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6285"/>
            <a:ext cx="2844800" cy="47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latinLnBrk="1" hangingPunct="1">
              <a:defRPr sz="1867"/>
            </a:lvl1pPr>
          </a:lstStyle>
          <a:p>
            <a:fld id="{78F74690-3C9C-4B0F-8E9A-82C81A4EB0AE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200074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26" r:id="rId1"/>
    <p:sldLayoutId id="2147484627" r:id="rId2"/>
    <p:sldLayoutId id="2147484628" r:id="rId3"/>
    <p:sldLayoutId id="2147484629" r:id="rId4"/>
    <p:sldLayoutId id="2147484630" r:id="rId5"/>
    <p:sldLayoutId id="2147484631" r:id="rId6"/>
    <p:sldLayoutId id="2147484632" r:id="rId7"/>
    <p:sldLayoutId id="2147484633" r:id="rId8"/>
    <p:sldLayoutId id="2147484634" r:id="rId9"/>
    <p:sldLayoutId id="2147484635" r:id="rId10"/>
    <p:sldLayoutId id="2147484636" r:id="rId11"/>
  </p:sldLayoutIdLst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5867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5867">
          <a:solidFill>
            <a:schemeClr val="tx2"/>
          </a:solidFill>
          <a:latin typeface="굴림" charset="-127"/>
          <a:ea typeface="굴림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5867">
          <a:solidFill>
            <a:schemeClr val="tx2"/>
          </a:solidFill>
          <a:latin typeface="굴림" charset="-127"/>
          <a:ea typeface="굴림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5867">
          <a:solidFill>
            <a:schemeClr val="tx2"/>
          </a:solidFill>
          <a:latin typeface="굴림" charset="-127"/>
          <a:ea typeface="굴림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5867">
          <a:solidFill>
            <a:schemeClr val="tx2"/>
          </a:solidFill>
          <a:latin typeface="굴림" charset="-127"/>
          <a:ea typeface="굴림" charset="-127"/>
        </a:defRPr>
      </a:lvl5pPr>
      <a:lvl6pPr marL="609585" algn="ctr" rtl="0" fontAlgn="base" latinLnBrk="1">
        <a:spcBef>
          <a:spcPct val="0"/>
        </a:spcBef>
        <a:spcAft>
          <a:spcPct val="0"/>
        </a:spcAft>
        <a:defRPr kumimoji="1" sz="5867">
          <a:solidFill>
            <a:schemeClr val="tx2"/>
          </a:solidFill>
          <a:latin typeface="굴림" charset="-127"/>
          <a:ea typeface="굴림" charset="-127"/>
        </a:defRPr>
      </a:lvl6pPr>
      <a:lvl7pPr marL="1219170" algn="ctr" rtl="0" fontAlgn="base" latinLnBrk="1">
        <a:spcBef>
          <a:spcPct val="0"/>
        </a:spcBef>
        <a:spcAft>
          <a:spcPct val="0"/>
        </a:spcAft>
        <a:defRPr kumimoji="1" sz="5867">
          <a:solidFill>
            <a:schemeClr val="tx2"/>
          </a:solidFill>
          <a:latin typeface="굴림" charset="-127"/>
          <a:ea typeface="굴림" charset="-127"/>
        </a:defRPr>
      </a:lvl7pPr>
      <a:lvl8pPr marL="1828754" algn="ctr" rtl="0" fontAlgn="base" latinLnBrk="1">
        <a:spcBef>
          <a:spcPct val="0"/>
        </a:spcBef>
        <a:spcAft>
          <a:spcPct val="0"/>
        </a:spcAft>
        <a:defRPr kumimoji="1" sz="5867">
          <a:solidFill>
            <a:schemeClr val="tx2"/>
          </a:solidFill>
          <a:latin typeface="굴림" charset="-127"/>
          <a:ea typeface="굴림" charset="-127"/>
        </a:defRPr>
      </a:lvl8pPr>
      <a:lvl9pPr marL="2438339" algn="ctr" rtl="0" fontAlgn="base" latinLnBrk="1">
        <a:spcBef>
          <a:spcPct val="0"/>
        </a:spcBef>
        <a:spcAft>
          <a:spcPct val="0"/>
        </a:spcAft>
        <a:defRPr kumimoji="1" sz="5867">
          <a:solidFill>
            <a:schemeClr val="tx2"/>
          </a:solidFill>
          <a:latin typeface="굴림" charset="-127"/>
          <a:ea typeface="굴림" charset="-127"/>
        </a:defRPr>
      </a:lvl9pPr>
    </p:titleStyle>
    <p:bodyStyle>
      <a:lvl1pPr marL="457189" indent="-457189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4267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3733">
          <a:solidFill>
            <a:schemeClr val="tx1"/>
          </a:solidFill>
          <a:latin typeface="+mn-lt"/>
          <a:ea typeface="+mn-ea"/>
        </a:defRPr>
      </a:lvl2pPr>
      <a:lvl3pPr marL="1523962" indent="-304792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</a:defRPr>
      </a:lvl3pPr>
      <a:lvl4pPr marL="2133547" indent="-304792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667">
          <a:solidFill>
            <a:schemeClr val="tx1"/>
          </a:solidFill>
          <a:latin typeface="+mn-lt"/>
          <a:ea typeface="+mn-ea"/>
        </a:defRPr>
      </a:lvl4pPr>
      <a:lvl5pPr marL="2743131" indent="-304792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667">
          <a:solidFill>
            <a:schemeClr val="tx1"/>
          </a:solidFill>
          <a:latin typeface="+mn-lt"/>
          <a:ea typeface="+mn-ea"/>
        </a:defRPr>
      </a:lvl5pPr>
      <a:lvl6pPr marL="3352716" indent="-304792" algn="l" rtl="0" fontAlgn="base" latinLnBrk="1">
        <a:spcBef>
          <a:spcPct val="20000"/>
        </a:spcBef>
        <a:spcAft>
          <a:spcPct val="0"/>
        </a:spcAft>
        <a:buChar char="»"/>
        <a:defRPr kumimoji="1" sz="2667">
          <a:solidFill>
            <a:schemeClr val="tx1"/>
          </a:solidFill>
          <a:latin typeface="+mn-lt"/>
          <a:ea typeface="+mn-ea"/>
        </a:defRPr>
      </a:lvl6pPr>
      <a:lvl7pPr marL="3962301" indent="-304792" algn="l" rtl="0" fontAlgn="base" latinLnBrk="1">
        <a:spcBef>
          <a:spcPct val="20000"/>
        </a:spcBef>
        <a:spcAft>
          <a:spcPct val="0"/>
        </a:spcAft>
        <a:buChar char="»"/>
        <a:defRPr kumimoji="1" sz="2667">
          <a:solidFill>
            <a:schemeClr val="tx1"/>
          </a:solidFill>
          <a:latin typeface="+mn-lt"/>
          <a:ea typeface="+mn-ea"/>
        </a:defRPr>
      </a:lvl7pPr>
      <a:lvl8pPr marL="4571886" indent="-304792" algn="l" rtl="0" fontAlgn="base" latinLnBrk="1">
        <a:spcBef>
          <a:spcPct val="20000"/>
        </a:spcBef>
        <a:spcAft>
          <a:spcPct val="0"/>
        </a:spcAft>
        <a:buChar char="»"/>
        <a:defRPr kumimoji="1" sz="2667">
          <a:solidFill>
            <a:schemeClr val="tx1"/>
          </a:solidFill>
          <a:latin typeface="+mn-lt"/>
          <a:ea typeface="+mn-ea"/>
        </a:defRPr>
      </a:lvl8pPr>
      <a:lvl9pPr marL="5181470" indent="-304792" algn="l" rtl="0" fontAlgn="base" latinLnBrk="1">
        <a:spcBef>
          <a:spcPct val="20000"/>
        </a:spcBef>
        <a:spcAft>
          <a:spcPct val="0"/>
        </a:spcAft>
        <a:buChar char="»"/>
        <a:defRPr kumimoji="1" sz="2667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F7E2CEEA-69BB-27D2-5A37-89009A0BB9B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5167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제목 스타일 편집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40CA55F6-DEB7-95AD-7CB4-41989E21E11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4897153B-749B-26AF-93E6-8669A9C7ED3F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6285"/>
            <a:ext cx="2844800" cy="476249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1" hangingPunct="1">
              <a:defRPr sz="1867">
                <a:latin typeface="굴림" charset="-127"/>
                <a:ea typeface="굴림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009DB0BC-00BC-E67C-9BE2-9257F9C84F00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6285"/>
            <a:ext cx="3860800" cy="476249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latinLnBrk="1" hangingPunct="1">
              <a:defRPr sz="1867">
                <a:latin typeface="굴림" charset="-127"/>
                <a:ea typeface="굴림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8CA0354B-42F4-7C61-4BC0-9923EB3BAAE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6285"/>
            <a:ext cx="2844800" cy="476249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latinLnBrk="1" hangingPunct="1">
              <a:defRPr sz="1867" smtClean="0"/>
            </a:lvl1pPr>
          </a:lstStyle>
          <a:p>
            <a:pPr>
              <a:defRPr/>
            </a:pPr>
            <a:fld id="{E28C9913-31E7-4CB8-844F-55B079DBFA72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414794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38" r:id="rId1"/>
    <p:sldLayoutId id="2147484639" r:id="rId2"/>
    <p:sldLayoutId id="2147484640" r:id="rId3"/>
    <p:sldLayoutId id="2147484641" r:id="rId4"/>
    <p:sldLayoutId id="2147484642" r:id="rId5"/>
    <p:sldLayoutId id="2147484643" r:id="rId6"/>
    <p:sldLayoutId id="2147484644" r:id="rId7"/>
    <p:sldLayoutId id="2147484645" r:id="rId8"/>
    <p:sldLayoutId id="2147484646" r:id="rId9"/>
    <p:sldLayoutId id="2147484647" r:id="rId10"/>
    <p:sldLayoutId id="2147484648" r:id="rId11"/>
  </p:sldLayoutIdLst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5867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5867">
          <a:solidFill>
            <a:schemeClr val="tx2"/>
          </a:solidFill>
          <a:latin typeface="굴림" charset="-127"/>
          <a:ea typeface="굴림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5867">
          <a:solidFill>
            <a:schemeClr val="tx2"/>
          </a:solidFill>
          <a:latin typeface="굴림" charset="-127"/>
          <a:ea typeface="굴림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5867">
          <a:solidFill>
            <a:schemeClr val="tx2"/>
          </a:solidFill>
          <a:latin typeface="굴림" charset="-127"/>
          <a:ea typeface="굴림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5867">
          <a:solidFill>
            <a:schemeClr val="tx2"/>
          </a:solidFill>
          <a:latin typeface="굴림" charset="-127"/>
          <a:ea typeface="굴림" charset="-127"/>
        </a:defRPr>
      </a:lvl5pPr>
      <a:lvl6pPr marL="609585" algn="ctr" rtl="0" fontAlgn="base" latinLnBrk="1">
        <a:spcBef>
          <a:spcPct val="0"/>
        </a:spcBef>
        <a:spcAft>
          <a:spcPct val="0"/>
        </a:spcAft>
        <a:defRPr kumimoji="1" sz="5867">
          <a:solidFill>
            <a:schemeClr val="tx2"/>
          </a:solidFill>
          <a:latin typeface="굴림" charset="-127"/>
          <a:ea typeface="굴림" charset="-127"/>
        </a:defRPr>
      </a:lvl6pPr>
      <a:lvl7pPr marL="1219170" algn="ctr" rtl="0" fontAlgn="base" latinLnBrk="1">
        <a:spcBef>
          <a:spcPct val="0"/>
        </a:spcBef>
        <a:spcAft>
          <a:spcPct val="0"/>
        </a:spcAft>
        <a:defRPr kumimoji="1" sz="5867">
          <a:solidFill>
            <a:schemeClr val="tx2"/>
          </a:solidFill>
          <a:latin typeface="굴림" charset="-127"/>
          <a:ea typeface="굴림" charset="-127"/>
        </a:defRPr>
      </a:lvl7pPr>
      <a:lvl8pPr marL="1828754" algn="ctr" rtl="0" fontAlgn="base" latinLnBrk="1">
        <a:spcBef>
          <a:spcPct val="0"/>
        </a:spcBef>
        <a:spcAft>
          <a:spcPct val="0"/>
        </a:spcAft>
        <a:defRPr kumimoji="1" sz="5867">
          <a:solidFill>
            <a:schemeClr val="tx2"/>
          </a:solidFill>
          <a:latin typeface="굴림" charset="-127"/>
          <a:ea typeface="굴림" charset="-127"/>
        </a:defRPr>
      </a:lvl8pPr>
      <a:lvl9pPr marL="2438339" algn="ctr" rtl="0" fontAlgn="base" latinLnBrk="1">
        <a:spcBef>
          <a:spcPct val="0"/>
        </a:spcBef>
        <a:spcAft>
          <a:spcPct val="0"/>
        </a:spcAft>
        <a:defRPr kumimoji="1" sz="5867">
          <a:solidFill>
            <a:schemeClr val="tx2"/>
          </a:solidFill>
          <a:latin typeface="굴림" charset="-127"/>
          <a:ea typeface="굴림" charset="-127"/>
        </a:defRPr>
      </a:lvl9pPr>
    </p:titleStyle>
    <p:bodyStyle>
      <a:lvl1pPr marL="457189" indent="-457189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4267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3733">
          <a:solidFill>
            <a:schemeClr val="tx1"/>
          </a:solidFill>
          <a:latin typeface="+mn-lt"/>
          <a:ea typeface="+mn-ea"/>
        </a:defRPr>
      </a:lvl2pPr>
      <a:lvl3pPr marL="1523962" indent="-304792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</a:defRPr>
      </a:lvl3pPr>
      <a:lvl4pPr marL="2133547" indent="-304792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667">
          <a:solidFill>
            <a:schemeClr val="tx1"/>
          </a:solidFill>
          <a:latin typeface="+mn-lt"/>
          <a:ea typeface="+mn-ea"/>
        </a:defRPr>
      </a:lvl4pPr>
      <a:lvl5pPr marL="2743131" indent="-304792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667">
          <a:solidFill>
            <a:schemeClr val="tx1"/>
          </a:solidFill>
          <a:latin typeface="+mn-lt"/>
          <a:ea typeface="+mn-ea"/>
        </a:defRPr>
      </a:lvl5pPr>
      <a:lvl6pPr marL="3352716" indent="-304792" algn="l" rtl="0" fontAlgn="base" latinLnBrk="1">
        <a:spcBef>
          <a:spcPct val="20000"/>
        </a:spcBef>
        <a:spcAft>
          <a:spcPct val="0"/>
        </a:spcAft>
        <a:buChar char="»"/>
        <a:defRPr kumimoji="1" sz="2667">
          <a:solidFill>
            <a:schemeClr val="tx1"/>
          </a:solidFill>
          <a:latin typeface="+mn-lt"/>
          <a:ea typeface="+mn-ea"/>
        </a:defRPr>
      </a:lvl6pPr>
      <a:lvl7pPr marL="3962301" indent="-304792" algn="l" rtl="0" fontAlgn="base" latinLnBrk="1">
        <a:spcBef>
          <a:spcPct val="20000"/>
        </a:spcBef>
        <a:spcAft>
          <a:spcPct val="0"/>
        </a:spcAft>
        <a:buChar char="»"/>
        <a:defRPr kumimoji="1" sz="2667">
          <a:solidFill>
            <a:schemeClr val="tx1"/>
          </a:solidFill>
          <a:latin typeface="+mn-lt"/>
          <a:ea typeface="+mn-ea"/>
        </a:defRPr>
      </a:lvl7pPr>
      <a:lvl8pPr marL="4571886" indent="-304792" algn="l" rtl="0" fontAlgn="base" latinLnBrk="1">
        <a:spcBef>
          <a:spcPct val="20000"/>
        </a:spcBef>
        <a:spcAft>
          <a:spcPct val="0"/>
        </a:spcAft>
        <a:buChar char="»"/>
        <a:defRPr kumimoji="1" sz="2667">
          <a:solidFill>
            <a:schemeClr val="tx1"/>
          </a:solidFill>
          <a:latin typeface="+mn-lt"/>
          <a:ea typeface="+mn-ea"/>
        </a:defRPr>
      </a:lvl8pPr>
      <a:lvl9pPr marL="5181470" indent="-304792" algn="l" rtl="0" fontAlgn="base" latinLnBrk="1">
        <a:spcBef>
          <a:spcPct val="20000"/>
        </a:spcBef>
        <a:spcAft>
          <a:spcPct val="0"/>
        </a:spcAft>
        <a:buChar char="»"/>
        <a:defRPr kumimoji="1" sz="2667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31A5A7DB-0F32-346A-E931-578362411B6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5167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제목 스타일 편집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B32EEB23-B226-1ED7-E3B2-941431E160D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FF9DDE7E-32E6-A065-9D8A-1AED785B2995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6285"/>
            <a:ext cx="2844800" cy="476249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1" hangingPunct="1">
              <a:defRPr sz="1400">
                <a:latin typeface="굴림" charset="-127"/>
                <a:ea typeface="굴림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2E673668-ACBB-21EF-B3A1-DF6E9E8AEA94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6285"/>
            <a:ext cx="3860800" cy="476249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latinLnBrk="1" hangingPunct="1">
              <a:defRPr sz="1400">
                <a:latin typeface="굴림" charset="-127"/>
                <a:ea typeface="굴림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B9F15092-2AC1-AAD5-0C3F-BACCD82AAF8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6285"/>
            <a:ext cx="2844800" cy="476249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latinLnBrk="1" hangingPunct="1">
              <a:defRPr sz="1400"/>
            </a:lvl1pPr>
          </a:lstStyle>
          <a:p>
            <a:pPr>
              <a:defRPr/>
            </a:pPr>
            <a:fld id="{0BFAA408-A5D3-4EF8-9812-CE65357B1260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768751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50" r:id="rId1"/>
    <p:sldLayoutId id="2147484651" r:id="rId2"/>
    <p:sldLayoutId id="2147484652" r:id="rId3"/>
    <p:sldLayoutId id="2147484653" r:id="rId4"/>
    <p:sldLayoutId id="2147484654" r:id="rId5"/>
    <p:sldLayoutId id="2147484655" r:id="rId6"/>
    <p:sldLayoutId id="2147484656" r:id="rId7"/>
    <p:sldLayoutId id="2147484657" r:id="rId8"/>
    <p:sldLayoutId id="2147484658" r:id="rId9"/>
    <p:sldLayoutId id="2147484659" r:id="rId10"/>
    <p:sldLayoutId id="2147484660" r:id="rId11"/>
  </p:sldLayoutIdLst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5pPr>
      <a:lvl6pPr marL="457189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6pPr>
      <a:lvl7pPr marL="914377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7pPr>
      <a:lvl8pPr marL="1371566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8pPr>
      <a:lvl9pPr marL="1828754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9pPr>
    </p:titleStyle>
    <p:bodyStyle>
      <a:lvl1pPr marL="342891" indent="-342891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2971" indent="-228594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>
          <a:solidFill>
            <a:schemeClr val="tx1"/>
          </a:solidFill>
          <a:latin typeface="+mn-lt"/>
          <a:ea typeface="+mn-ea"/>
        </a:defRPr>
      </a:lvl3pPr>
      <a:lvl4pPr marL="1600160" indent="-228594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349" indent="-228594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537" indent="-228594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726" indent="-228594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8914" indent="-228594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103" indent="-228594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917427C7-EF9C-C6A5-31E6-5F057C7306D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5167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제목 스타일 편집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B6C468B0-6E38-468B-AB40-BA6445B2EA3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8B2AA31C-ADCF-5A55-81A1-3B1FD3AC61B2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6285"/>
            <a:ext cx="2844800" cy="476249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1" hangingPunct="1">
              <a:defRPr sz="1867">
                <a:latin typeface="굴림" charset="-127"/>
                <a:ea typeface="굴림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2F00AB72-A8EC-3D49-DDF1-F2B25A680B35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6285"/>
            <a:ext cx="3860800" cy="476249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latinLnBrk="1" hangingPunct="1">
              <a:defRPr sz="1867">
                <a:latin typeface="굴림" charset="-127"/>
                <a:ea typeface="굴림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17F51DCA-705A-2FD5-2178-3137AA7EA044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6285"/>
            <a:ext cx="2844800" cy="476249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latinLnBrk="1" hangingPunct="1">
              <a:defRPr sz="1867" smtClean="0"/>
            </a:lvl1pPr>
          </a:lstStyle>
          <a:p>
            <a:pPr>
              <a:defRPr/>
            </a:pPr>
            <a:fld id="{DACCFE1B-C570-4366-8A08-0D4BA17339F4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243073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62" r:id="rId1"/>
    <p:sldLayoutId id="2147484663" r:id="rId2"/>
    <p:sldLayoutId id="2147484664" r:id="rId3"/>
    <p:sldLayoutId id="2147484665" r:id="rId4"/>
    <p:sldLayoutId id="2147484666" r:id="rId5"/>
    <p:sldLayoutId id="2147484667" r:id="rId6"/>
    <p:sldLayoutId id="2147484668" r:id="rId7"/>
    <p:sldLayoutId id="2147484669" r:id="rId8"/>
    <p:sldLayoutId id="2147484670" r:id="rId9"/>
    <p:sldLayoutId id="2147484671" r:id="rId10"/>
    <p:sldLayoutId id="2147484672" r:id="rId11"/>
  </p:sldLayoutIdLst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5867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5867">
          <a:solidFill>
            <a:schemeClr val="tx2"/>
          </a:solidFill>
          <a:latin typeface="굴림" charset="-127"/>
          <a:ea typeface="굴림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5867">
          <a:solidFill>
            <a:schemeClr val="tx2"/>
          </a:solidFill>
          <a:latin typeface="굴림" charset="-127"/>
          <a:ea typeface="굴림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5867">
          <a:solidFill>
            <a:schemeClr val="tx2"/>
          </a:solidFill>
          <a:latin typeface="굴림" charset="-127"/>
          <a:ea typeface="굴림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5867">
          <a:solidFill>
            <a:schemeClr val="tx2"/>
          </a:solidFill>
          <a:latin typeface="굴림" charset="-127"/>
          <a:ea typeface="굴림" charset="-127"/>
        </a:defRPr>
      </a:lvl5pPr>
      <a:lvl6pPr marL="609585" algn="ctr" rtl="0" fontAlgn="base" latinLnBrk="1">
        <a:spcBef>
          <a:spcPct val="0"/>
        </a:spcBef>
        <a:spcAft>
          <a:spcPct val="0"/>
        </a:spcAft>
        <a:defRPr kumimoji="1" sz="5867">
          <a:solidFill>
            <a:schemeClr val="tx2"/>
          </a:solidFill>
          <a:latin typeface="굴림" charset="-127"/>
          <a:ea typeface="굴림" charset="-127"/>
        </a:defRPr>
      </a:lvl6pPr>
      <a:lvl7pPr marL="1219170" algn="ctr" rtl="0" fontAlgn="base" latinLnBrk="1">
        <a:spcBef>
          <a:spcPct val="0"/>
        </a:spcBef>
        <a:spcAft>
          <a:spcPct val="0"/>
        </a:spcAft>
        <a:defRPr kumimoji="1" sz="5867">
          <a:solidFill>
            <a:schemeClr val="tx2"/>
          </a:solidFill>
          <a:latin typeface="굴림" charset="-127"/>
          <a:ea typeface="굴림" charset="-127"/>
        </a:defRPr>
      </a:lvl7pPr>
      <a:lvl8pPr marL="1828754" algn="ctr" rtl="0" fontAlgn="base" latinLnBrk="1">
        <a:spcBef>
          <a:spcPct val="0"/>
        </a:spcBef>
        <a:spcAft>
          <a:spcPct val="0"/>
        </a:spcAft>
        <a:defRPr kumimoji="1" sz="5867">
          <a:solidFill>
            <a:schemeClr val="tx2"/>
          </a:solidFill>
          <a:latin typeface="굴림" charset="-127"/>
          <a:ea typeface="굴림" charset="-127"/>
        </a:defRPr>
      </a:lvl8pPr>
      <a:lvl9pPr marL="2438339" algn="ctr" rtl="0" fontAlgn="base" latinLnBrk="1">
        <a:spcBef>
          <a:spcPct val="0"/>
        </a:spcBef>
        <a:spcAft>
          <a:spcPct val="0"/>
        </a:spcAft>
        <a:defRPr kumimoji="1" sz="5867">
          <a:solidFill>
            <a:schemeClr val="tx2"/>
          </a:solidFill>
          <a:latin typeface="굴림" charset="-127"/>
          <a:ea typeface="굴림" charset="-127"/>
        </a:defRPr>
      </a:lvl9pPr>
    </p:titleStyle>
    <p:bodyStyle>
      <a:lvl1pPr marL="457189" indent="-457189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4267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3733">
          <a:solidFill>
            <a:schemeClr val="tx1"/>
          </a:solidFill>
          <a:latin typeface="+mn-lt"/>
          <a:ea typeface="+mn-ea"/>
        </a:defRPr>
      </a:lvl2pPr>
      <a:lvl3pPr marL="1523962" indent="-304792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</a:defRPr>
      </a:lvl3pPr>
      <a:lvl4pPr marL="2133547" indent="-304792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667">
          <a:solidFill>
            <a:schemeClr val="tx1"/>
          </a:solidFill>
          <a:latin typeface="+mn-lt"/>
          <a:ea typeface="+mn-ea"/>
        </a:defRPr>
      </a:lvl4pPr>
      <a:lvl5pPr marL="2743131" indent="-304792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667">
          <a:solidFill>
            <a:schemeClr val="tx1"/>
          </a:solidFill>
          <a:latin typeface="+mn-lt"/>
          <a:ea typeface="+mn-ea"/>
        </a:defRPr>
      </a:lvl5pPr>
      <a:lvl6pPr marL="3352716" indent="-304792" algn="l" rtl="0" fontAlgn="base" latinLnBrk="1">
        <a:spcBef>
          <a:spcPct val="20000"/>
        </a:spcBef>
        <a:spcAft>
          <a:spcPct val="0"/>
        </a:spcAft>
        <a:buChar char="»"/>
        <a:defRPr kumimoji="1" sz="2667">
          <a:solidFill>
            <a:schemeClr val="tx1"/>
          </a:solidFill>
          <a:latin typeface="+mn-lt"/>
          <a:ea typeface="+mn-ea"/>
        </a:defRPr>
      </a:lvl6pPr>
      <a:lvl7pPr marL="3962301" indent="-304792" algn="l" rtl="0" fontAlgn="base" latinLnBrk="1">
        <a:spcBef>
          <a:spcPct val="20000"/>
        </a:spcBef>
        <a:spcAft>
          <a:spcPct val="0"/>
        </a:spcAft>
        <a:buChar char="»"/>
        <a:defRPr kumimoji="1" sz="2667">
          <a:solidFill>
            <a:schemeClr val="tx1"/>
          </a:solidFill>
          <a:latin typeface="+mn-lt"/>
          <a:ea typeface="+mn-ea"/>
        </a:defRPr>
      </a:lvl7pPr>
      <a:lvl8pPr marL="4571886" indent="-304792" algn="l" rtl="0" fontAlgn="base" latinLnBrk="1">
        <a:spcBef>
          <a:spcPct val="20000"/>
        </a:spcBef>
        <a:spcAft>
          <a:spcPct val="0"/>
        </a:spcAft>
        <a:buChar char="»"/>
        <a:defRPr kumimoji="1" sz="2667">
          <a:solidFill>
            <a:schemeClr val="tx1"/>
          </a:solidFill>
          <a:latin typeface="+mn-lt"/>
          <a:ea typeface="+mn-ea"/>
        </a:defRPr>
      </a:lvl8pPr>
      <a:lvl9pPr marL="5181470" indent="-304792" algn="l" rtl="0" fontAlgn="base" latinLnBrk="1">
        <a:spcBef>
          <a:spcPct val="20000"/>
        </a:spcBef>
        <a:spcAft>
          <a:spcPct val="0"/>
        </a:spcAft>
        <a:buChar char="»"/>
        <a:defRPr kumimoji="1" sz="2667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11D1A280-0424-3D60-3319-02777B997DA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5167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제목 스타일 편집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4B4C6400-D4A1-088D-60F2-C15A0D04AFA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66F8DCD8-7159-CF06-65E7-0A30BD832D62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6285"/>
            <a:ext cx="2844800" cy="476249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1" hangingPunct="1">
              <a:defRPr sz="1867">
                <a:latin typeface="굴림" charset="-127"/>
                <a:ea typeface="굴림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55CB722D-FDC8-D081-BB46-6F9F41FD835C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6285"/>
            <a:ext cx="3860800" cy="476249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latinLnBrk="1" hangingPunct="1">
              <a:defRPr sz="1867">
                <a:latin typeface="굴림" charset="-127"/>
                <a:ea typeface="굴림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B6024AF7-A82D-D2C7-97E4-869B87D8AD7A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6285"/>
            <a:ext cx="2844800" cy="476249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latinLnBrk="1" hangingPunct="1">
              <a:defRPr sz="1867"/>
            </a:lvl1pPr>
          </a:lstStyle>
          <a:p>
            <a:pPr>
              <a:defRPr/>
            </a:pPr>
            <a:fld id="{F5E44B01-1A88-4614-B373-5100E9F5AB11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4079327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74" r:id="rId1"/>
    <p:sldLayoutId id="2147484675" r:id="rId2"/>
    <p:sldLayoutId id="2147484676" r:id="rId3"/>
    <p:sldLayoutId id="2147484677" r:id="rId4"/>
    <p:sldLayoutId id="2147484678" r:id="rId5"/>
    <p:sldLayoutId id="2147484679" r:id="rId6"/>
    <p:sldLayoutId id="2147484680" r:id="rId7"/>
    <p:sldLayoutId id="2147484681" r:id="rId8"/>
    <p:sldLayoutId id="2147484682" r:id="rId9"/>
    <p:sldLayoutId id="2147484683" r:id="rId10"/>
    <p:sldLayoutId id="2147484684" r:id="rId11"/>
  </p:sldLayoutIdLst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5867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5867">
          <a:solidFill>
            <a:schemeClr val="tx2"/>
          </a:solidFill>
          <a:latin typeface="굴림" charset="-127"/>
          <a:ea typeface="굴림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5867">
          <a:solidFill>
            <a:schemeClr val="tx2"/>
          </a:solidFill>
          <a:latin typeface="굴림" charset="-127"/>
          <a:ea typeface="굴림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5867">
          <a:solidFill>
            <a:schemeClr val="tx2"/>
          </a:solidFill>
          <a:latin typeface="굴림" charset="-127"/>
          <a:ea typeface="굴림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5867">
          <a:solidFill>
            <a:schemeClr val="tx2"/>
          </a:solidFill>
          <a:latin typeface="굴림" charset="-127"/>
          <a:ea typeface="굴림" charset="-127"/>
        </a:defRPr>
      </a:lvl5pPr>
      <a:lvl6pPr marL="609585" algn="ctr" rtl="0" fontAlgn="base" latinLnBrk="1">
        <a:spcBef>
          <a:spcPct val="0"/>
        </a:spcBef>
        <a:spcAft>
          <a:spcPct val="0"/>
        </a:spcAft>
        <a:defRPr kumimoji="1" sz="5867">
          <a:solidFill>
            <a:schemeClr val="tx2"/>
          </a:solidFill>
          <a:latin typeface="굴림" charset="-127"/>
          <a:ea typeface="굴림" charset="-127"/>
        </a:defRPr>
      </a:lvl6pPr>
      <a:lvl7pPr marL="1219170" algn="ctr" rtl="0" fontAlgn="base" latinLnBrk="1">
        <a:spcBef>
          <a:spcPct val="0"/>
        </a:spcBef>
        <a:spcAft>
          <a:spcPct val="0"/>
        </a:spcAft>
        <a:defRPr kumimoji="1" sz="5867">
          <a:solidFill>
            <a:schemeClr val="tx2"/>
          </a:solidFill>
          <a:latin typeface="굴림" charset="-127"/>
          <a:ea typeface="굴림" charset="-127"/>
        </a:defRPr>
      </a:lvl7pPr>
      <a:lvl8pPr marL="1828754" algn="ctr" rtl="0" fontAlgn="base" latinLnBrk="1">
        <a:spcBef>
          <a:spcPct val="0"/>
        </a:spcBef>
        <a:spcAft>
          <a:spcPct val="0"/>
        </a:spcAft>
        <a:defRPr kumimoji="1" sz="5867">
          <a:solidFill>
            <a:schemeClr val="tx2"/>
          </a:solidFill>
          <a:latin typeface="굴림" charset="-127"/>
          <a:ea typeface="굴림" charset="-127"/>
        </a:defRPr>
      </a:lvl8pPr>
      <a:lvl9pPr marL="2438339" algn="ctr" rtl="0" fontAlgn="base" latinLnBrk="1">
        <a:spcBef>
          <a:spcPct val="0"/>
        </a:spcBef>
        <a:spcAft>
          <a:spcPct val="0"/>
        </a:spcAft>
        <a:defRPr kumimoji="1" sz="5867">
          <a:solidFill>
            <a:schemeClr val="tx2"/>
          </a:solidFill>
          <a:latin typeface="굴림" charset="-127"/>
          <a:ea typeface="굴림" charset="-127"/>
        </a:defRPr>
      </a:lvl9pPr>
    </p:titleStyle>
    <p:bodyStyle>
      <a:lvl1pPr marL="457189" indent="-457189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4267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3733">
          <a:solidFill>
            <a:schemeClr val="tx1"/>
          </a:solidFill>
          <a:latin typeface="+mn-lt"/>
          <a:ea typeface="+mn-ea"/>
        </a:defRPr>
      </a:lvl2pPr>
      <a:lvl3pPr marL="1523962" indent="-304792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</a:defRPr>
      </a:lvl3pPr>
      <a:lvl4pPr marL="2133547" indent="-304792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667">
          <a:solidFill>
            <a:schemeClr val="tx1"/>
          </a:solidFill>
          <a:latin typeface="+mn-lt"/>
          <a:ea typeface="+mn-ea"/>
        </a:defRPr>
      </a:lvl4pPr>
      <a:lvl5pPr marL="2743131" indent="-304792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667">
          <a:solidFill>
            <a:schemeClr val="tx1"/>
          </a:solidFill>
          <a:latin typeface="+mn-lt"/>
          <a:ea typeface="+mn-ea"/>
        </a:defRPr>
      </a:lvl5pPr>
      <a:lvl6pPr marL="3352716" indent="-304792" algn="l" rtl="0" fontAlgn="base" latinLnBrk="1">
        <a:spcBef>
          <a:spcPct val="20000"/>
        </a:spcBef>
        <a:spcAft>
          <a:spcPct val="0"/>
        </a:spcAft>
        <a:buChar char="»"/>
        <a:defRPr kumimoji="1" sz="2667">
          <a:solidFill>
            <a:schemeClr val="tx1"/>
          </a:solidFill>
          <a:latin typeface="+mn-lt"/>
          <a:ea typeface="+mn-ea"/>
        </a:defRPr>
      </a:lvl6pPr>
      <a:lvl7pPr marL="3962301" indent="-304792" algn="l" rtl="0" fontAlgn="base" latinLnBrk="1">
        <a:spcBef>
          <a:spcPct val="20000"/>
        </a:spcBef>
        <a:spcAft>
          <a:spcPct val="0"/>
        </a:spcAft>
        <a:buChar char="»"/>
        <a:defRPr kumimoji="1" sz="2667">
          <a:solidFill>
            <a:schemeClr val="tx1"/>
          </a:solidFill>
          <a:latin typeface="+mn-lt"/>
          <a:ea typeface="+mn-ea"/>
        </a:defRPr>
      </a:lvl7pPr>
      <a:lvl8pPr marL="4571886" indent="-304792" algn="l" rtl="0" fontAlgn="base" latinLnBrk="1">
        <a:spcBef>
          <a:spcPct val="20000"/>
        </a:spcBef>
        <a:spcAft>
          <a:spcPct val="0"/>
        </a:spcAft>
        <a:buChar char="»"/>
        <a:defRPr kumimoji="1" sz="2667">
          <a:solidFill>
            <a:schemeClr val="tx1"/>
          </a:solidFill>
          <a:latin typeface="+mn-lt"/>
          <a:ea typeface="+mn-ea"/>
        </a:defRPr>
      </a:lvl8pPr>
      <a:lvl9pPr marL="5181470" indent="-304792" algn="l" rtl="0" fontAlgn="base" latinLnBrk="1">
        <a:spcBef>
          <a:spcPct val="20000"/>
        </a:spcBef>
        <a:spcAft>
          <a:spcPct val="0"/>
        </a:spcAft>
        <a:buChar char="»"/>
        <a:defRPr kumimoji="1" sz="2667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slide" Target="slide11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3.xml"/><Relationship Id="rId6" Type="http://schemas.openxmlformats.org/officeDocument/2006/relationships/slide" Target="slide9.xml"/><Relationship Id="rId5" Type="http://schemas.openxmlformats.org/officeDocument/2006/relationships/slide" Target="slide7.xml"/><Relationship Id="rId4" Type="http://schemas.openxmlformats.org/officeDocument/2006/relationships/slide" Target="slid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slide" Target="slide11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3.xml"/><Relationship Id="rId6" Type="http://schemas.openxmlformats.org/officeDocument/2006/relationships/slide" Target="slide9.xml"/><Relationship Id="rId5" Type="http://schemas.openxmlformats.org/officeDocument/2006/relationships/slide" Target="slide7.xml"/><Relationship Id="rId4" Type="http://schemas.openxmlformats.org/officeDocument/2006/relationships/slide" Target="slide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slide" Target="slide11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3.xml"/><Relationship Id="rId6" Type="http://schemas.openxmlformats.org/officeDocument/2006/relationships/slide" Target="slide9.xml"/><Relationship Id="rId5" Type="http://schemas.openxmlformats.org/officeDocument/2006/relationships/slide" Target="slide7.xml"/><Relationship Id="rId4" Type="http://schemas.openxmlformats.org/officeDocument/2006/relationships/slide" Target="slide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4.xml"/><Relationship Id="rId6" Type="http://schemas.openxmlformats.org/officeDocument/2006/relationships/slide" Target="slide23.xml"/><Relationship Id="rId5" Type="http://schemas.openxmlformats.org/officeDocument/2006/relationships/slide" Target="slide20.xml"/><Relationship Id="rId4" Type="http://schemas.openxmlformats.org/officeDocument/2006/relationships/slide" Target="slide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5.xml"/><Relationship Id="rId6" Type="http://schemas.openxmlformats.org/officeDocument/2006/relationships/slide" Target="slide23.xml"/><Relationship Id="rId5" Type="http://schemas.openxmlformats.org/officeDocument/2006/relationships/slide" Target="slide20.xml"/><Relationship Id="rId4" Type="http://schemas.openxmlformats.org/officeDocument/2006/relationships/slide" Target="slide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4.xml"/><Relationship Id="rId6" Type="http://schemas.openxmlformats.org/officeDocument/2006/relationships/slide" Target="slide23.xml"/><Relationship Id="rId5" Type="http://schemas.openxmlformats.org/officeDocument/2006/relationships/slide" Target="slide20.xml"/><Relationship Id="rId4" Type="http://schemas.openxmlformats.org/officeDocument/2006/relationships/slide" Target="slide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5.xml"/><Relationship Id="rId6" Type="http://schemas.openxmlformats.org/officeDocument/2006/relationships/slide" Target="slide23.xml"/><Relationship Id="rId5" Type="http://schemas.openxmlformats.org/officeDocument/2006/relationships/slide" Target="slide20.xml"/><Relationship Id="rId4" Type="http://schemas.openxmlformats.org/officeDocument/2006/relationships/slide" Target="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4.xml"/><Relationship Id="rId6" Type="http://schemas.openxmlformats.org/officeDocument/2006/relationships/slide" Target="slide23.xml"/><Relationship Id="rId5" Type="http://schemas.openxmlformats.org/officeDocument/2006/relationships/slide" Target="slide20.xml"/><Relationship Id="rId4" Type="http://schemas.openxmlformats.org/officeDocument/2006/relationships/slide" Target="slide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4.xml"/><Relationship Id="rId6" Type="http://schemas.openxmlformats.org/officeDocument/2006/relationships/slide" Target="slide23.xml"/><Relationship Id="rId5" Type="http://schemas.openxmlformats.org/officeDocument/2006/relationships/slide" Target="slide20.xml"/><Relationship Id="rId4" Type="http://schemas.openxmlformats.org/officeDocument/2006/relationships/slide" Target="slide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5.xml"/><Relationship Id="rId6" Type="http://schemas.openxmlformats.org/officeDocument/2006/relationships/slide" Target="slide23.xml"/><Relationship Id="rId5" Type="http://schemas.openxmlformats.org/officeDocument/2006/relationships/slide" Target="slide20.xml"/><Relationship Id="rId4" Type="http://schemas.openxmlformats.org/officeDocument/2006/relationships/slide" Target="slide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4.xml"/><Relationship Id="rId6" Type="http://schemas.openxmlformats.org/officeDocument/2006/relationships/slide" Target="slide23.xml"/><Relationship Id="rId5" Type="http://schemas.openxmlformats.org/officeDocument/2006/relationships/slide" Target="slide20.xml"/><Relationship Id="rId4" Type="http://schemas.openxmlformats.org/officeDocument/2006/relationships/slide" Target="slide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4.xml"/><Relationship Id="rId6" Type="http://schemas.openxmlformats.org/officeDocument/2006/relationships/slide" Target="slide23.xml"/><Relationship Id="rId5" Type="http://schemas.openxmlformats.org/officeDocument/2006/relationships/slide" Target="slide20.xml"/><Relationship Id="rId4" Type="http://schemas.openxmlformats.org/officeDocument/2006/relationships/slide" Target="slide1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5.xml"/><Relationship Id="rId6" Type="http://schemas.openxmlformats.org/officeDocument/2006/relationships/slide" Target="slide23.xml"/><Relationship Id="rId5" Type="http://schemas.openxmlformats.org/officeDocument/2006/relationships/slide" Target="slide20.xml"/><Relationship Id="rId4" Type="http://schemas.openxmlformats.org/officeDocument/2006/relationships/slide" Target="slide1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4.xml"/><Relationship Id="rId6" Type="http://schemas.openxmlformats.org/officeDocument/2006/relationships/slide" Target="slide23.xml"/><Relationship Id="rId5" Type="http://schemas.openxmlformats.org/officeDocument/2006/relationships/slide" Target="slide20.xml"/><Relationship Id="rId4" Type="http://schemas.openxmlformats.org/officeDocument/2006/relationships/slide" Target="slide1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4.xml"/><Relationship Id="rId6" Type="http://schemas.openxmlformats.org/officeDocument/2006/relationships/slide" Target="slide23.xml"/><Relationship Id="rId5" Type="http://schemas.openxmlformats.org/officeDocument/2006/relationships/slide" Target="slide20.xml"/><Relationship Id="rId4" Type="http://schemas.openxmlformats.org/officeDocument/2006/relationships/slide" Target="slide1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slide" Target="slide36.xm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5.xml"/><Relationship Id="rId6" Type="http://schemas.openxmlformats.org/officeDocument/2006/relationships/slide" Target="slide30.xml"/><Relationship Id="rId5" Type="http://schemas.openxmlformats.org/officeDocument/2006/relationships/slide" Target="slide28.xml"/><Relationship Id="rId4" Type="http://schemas.openxmlformats.org/officeDocument/2006/relationships/slide" Target="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slide" Target="slide36.xm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5.xml"/><Relationship Id="rId6" Type="http://schemas.openxmlformats.org/officeDocument/2006/relationships/slide" Target="slide30.xml"/><Relationship Id="rId5" Type="http://schemas.openxmlformats.org/officeDocument/2006/relationships/slide" Target="slide28.xml"/><Relationship Id="rId4" Type="http://schemas.openxmlformats.org/officeDocument/2006/relationships/slide" Target="slide2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slide" Target="slide36.xm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5.xml"/><Relationship Id="rId6" Type="http://schemas.openxmlformats.org/officeDocument/2006/relationships/slide" Target="slide30.xml"/><Relationship Id="rId5" Type="http://schemas.openxmlformats.org/officeDocument/2006/relationships/slide" Target="slide28.xml"/><Relationship Id="rId4" Type="http://schemas.openxmlformats.org/officeDocument/2006/relationships/slide" Target="slide2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slide" Target="slide36.xm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5.xml"/><Relationship Id="rId6" Type="http://schemas.openxmlformats.org/officeDocument/2006/relationships/slide" Target="slide30.xml"/><Relationship Id="rId5" Type="http://schemas.openxmlformats.org/officeDocument/2006/relationships/slide" Target="slide28.xml"/><Relationship Id="rId4" Type="http://schemas.openxmlformats.org/officeDocument/2006/relationships/slide" Target="slide2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slide" Target="slide36.xm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5.xml"/><Relationship Id="rId6" Type="http://schemas.openxmlformats.org/officeDocument/2006/relationships/slide" Target="slide30.xml"/><Relationship Id="rId5" Type="http://schemas.openxmlformats.org/officeDocument/2006/relationships/slide" Target="slide28.xml"/><Relationship Id="rId4" Type="http://schemas.openxmlformats.org/officeDocument/2006/relationships/slide" Target="slide2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slide" Target="slide36.xm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5.xml"/><Relationship Id="rId6" Type="http://schemas.openxmlformats.org/officeDocument/2006/relationships/slide" Target="slide30.xml"/><Relationship Id="rId5" Type="http://schemas.openxmlformats.org/officeDocument/2006/relationships/slide" Target="slide28.xml"/><Relationship Id="rId4" Type="http://schemas.openxmlformats.org/officeDocument/2006/relationships/slide" Target="slide2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slide" Target="slide36.xm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5.xml"/><Relationship Id="rId6" Type="http://schemas.openxmlformats.org/officeDocument/2006/relationships/slide" Target="slide30.xml"/><Relationship Id="rId5" Type="http://schemas.openxmlformats.org/officeDocument/2006/relationships/slide" Target="slide28.xml"/><Relationship Id="rId4" Type="http://schemas.openxmlformats.org/officeDocument/2006/relationships/slide" Target="slide2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slide" Target="slide36.xm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5.xml"/><Relationship Id="rId6" Type="http://schemas.openxmlformats.org/officeDocument/2006/relationships/slide" Target="slide30.xml"/><Relationship Id="rId5" Type="http://schemas.openxmlformats.org/officeDocument/2006/relationships/slide" Target="slide28.xml"/><Relationship Id="rId4" Type="http://schemas.openxmlformats.org/officeDocument/2006/relationships/slide" Target="slide2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slide" Target="slide36.xm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5.xml"/><Relationship Id="rId6" Type="http://schemas.openxmlformats.org/officeDocument/2006/relationships/slide" Target="slide30.xml"/><Relationship Id="rId5" Type="http://schemas.openxmlformats.org/officeDocument/2006/relationships/slide" Target="slide28.xml"/><Relationship Id="rId4" Type="http://schemas.openxmlformats.org/officeDocument/2006/relationships/slide" Target="slide2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slide" Target="slide36.xm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5.xml"/><Relationship Id="rId6" Type="http://schemas.openxmlformats.org/officeDocument/2006/relationships/slide" Target="slide30.xml"/><Relationship Id="rId5" Type="http://schemas.openxmlformats.org/officeDocument/2006/relationships/slide" Target="slide28.xml"/><Relationship Id="rId4" Type="http://schemas.openxmlformats.org/officeDocument/2006/relationships/slide" Target="slide2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slide" Target="slide36.xm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5.xml"/><Relationship Id="rId6" Type="http://schemas.openxmlformats.org/officeDocument/2006/relationships/slide" Target="slide30.xml"/><Relationship Id="rId5" Type="http://schemas.openxmlformats.org/officeDocument/2006/relationships/slide" Target="slide28.xml"/><Relationship Id="rId4" Type="http://schemas.openxmlformats.org/officeDocument/2006/relationships/slide" Target="slide2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slide" Target="slide36.xm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5.xml"/><Relationship Id="rId6" Type="http://schemas.openxmlformats.org/officeDocument/2006/relationships/slide" Target="slide30.xml"/><Relationship Id="rId5" Type="http://schemas.openxmlformats.org/officeDocument/2006/relationships/slide" Target="slide28.xml"/><Relationship Id="rId4" Type="http://schemas.openxmlformats.org/officeDocument/2006/relationships/slide" Target="slide26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2.png"/><Relationship Id="rId7" Type="http://schemas.openxmlformats.org/officeDocument/2006/relationships/slide" Target="slide36.xm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5.xml"/><Relationship Id="rId6" Type="http://schemas.openxmlformats.org/officeDocument/2006/relationships/slide" Target="slide30.xml"/><Relationship Id="rId5" Type="http://schemas.openxmlformats.org/officeDocument/2006/relationships/slide" Target="slide28.xml"/><Relationship Id="rId4" Type="http://schemas.openxmlformats.org/officeDocument/2006/relationships/slide" Target="slide2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slide" Target="slide50.xml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6.xml"/><Relationship Id="rId6" Type="http://schemas.openxmlformats.org/officeDocument/2006/relationships/slide" Target="slide47.xml"/><Relationship Id="rId5" Type="http://schemas.openxmlformats.org/officeDocument/2006/relationships/slide" Target="slide44.xml"/><Relationship Id="rId4" Type="http://schemas.openxmlformats.org/officeDocument/2006/relationships/slide" Target="slide4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slide" Target="slide50.xml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7.xml"/><Relationship Id="rId6" Type="http://schemas.openxmlformats.org/officeDocument/2006/relationships/slide" Target="slide47.xml"/><Relationship Id="rId5" Type="http://schemas.openxmlformats.org/officeDocument/2006/relationships/slide" Target="slide44.xml"/><Relationship Id="rId4" Type="http://schemas.openxmlformats.org/officeDocument/2006/relationships/slide" Target="slide4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slide" Target="slide50.xml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6.xml"/><Relationship Id="rId6" Type="http://schemas.openxmlformats.org/officeDocument/2006/relationships/slide" Target="slide47.xml"/><Relationship Id="rId5" Type="http://schemas.openxmlformats.org/officeDocument/2006/relationships/slide" Target="slide44.xml"/><Relationship Id="rId4" Type="http://schemas.openxmlformats.org/officeDocument/2006/relationships/slide" Target="slide4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slide" Target="slide50.xml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7.xml"/><Relationship Id="rId6" Type="http://schemas.openxmlformats.org/officeDocument/2006/relationships/slide" Target="slide47.xml"/><Relationship Id="rId5" Type="http://schemas.openxmlformats.org/officeDocument/2006/relationships/slide" Target="slide44.xml"/><Relationship Id="rId4" Type="http://schemas.openxmlformats.org/officeDocument/2006/relationships/slide" Target="slide4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slide" Target="slide50.xml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6.xml"/><Relationship Id="rId6" Type="http://schemas.openxmlformats.org/officeDocument/2006/relationships/slide" Target="slide47.xml"/><Relationship Id="rId5" Type="http://schemas.openxmlformats.org/officeDocument/2006/relationships/slide" Target="slide44.xml"/><Relationship Id="rId4" Type="http://schemas.openxmlformats.org/officeDocument/2006/relationships/slide" Target="slide4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slide" Target="slide50.xml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6.xml"/><Relationship Id="rId6" Type="http://schemas.openxmlformats.org/officeDocument/2006/relationships/slide" Target="slide47.xml"/><Relationship Id="rId5" Type="http://schemas.openxmlformats.org/officeDocument/2006/relationships/slide" Target="slide44.xml"/><Relationship Id="rId4" Type="http://schemas.openxmlformats.org/officeDocument/2006/relationships/slide" Target="slide4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slide" Target="slide50.xml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7.xml"/><Relationship Id="rId6" Type="http://schemas.openxmlformats.org/officeDocument/2006/relationships/slide" Target="slide47.xml"/><Relationship Id="rId5" Type="http://schemas.openxmlformats.org/officeDocument/2006/relationships/slide" Target="slide44.xml"/><Relationship Id="rId4" Type="http://schemas.openxmlformats.org/officeDocument/2006/relationships/slide" Target="slide4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slide" Target="slide50.xml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6.xml"/><Relationship Id="rId6" Type="http://schemas.openxmlformats.org/officeDocument/2006/relationships/slide" Target="slide47.xml"/><Relationship Id="rId5" Type="http://schemas.openxmlformats.org/officeDocument/2006/relationships/slide" Target="slide44.xml"/><Relationship Id="rId4" Type="http://schemas.openxmlformats.org/officeDocument/2006/relationships/slide" Target="slide4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slide" Target="slide50.xml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6.xml"/><Relationship Id="rId6" Type="http://schemas.openxmlformats.org/officeDocument/2006/relationships/slide" Target="slide47.xml"/><Relationship Id="rId5" Type="http://schemas.openxmlformats.org/officeDocument/2006/relationships/slide" Target="slide44.xml"/><Relationship Id="rId4" Type="http://schemas.openxmlformats.org/officeDocument/2006/relationships/slide" Target="slide4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slide" Target="slide11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3.xml"/><Relationship Id="rId6" Type="http://schemas.openxmlformats.org/officeDocument/2006/relationships/slide" Target="slide9.xml"/><Relationship Id="rId5" Type="http://schemas.openxmlformats.org/officeDocument/2006/relationships/slide" Target="slide7.xml"/><Relationship Id="rId4" Type="http://schemas.openxmlformats.org/officeDocument/2006/relationships/slide" Target="slide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slide" Target="slide50.xml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7.xml"/><Relationship Id="rId6" Type="http://schemas.openxmlformats.org/officeDocument/2006/relationships/slide" Target="slide47.xml"/><Relationship Id="rId5" Type="http://schemas.openxmlformats.org/officeDocument/2006/relationships/slide" Target="slide44.xml"/><Relationship Id="rId4" Type="http://schemas.openxmlformats.org/officeDocument/2006/relationships/slide" Target="slide4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slide" Target="slide50.xml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6.xml"/><Relationship Id="rId6" Type="http://schemas.openxmlformats.org/officeDocument/2006/relationships/slide" Target="slide47.xml"/><Relationship Id="rId5" Type="http://schemas.openxmlformats.org/officeDocument/2006/relationships/slide" Target="slide44.xml"/><Relationship Id="rId4" Type="http://schemas.openxmlformats.org/officeDocument/2006/relationships/slide" Target="slide4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slide" Target="slide50.xml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6.xml"/><Relationship Id="rId6" Type="http://schemas.openxmlformats.org/officeDocument/2006/relationships/slide" Target="slide47.xml"/><Relationship Id="rId5" Type="http://schemas.openxmlformats.org/officeDocument/2006/relationships/slide" Target="slide44.xml"/><Relationship Id="rId4" Type="http://schemas.openxmlformats.org/officeDocument/2006/relationships/slide" Target="slide4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7.xml"/><Relationship Id="rId6" Type="http://schemas.openxmlformats.org/officeDocument/2006/relationships/slide" Target="slide65.xml"/><Relationship Id="rId5" Type="http://schemas.openxmlformats.org/officeDocument/2006/relationships/slide" Target="slide61.xml"/><Relationship Id="rId4" Type="http://schemas.openxmlformats.org/officeDocument/2006/relationships/slide" Target="slide5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7.xml"/><Relationship Id="rId6" Type="http://schemas.openxmlformats.org/officeDocument/2006/relationships/slide" Target="slide65.xml"/><Relationship Id="rId5" Type="http://schemas.openxmlformats.org/officeDocument/2006/relationships/slide" Target="slide61.xml"/><Relationship Id="rId4" Type="http://schemas.openxmlformats.org/officeDocument/2006/relationships/slide" Target="slide5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7.xml"/><Relationship Id="rId6" Type="http://schemas.openxmlformats.org/officeDocument/2006/relationships/slide" Target="slide65.xml"/><Relationship Id="rId5" Type="http://schemas.openxmlformats.org/officeDocument/2006/relationships/slide" Target="slide61.xml"/><Relationship Id="rId4" Type="http://schemas.openxmlformats.org/officeDocument/2006/relationships/slide" Target="slide5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7.xml"/><Relationship Id="rId6" Type="http://schemas.openxmlformats.org/officeDocument/2006/relationships/slide" Target="slide65.xml"/><Relationship Id="rId5" Type="http://schemas.openxmlformats.org/officeDocument/2006/relationships/slide" Target="slide61.xml"/><Relationship Id="rId4" Type="http://schemas.openxmlformats.org/officeDocument/2006/relationships/slide" Target="slide5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7.xml"/><Relationship Id="rId6" Type="http://schemas.openxmlformats.org/officeDocument/2006/relationships/slide" Target="slide65.xml"/><Relationship Id="rId5" Type="http://schemas.openxmlformats.org/officeDocument/2006/relationships/slide" Target="slide61.xml"/><Relationship Id="rId4" Type="http://schemas.openxmlformats.org/officeDocument/2006/relationships/slide" Target="slide5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7.xml"/><Relationship Id="rId6" Type="http://schemas.openxmlformats.org/officeDocument/2006/relationships/slide" Target="slide65.xml"/><Relationship Id="rId5" Type="http://schemas.openxmlformats.org/officeDocument/2006/relationships/slide" Target="slide61.xml"/><Relationship Id="rId4" Type="http://schemas.openxmlformats.org/officeDocument/2006/relationships/slide" Target="slide5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7.xml"/><Relationship Id="rId6" Type="http://schemas.openxmlformats.org/officeDocument/2006/relationships/slide" Target="slide65.xml"/><Relationship Id="rId5" Type="http://schemas.openxmlformats.org/officeDocument/2006/relationships/slide" Target="slide61.xml"/><Relationship Id="rId4" Type="http://schemas.openxmlformats.org/officeDocument/2006/relationships/slide" Target="slide5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slide" Target="slide11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3.xml"/><Relationship Id="rId6" Type="http://schemas.openxmlformats.org/officeDocument/2006/relationships/slide" Target="slide9.xml"/><Relationship Id="rId5" Type="http://schemas.openxmlformats.org/officeDocument/2006/relationships/slide" Target="slide7.xml"/><Relationship Id="rId4" Type="http://schemas.openxmlformats.org/officeDocument/2006/relationships/slide" Target="slide5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7.xml"/><Relationship Id="rId6" Type="http://schemas.openxmlformats.org/officeDocument/2006/relationships/slide" Target="slide65.xml"/><Relationship Id="rId5" Type="http://schemas.openxmlformats.org/officeDocument/2006/relationships/slide" Target="slide61.xml"/><Relationship Id="rId4" Type="http://schemas.openxmlformats.org/officeDocument/2006/relationships/slide" Target="slide5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7.xml"/><Relationship Id="rId6" Type="http://schemas.openxmlformats.org/officeDocument/2006/relationships/slide" Target="slide65.xml"/><Relationship Id="rId5" Type="http://schemas.openxmlformats.org/officeDocument/2006/relationships/slide" Target="slide61.xml"/><Relationship Id="rId4" Type="http://schemas.openxmlformats.org/officeDocument/2006/relationships/slide" Target="slide5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7.xml"/><Relationship Id="rId6" Type="http://schemas.openxmlformats.org/officeDocument/2006/relationships/slide" Target="slide65.xml"/><Relationship Id="rId5" Type="http://schemas.openxmlformats.org/officeDocument/2006/relationships/slide" Target="slide61.xml"/><Relationship Id="rId4" Type="http://schemas.openxmlformats.org/officeDocument/2006/relationships/slide" Target="slide5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7.xml"/><Relationship Id="rId6" Type="http://schemas.openxmlformats.org/officeDocument/2006/relationships/slide" Target="slide65.xml"/><Relationship Id="rId5" Type="http://schemas.openxmlformats.org/officeDocument/2006/relationships/slide" Target="slide61.xml"/><Relationship Id="rId4" Type="http://schemas.openxmlformats.org/officeDocument/2006/relationships/slide" Target="slide5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7.xml"/><Relationship Id="rId6" Type="http://schemas.openxmlformats.org/officeDocument/2006/relationships/slide" Target="slide65.xml"/><Relationship Id="rId5" Type="http://schemas.openxmlformats.org/officeDocument/2006/relationships/slide" Target="slide61.xml"/><Relationship Id="rId4" Type="http://schemas.openxmlformats.org/officeDocument/2006/relationships/slide" Target="slide53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7.xml"/><Relationship Id="rId6" Type="http://schemas.openxmlformats.org/officeDocument/2006/relationships/slide" Target="slide65.xml"/><Relationship Id="rId5" Type="http://schemas.openxmlformats.org/officeDocument/2006/relationships/slide" Target="slide61.xml"/><Relationship Id="rId4" Type="http://schemas.openxmlformats.org/officeDocument/2006/relationships/slide" Target="slide53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7.xml"/><Relationship Id="rId6" Type="http://schemas.openxmlformats.org/officeDocument/2006/relationships/slide" Target="slide65.xml"/><Relationship Id="rId5" Type="http://schemas.openxmlformats.org/officeDocument/2006/relationships/slide" Target="slide61.xml"/><Relationship Id="rId4" Type="http://schemas.openxmlformats.org/officeDocument/2006/relationships/slide" Target="slide53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7.xml"/><Relationship Id="rId6" Type="http://schemas.openxmlformats.org/officeDocument/2006/relationships/slide" Target="slide65.xml"/><Relationship Id="rId5" Type="http://schemas.openxmlformats.org/officeDocument/2006/relationships/slide" Target="slide61.xml"/><Relationship Id="rId4" Type="http://schemas.openxmlformats.org/officeDocument/2006/relationships/slide" Target="slide53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7.xml"/><Relationship Id="rId6" Type="http://schemas.openxmlformats.org/officeDocument/2006/relationships/slide" Target="slide65.xml"/><Relationship Id="rId5" Type="http://schemas.openxmlformats.org/officeDocument/2006/relationships/slide" Target="slide61.xml"/><Relationship Id="rId4" Type="http://schemas.openxmlformats.org/officeDocument/2006/relationships/slide" Target="slide53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slide" Target="slide11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3.xml"/><Relationship Id="rId6" Type="http://schemas.openxmlformats.org/officeDocument/2006/relationships/slide" Target="slide9.xml"/><Relationship Id="rId5" Type="http://schemas.openxmlformats.org/officeDocument/2006/relationships/slide" Target="slide7.xml"/><Relationship Id="rId4" Type="http://schemas.openxmlformats.org/officeDocument/2006/relationships/slide" Target="slide5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3.xml"/><Relationship Id="rId6" Type="http://schemas.openxmlformats.org/officeDocument/2006/relationships/slide" Target="slide75.xml"/><Relationship Id="rId5" Type="http://schemas.openxmlformats.org/officeDocument/2006/relationships/slide" Target="slide73.xml"/><Relationship Id="rId4" Type="http://schemas.openxmlformats.org/officeDocument/2006/relationships/slide" Target="slide7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3.xml"/><Relationship Id="rId6" Type="http://schemas.openxmlformats.org/officeDocument/2006/relationships/slide" Target="slide75.xml"/><Relationship Id="rId5" Type="http://schemas.openxmlformats.org/officeDocument/2006/relationships/slide" Target="slide73.xml"/><Relationship Id="rId4" Type="http://schemas.openxmlformats.org/officeDocument/2006/relationships/slide" Target="slide7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3.xml"/><Relationship Id="rId6" Type="http://schemas.openxmlformats.org/officeDocument/2006/relationships/slide" Target="slide75.xml"/><Relationship Id="rId5" Type="http://schemas.openxmlformats.org/officeDocument/2006/relationships/slide" Target="slide73.xml"/><Relationship Id="rId4" Type="http://schemas.openxmlformats.org/officeDocument/2006/relationships/slide" Target="slide7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3.xml"/><Relationship Id="rId6" Type="http://schemas.openxmlformats.org/officeDocument/2006/relationships/slide" Target="slide75.xml"/><Relationship Id="rId5" Type="http://schemas.openxmlformats.org/officeDocument/2006/relationships/slide" Target="slide73.xml"/><Relationship Id="rId4" Type="http://schemas.openxmlformats.org/officeDocument/2006/relationships/slide" Target="slide7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3.xml"/><Relationship Id="rId6" Type="http://schemas.openxmlformats.org/officeDocument/2006/relationships/slide" Target="slide75.xml"/><Relationship Id="rId5" Type="http://schemas.openxmlformats.org/officeDocument/2006/relationships/slide" Target="slide73.xml"/><Relationship Id="rId4" Type="http://schemas.openxmlformats.org/officeDocument/2006/relationships/slide" Target="slide7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3.xml"/><Relationship Id="rId6" Type="http://schemas.openxmlformats.org/officeDocument/2006/relationships/slide" Target="slide75.xml"/><Relationship Id="rId5" Type="http://schemas.openxmlformats.org/officeDocument/2006/relationships/slide" Target="slide73.xml"/><Relationship Id="rId4" Type="http://schemas.openxmlformats.org/officeDocument/2006/relationships/slide" Target="slide7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3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6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slide" Target="slide11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3.xml"/><Relationship Id="rId6" Type="http://schemas.openxmlformats.org/officeDocument/2006/relationships/slide" Target="slide9.xml"/><Relationship Id="rId5" Type="http://schemas.openxmlformats.org/officeDocument/2006/relationships/slide" Target="slide7.xml"/><Relationship Id="rId4" Type="http://schemas.openxmlformats.org/officeDocument/2006/relationships/slide" Target="slide5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66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66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66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6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slide" Target="slide11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3.xml"/><Relationship Id="rId6" Type="http://schemas.openxmlformats.org/officeDocument/2006/relationships/slide" Target="slide9.xml"/><Relationship Id="rId5" Type="http://schemas.openxmlformats.org/officeDocument/2006/relationships/slide" Target="slide7.xml"/><Relationship Id="rId4" Type="http://schemas.openxmlformats.org/officeDocument/2006/relationships/slide" Target="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0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9C37483B-C40B-4F70-8307-D75361F640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57" y="320"/>
            <a:ext cx="9110444" cy="685768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07CCE0B-0A99-4077-9C49-83B0ACD22154}"/>
              </a:ext>
            </a:extLst>
          </p:cNvPr>
          <p:cNvSpPr txBox="1"/>
          <p:nvPr/>
        </p:nvSpPr>
        <p:spPr>
          <a:xfrm>
            <a:off x="3380763" y="3429000"/>
            <a:ext cx="86518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제주명조" panose="02000300000000000000" pitchFamily="2" charset="-127"/>
                <a:ea typeface="제주명조" panose="02000300000000000000" pitchFamily="2" charset="-127"/>
                <a:cs typeface="+mn-cs"/>
              </a:rPr>
              <a:t>2026</a:t>
            </a:r>
            <a:r>
              <a:rPr kumimoji="0" lang="ko-KR" alt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제주명조" panose="02000300000000000000" pitchFamily="2" charset="-127"/>
                <a:ea typeface="제주명조" panose="02000300000000000000" pitchFamily="2" charset="-127"/>
                <a:cs typeface="+mn-cs"/>
              </a:rPr>
              <a:t>년 </a:t>
            </a:r>
            <a:r>
              <a:rPr kumimoji="0" lang="ko-KR" alt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제주명조" panose="02000300000000000000" pitchFamily="2" charset="-127"/>
                <a:ea typeface="제주명조" panose="02000300000000000000" pitchFamily="2" charset="-127"/>
                <a:cs typeface="+mn-cs"/>
              </a:rPr>
              <a:t>금요기도회</a:t>
            </a:r>
            <a:endParaRPr kumimoji="0" lang="ko-KR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제주명조" panose="02000300000000000000" pitchFamily="2" charset="-127"/>
              <a:ea typeface="제주명조" panose="02000300000000000000" pitchFamily="2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95895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그림 1">
            <a:extLst>
              <a:ext uri="{FF2B5EF4-FFF2-40B4-BE49-F238E27FC236}">
                <a16:creationId xmlns:a16="http://schemas.microsoft.com/office/drawing/2014/main" id="{917D2A21-5D20-DAB7-E512-3E8C7839A502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11200B2D-452D-A2D6-7C33-3319CFE456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1.</a:t>
            </a:r>
            <a:r>
              <a:rPr lang="ko-KR" altLang="en-US" sz="1467">
                <a:solidFill>
                  <a:srgbClr val="000000"/>
                </a:solidFill>
              </a:rPr>
              <a:t>오소서 진리의 성령님</a:t>
            </a:r>
          </a:p>
        </p:txBody>
      </p:sp>
      <p:sp>
        <p:nvSpPr>
          <p:cNvPr id="7172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1D7109F5-3711-2F3D-0F12-41AA3F07FD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3.</a:t>
            </a:r>
            <a:r>
              <a:rPr lang="ko-KR" altLang="en-US" sz="1467">
                <a:solidFill>
                  <a:srgbClr val="000000"/>
                </a:solidFill>
              </a:rPr>
              <a:t>오소서 은혜의 성령님</a:t>
            </a:r>
          </a:p>
        </p:txBody>
      </p:sp>
      <p:sp>
        <p:nvSpPr>
          <p:cNvPr id="7173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729DA3E6-8145-0BB4-D0C3-8E502B387B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FF0000"/>
                </a:solidFill>
              </a:rPr>
              <a:t>5.</a:t>
            </a:r>
            <a:r>
              <a:rPr lang="ko-KR" altLang="en-US" sz="1467">
                <a:solidFill>
                  <a:srgbClr val="FF0000"/>
                </a:solidFill>
              </a:rPr>
              <a:t>부흥의 불길 타오르게 하소서</a:t>
            </a:r>
          </a:p>
        </p:txBody>
      </p:sp>
      <p:sp>
        <p:nvSpPr>
          <p:cNvPr id="7174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85C47ABA-229A-147F-3FC8-80762A4230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7.</a:t>
            </a:r>
            <a:r>
              <a:rPr lang="ko-KR" altLang="en-US" sz="1467">
                <a:solidFill>
                  <a:srgbClr val="000000"/>
                </a:solidFill>
              </a:rPr>
              <a:t>흰옷 입은 주의 순결한 백성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그림 1">
            <a:extLst>
              <a:ext uri="{FF2B5EF4-FFF2-40B4-BE49-F238E27FC236}">
                <a16:creationId xmlns:a16="http://schemas.microsoft.com/office/drawing/2014/main" id="{C21A4440-9364-20C4-B43F-1BDCBC06E2AF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5A7E5209-8ABF-2E7C-98BC-CD2803E092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1.</a:t>
            </a:r>
            <a:r>
              <a:rPr lang="ko-KR" altLang="en-US" sz="1467">
                <a:solidFill>
                  <a:srgbClr val="000000"/>
                </a:solidFill>
              </a:rPr>
              <a:t>오소서 진리의 성령님</a:t>
            </a:r>
          </a:p>
        </p:txBody>
      </p:sp>
      <p:sp>
        <p:nvSpPr>
          <p:cNvPr id="8196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60B8F549-E00B-8C05-2696-F8D92414EE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3.</a:t>
            </a:r>
            <a:r>
              <a:rPr lang="ko-KR" altLang="en-US" sz="1467">
                <a:solidFill>
                  <a:srgbClr val="000000"/>
                </a:solidFill>
              </a:rPr>
              <a:t>오소서 은혜의 성령님</a:t>
            </a:r>
          </a:p>
        </p:txBody>
      </p:sp>
      <p:sp>
        <p:nvSpPr>
          <p:cNvPr id="8197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43962AC9-BCCF-4327-2FB4-BF672EFCB1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5.</a:t>
            </a:r>
            <a:r>
              <a:rPr lang="ko-KR" altLang="en-US" sz="1467">
                <a:solidFill>
                  <a:srgbClr val="000000"/>
                </a:solidFill>
              </a:rPr>
              <a:t>부흥의 불길 타오르게 하소서</a:t>
            </a:r>
          </a:p>
        </p:txBody>
      </p:sp>
      <p:sp>
        <p:nvSpPr>
          <p:cNvPr id="8198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A2FDF117-4B3C-B162-7588-E6195A662E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FF0000"/>
                </a:solidFill>
              </a:rPr>
              <a:t>7.</a:t>
            </a:r>
            <a:r>
              <a:rPr lang="ko-KR" altLang="en-US" sz="1467">
                <a:solidFill>
                  <a:srgbClr val="FF0000"/>
                </a:solidFill>
              </a:rPr>
              <a:t>흰옷 입은 주의 순결한 백성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그림 1">
            <a:extLst>
              <a:ext uri="{FF2B5EF4-FFF2-40B4-BE49-F238E27FC236}">
                <a16:creationId xmlns:a16="http://schemas.microsoft.com/office/drawing/2014/main" id="{17AE599D-CF46-1D88-54A6-C650B5914AF8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FC6199C4-C907-ACEE-71EB-FDB0B375DF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1.</a:t>
            </a:r>
            <a:r>
              <a:rPr lang="ko-KR" altLang="en-US" sz="1467">
                <a:solidFill>
                  <a:srgbClr val="000000"/>
                </a:solidFill>
              </a:rPr>
              <a:t>오소서 진리의 성령님</a:t>
            </a:r>
          </a:p>
        </p:txBody>
      </p:sp>
      <p:sp>
        <p:nvSpPr>
          <p:cNvPr id="9220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FB44F3DF-9F60-DC42-C87E-2BD991CF55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3.</a:t>
            </a:r>
            <a:r>
              <a:rPr lang="ko-KR" altLang="en-US" sz="1467">
                <a:solidFill>
                  <a:srgbClr val="000000"/>
                </a:solidFill>
              </a:rPr>
              <a:t>오소서 은혜의 성령님</a:t>
            </a:r>
          </a:p>
        </p:txBody>
      </p:sp>
      <p:sp>
        <p:nvSpPr>
          <p:cNvPr id="9221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408BE69C-7B23-21D3-FDDF-D1D4026F7E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5.</a:t>
            </a:r>
            <a:r>
              <a:rPr lang="ko-KR" altLang="en-US" sz="1467">
                <a:solidFill>
                  <a:srgbClr val="000000"/>
                </a:solidFill>
              </a:rPr>
              <a:t>부흥의 불길 타오르게 하소서</a:t>
            </a:r>
          </a:p>
        </p:txBody>
      </p:sp>
      <p:sp>
        <p:nvSpPr>
          <p:cNvPr id="9222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351B9118-C78B-D346-AE7E-C734366C31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FF0000"/>
                </a:solidFill>
              </a:rPr>
              <a:t>7.</a:t>
            </a:r>
            <a:r>
              <a:rPr lang="ko-KR" altLang="en-US" sz="1467">
                <a:solidFill>
                  <a:srgbClr val="FF0000"/>
                </a:solidFill>
              </a:rPr>
              <a:t>흰옷 입은 주의 순결한 백성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>
            <a:extLst>
              <a:ext uri="{FF2B5EF4-FFF2-40B4-BE49-F238E27FC236}">
                <a16:creationId xmlns:a16="http://schemas.microsoft.com/office/drawing/2014/main" id="{CCDBEBD4-CD9F-4DAD-A216-8C1D934D1A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6863" cy="6858000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D1E1CC9-ED42-4DE0-8E6D-DD3266FDE04F}"/>
              </a:ext>
            </a:extLst>
          </p:cNvPr>
          <p:cNvSpPr txBox="1"/>
          <p:nvPr/>
        </p:nvSpPr>
        <p:spPr>
          <a:xfrm>
            <a:off x="-1" y="1574646"/>
            <a:ext cx="12192000" cy="3708708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algn="ctr"/>
            <a:endParaRPr lang="en-US" altLang="ko-KR" sz="500" b="1" spc="-150" dirty="0">
              <a:solidFill>
                <a:srgbClr val="0033CC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/>
            <a:endParaRPr lang="en-US" altLang="ko-KR" sz="500" b="1" spc="-150" dirty="0">
              <a:solidFill>
                <a:srgbClr val="0033CC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/>
            <a:endParaRPr lang="en-US" altLang="ko-KR" sz="500" b="1" spc="-150" dirty="0">
              <a:solidFill>
                <a:srgbClr val="0033CC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/>
            <a:endParaRPr lang="en-US" altLang="ko-KR" sz="500" b="1" spc="-150" dirty="0">
              <a:solidFill>
                <a:srgbClr val="0033CC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/>
            <a:endParaRPr lang="en-US" altLang="ko-KR" sz="300" b="1" spc="-150" dirty="0">
              <a:solidFill>
                <a:srgbClr val="0033CC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/>
            <a:r>
              <a:rPr lang="ko-KR" altLang="en-US" sz="4200" b="1" spc="-150" dirty="0">
                <a:solidFill>
                  <a:srgbClr val="0033CC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기도</a:t>
            </a:r>
            <a:r>
              <a:rPr lang="en-US" altLang="ko-KR" sz="4200" b="1" spc="-150" dirty="0">
                <a:solidFill>
                  <a:srgbClr val="0033CC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2] </a:t>
            </a:r>
            <a:r>
              <a:rPr lang="ko-KR" altLang="en-US" sz="4200" b="1" spc="-150" dirty="0">
                <a:solidFill>
                  <a:srgbClr val="0033CC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신앙의 부흥이 나라를 살릴 것입니다</a:t>
            </a:r>
            <a:r>
              <a:rPr lang="en-US" altLang="ko-KR" sz="4200" b="1" spc="-150" dirty="0">
                <a:solidFill>
                  <a:srgbClr val="0033CC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en-US" altLang="ko-KR" sz="500" b="1" spc="-150" dirty="0">
              <a:solidFill>
                <a:srgbClr val="0033CC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/>
            <a:endParaRPr lang="en-US" altLang="ko-KR" sz="500" b="1" spc="-150" dirty="0">
              <a:solidFill>
                <a:srgbClr val="0033CC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/>
            <a:endParaRPr lang="en-US" altLang="ko-KR" sz="500" b="1" spc="-150" dirty="0">
              <a:solidFill>
                <a:srgbClr val="0033CC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r>
              <a:rPr lang="en-US" altLang="ko-KR" sz="40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1) </a:t>
            </a:r>
            <a:r>
              <a:rPr lang="ko-KR" altLang="en-US" sz="40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우상을 버리게 </a:t>
            </a:r>
            <a:r>
              <a:rPr lang="ko-KR" altLang="en-US" sz="4000" b="1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하옵소서</a:t>
            </a:r>
            <a:r>
              <a:rPr lang="en-US" altLang="ko-KR" sz="40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endParaRPr lang="en-US" altLang="ko-KR" sz="5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r>
              <a:rPr lang="en-US" altLang="ko-KR" sz="40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2) </a:t>
            </a:r>
            <a:r>
              <a:rPr lang="ko-KR" altLang="en-US" sz="40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예배가 회복되게 </a:t>
            </a:r>
            <a:r>
              <a:rPr lang="ko-KR" altLang="en-US" sz="4000" b="1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하옵소서</a:t>
            </a:r>
            <a:r>
              <a:rPr lang="en-US" altLang="ko-KR" sz="40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endParaRPr lang="en-US" altLang="ko-KR" sz="5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r>
              <a:rPr lang="en-US" altLang="ko-KR" sz="40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2) </a:t>
            </a:r>
            <a:r>
              <a:rPr lang="ko-KR" altLang="en-US" sz="40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말씀에 생명을 걸게 </a:t>
            </a:r>
            <a:r>
              <a:rPr lang="ko-KR" altLang="en-US" sz="4000" b="1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하옵소서</a:t>
            </a:r>
            <a:r>
              <a:rPr lang="en-US" altLang="ko-KR" sz="40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en-US" altLang="ko-KR" sz="500" b="1" spc="-15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endParaRPr lang="en-US" altLang="ko-KR" sz="500" b="1" spc="-15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endParaRPr lang="en-US" altLang="ko-KR" sz="500" b="1" spc="-15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endParaRPr lang="en-US" altLang="ko-KR" sz="500" b="1" spc="-15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endParaRPr lang="en-US" altLang="ko-KR" sz="500" b="1" spc="-15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endParaRPr lang="en-US" altLang="ko-KR" sz="500" b="1" spc="-15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endParaRPr lang="en-US" altLang="ko-KR" sz="500" b="1" spc="-15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033566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그림 2">
            <a:extLst>
              <a:ext uri="{FF2B5EF4-FFF2-40B4-BE49-F238E27FC236}">
                <a16:creationId xmlns:a16="http://schemas.microsoft.com/office/drawing/2014/main" id="{0926C87E-2DBB-F14B-C1BC-A3619DCECB7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93C29534-41E9-F248-AC5A-ED014CED3F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주님 약속하신 말씀 위에 서</a:t>
            </a:r>
          </a:p>
        </p:txBody>
      </p:sp>
      <p:sp>
        <p:nvSpPr>
          <p:cNvPr id="2052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2C3A5D7C-CBD0-F0F3-FDE5-1B69BB218F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000000"/>
                </a:solidFill>
              </a:rPr>
              <a:t>2.</a:t>
            </a:r>
            <a:r>
              <a:rPr lang="ko-KR" altLang="en-US" sz="1467">
                <a:solidFill>
                  <a:srgbClr val="000000"/>
                </a:solidFill>
              </a:rPr>
              <a:t>주님 약속하신 말씀 위에 서</a:t>
            </a:r>
          </a:p>
        </p:txBody>
      </p:sp>
      <p:sp>
        <p:nvSpPr>
          <p:cNvPr id="2053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2C7A8FC9-0F3A-D6D3-94BE-F59CB8D84E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000000"/>
                </a:solidFill>
              </a:rPr>
              <a:t>3.</a:t>
            </a:r>
            <a:r>
              <a:rPr lang="ko-KR" altLang="en-US" sz="1467">
                <a:solidFill>
                  <a:srgbClr val="000000"/>
                </a:solidFill>
              </a:rPr>
              <a:t>주님 약속하신 말씀 위에 서</a:t>
            </a:r>
          </a:p>
        </p:txBody>
      </p:sp>
      <p:sp>
        <p:nvSpPr>
          <p:cNvPr id="2054" name="AutoShape 16">
            <a:hlinkClick r:id="rId6" action="ppaction://hlinksldjump"/>
            <a:extLst>
              <a:ext uri="{FF2B5EF4-FFF2-40B4-BE49-F238E27FC236}">
                <a16:creationId xmlns:a16="http://schemas.microsoft.com/office/drawing/2014/main" id="{77904229-5839-1DAD-18E5-0DA1990B6E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000000"/>
                </a:solidFill>
              </a:rPr>
              <a:t>4.</a:t>
            </a:r>
            <a:r>
              <a:rPr lang="ko-KR" altLang="en-US" sz="1467">
                <a:solidFill>
                  <a:srgbClr val="000000"/>
                </a:solidFill>
              </a:rPr>
              <a:t>주님 약속하신 말씀 위에 서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그림 4">
            <a:extLst>
              <a:ext uri="{FF2B5EF4-FFF2-40B4-BE49-F238E27FC236}">
                <a16:creationId xmlns:a16="http://schemas.microsoft.com/office/drawing/2014/main" id="{69061D7A-BCF5-8B78-2382-FDD39E72054E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848A51A3-FB83-6993-A8B9-FC4B126E95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주님 약속하신 말씀 위에 서</a:t>
            </a:r>
          </a:p>
        </p:txBody>
      </p:sp>
      <p:sp>
        <p:nvSpPr>
          <p:cNvPr id="3076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7C300D0C-D6E8-BABB-51AD-0D654B73B7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000000"/>
                </a:solidFill>
              </a:rPr>
              <a:t>2.</a:t>
            </a:r>
            <a:r>
              <a:rPr lang="ko-KR" altLang="en-US" sz="1467">
                <a:solidFill>
                  <a:srgbClr val="000000"/>
                </a:solidFill>
              </a:rPr>
              <a:t>주님 약속하신 말씀 위에 서</a:t>
            </a:r>
          </a:p>
        </p:txBody>
      </p:sp>
      <p:sp>
        <p:nvSpPr>
          <p:cNvPr id="3077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1AED5CF8-A7E4-BA39-AD26-9282752970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000000"/>
                </a:solidFill>
              </a:rPr>
              <a:t>3.</a:t>
            </a:r>
            <a:r>
              <a:rPr lang="ko-KR" altLang="en-US" sz="1467">
                <a:solidFill>
                  <a:srgbClr val="000000"/>
                </a:solidFill>
              </a:rPr>
              <a:t>주님 약속하신 말씀 위에 서</a:t>
            </a:r>
          </a:p>
        </p:txBody>
      </p:sp>
      <p:sp>
        <p:nvSpPr>
          <p:cNvPr id="3078" name="AutoShape 16">
            <a:hlinkClick r:id="rId6" action="ppaction://hlinksldjump"/>
            <a:extLst>
              <a:ext uri="{FF2B5EF4-FFF2-40B4-BE49-F238E27FC236}">
                <a16:creationId xmlns:a16="http://schemas.microsoft.com/office/drawing/2014/main" id="{C6C747A5-D6BC-6293-3480-7AED6A2487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000000"/>
                </a:solidFill>
              </a:rPr>
              <a:t>4.</a:t>
            </a:r>
            <a:r>
              <a:rPr lang="ko-KR" altLang="en-US" sz="1467">
                <a:solidFill>
                  <a:srgbClr val="000000"/>
                </a:solidFill>
              </a:rPr>
              <a:t>주님 약속하신 말씀 위에 서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그림 6">
            <a:extLst>
              <a:ext uri="{FF2B5EF4-FFF2-40B4-BE49-F238E27FC236}">
                <a16:creationId xmlns:a16="http://schemas.microsoft.com/office/drawing/2014/main" id="{71DC4777-E639-4785-9047-885C93861061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6ADB8DBD-EA0F-4797-C3BD-38F365C84A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주님 약속하신 말씀 위에 서</a:t>
            </a:r>
          </a:p>
        </p:txBody>
      </p:sp>
      <p:sp>
        <p:nvSpPr>
          <p:cNvPr id="4100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6406F46B-3AC2-CE70-9271-2A71588D98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000000"/>
                </a:solidFill>
              </a:rPr>
              <a:t>2.</a:t>
            </a:r>
            <a:r>
              <a:rPr lang="ko-KR" altLang="en-US" sz="1467">
                <a:solidFill>
                  <a:srgbClr val="000000"/>
                </a:solidFill>
              </a:rPr>
              <a:t>주님 약속하신 말씀 위에 서</a:t>
            </a:r>
          </a:p>
        </p:txBody>
      </p:sp>
      <p:sp>
        <p:nvSpPr>
          <p:cNvPr id="4101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244D6CFE-393D-989A-92FC-12602403EF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000000"/>
                </a:solidFill>
              </a:rPr>
              <a:t>3.</a:t>
            </a:r>
            <a:r>
              <a:rPr lang="ko-KR" altLang="en-US" sz="1467">
                <a:solidFill>
                  <a:srgbClr val="000000"/>
                </a:solidFill>
              </a:rPr>
              <a:t>주님 약속하신 말씀 위에 서</a:t>
            </a:r>
          </a:p>
        </p:txBody>
      </p:sp>
      <p:sp>
        <p:nvSpPr>
          <p:cNvPr id="4102" name="AutoShape 16">
            <a:hlinkClick r:id="rId6" action="ppaction://hlinksldjump"/>
            <a:extLst>
              <a:ext uri="{FF2B5EF4-FFF2-40B4-BE49-F238E27FC236}">
                <a16:creationId xmlns:a16="http://schemas.microsoft.com/office/drawing/2014/main" id="{34F7EC84-744D-888F-743F-4014089035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000000"/>
                </a:solidFill>
              </a:rPr>
              <a:t>4.</a:t>
            </a:r>
            <a:r>
              <a:rPr lang="ko-KR" altLang="en-US" sz="1467">
                <a:solidFill>
                  <a:srgbClr val="000000"/>
                </a:solidFill>
              </a:rPr>
              <a:t>주님 약속하신 말씀 위에 서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그림 1">
            <a:extLst>
              <a:ext uri="{FF2B5EF4-FFF2-40B4-BE49-F238E27FC236}">
                <a16:creationId xmlns:a16="http://schemas.microsoft.com/office/drawing/2014/main" id="{B53DDC05-EB39-5143-C9FD-7FD01E66854A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A90327AE-69E2-A023-075A-364A74D19C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000000"/>
                </a:solidFill>
              </a:rPr>
              <a:t>1.</a:t>
            </a:r>
            <a:r>
              <a:rPr lang="ko-KR" altLang="en-US" sz="1467">
                <a:solidFill>
                  <a:srgbClr val="000000"/>
                </a:solidFill>
              </a:rPr>
              <a:t>주님 약속하신 말씀 위에 서</a:t>
            </a:r>
          </a:p>
        </p:txBody>
      </p:sp>
      <p:sp>
        <p:nvSpPr>
          <p:cNvPr id="5124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5064CB0B-26E4-4DB7-6341-2C11C4F135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FF0000"/>
                </a:solidFill>
              </a:rPr>
              <a:t>2.</a:t>
            </a:r>
            <a:r>
              <a:rPr lang="ko-KR" altLang="en-US" sz="1467">
                <a:solidFill>
                  <a:srgbClr val="FF0000"/>
                </a:solidFill>
              </a:rPr>
              <a:t>주님 약속하신 말씀 위에 서</a:t>
            </a:r>
          </a:p>
        </p:txBody>
      </p:sp>
      <p:sp>
        <p:nvSpPr>
          <p:cNvPr id="5125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3DDBE627-4C1D-D761-78F3-5114917C40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000000"/>
                </a:solidFill>
              </a:rPr>
              <a:t>3.</a:t>
            </a:r>
            <a:r>
              <a:rPr lang="ko-KR" altLang="en-US" sz="1467">
                <a:solidFill>
                  <a:srgbClr val="000000"/>
                </a:solidFill>
              </a:rPr>
              <a:t>주님 약속하신 말씀 위에 서</a:t>
            </a:r>
          </a:p>
        </p:txBody>
      </p:sp>
      <p:sp>
        <p:nvSpPr>
          <p:cNvPr id="5126" name="AutoShape 16">
            <a:hlinkClick r:id="rId6" action="ppaction://hlinksldjump"/>
            <a:extLst>
              <a:ext uri="{FF2B5EF4-FFF2-40B4-BE49-F238E27FC236}">
                <a16:creationId xmlns:a16="http://schemas.microsoft.com/office/drawing/2014/main" id="{6CF2103F-B10C-6FE5-F52B-2CFB212EBB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000000"/>
                </a:solidFill>
              </a:rPr>
              <a:t>4.</a:t>
            </a:r>
            <a:r>
              <a:rPr lang="ko-KR" altLang="en-US" sz="1467">
                <a:solidFill>
                  <a:srgbClr val="000000"/>
                </a:solidFill>
              </a:rPr>
              <a:t>주님 약속하신 말씀 위에 서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그림 2">
            <a:extLst>
              <a:ext uri="{FF2B5EF4-FFF2-40B4-BE49-F238E27FC236}">
                <a16:creationId xmlns:a16="http://schemas.microsoft.com/office/drawing/2014/main" id="{1CEA1E45-B1CA-FD4C-FA07-43C6D2D7B37C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D6883B1B-9C30-29A6-AECA-ADF03551A1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000000"/>
                </a:solidFill>
              </a:rPr>
              <a:t>1.</a:t>
            </a:r>
            <a:r>
              <a:rPr lang="ko-KR" altLang="en-US" sz="1467">
                <a:solidFill>
                  <a:srgbClr val="000000"/>
                </a:solidFill>
              </a:rPr>
              <a:t>주님 약속하신 말씀 위에 서</a:t>
            </a:r>
          </a:p>
        </p:txBody>
      </p:sp>
      <p:sp>
        <p:nvSpPr>
          <p:cNvPr id="6148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11D98188-4E7C-8737-ED1C-B8BCABB5F1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FF0000"/>
                </a:solidFill>
              </a:rPr>
              <a:t>2.</a:t>
            </a:r>
            <a:r>
              <a:rPr lang="ko-KR" altLang="en-US" sz="1467">
                <a:solidFill>
                  <a:srgbClr val="FF0000"/>
                </a:solidFill>
              </a:rPr>
              <a:t>주님 약속하신 말씀 위에 서</a:t>
            </a:r>
          </a:p>
        </p:txBody>
      </p:sp>
      <p:sp>
        <p:nvSpPr>
          <p:cNvPr id="6149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67C86613-B3A8-1C82-54A1-68CAE23302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000000"/>
                </a:solidFill>
              </a:rPr>
              <a:t>3.</a:t>
            </a:r>
            <a:r>
              <a:rPr lang="ko-KR" altLang="en-US" sz="1467">
                <a:solidFill>
                  <a:srgbClr val="000000"/>
                </a:solidFill>
              </a:rPr>
              <a:t>주님 약속하신 말씀 위에 서</a:t>
            </a:r>
          </a:p>
        </p:txBody>
      </p:sp>
      <p:sp>
        <p:nvSpPr>
          <p:cNvPr id="6150" name="AutoShape 16">
            <a:hlinkClick r:id="rId6" action="ppaction://hlinksldjump"/>
            <a:extLst>
              <a:ext uri="{FF2B5EF4-FFF2-40B4-BE49-F238E27FC236}">
                <a16:creationId xmlns:a16="http://schemas.microsoft.com/office/drawing/2014/main" id="{1E3EB119-EBC0-D07D-BB92-13FF8EC396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000000"/>
                </a:solidFill>
              </a:rPr>
              <a:t>4.</a:t>
            </a:r>
            <a:r>
              <a:rPr lang="ko-KR" altLang="en-US" sz="1467">
                <a:solidFill>
                  <a:srgbClr val="000000"/>
                </a:solidFill>
              </a:rPr>
              <a:t>주님 약속하신 말씀 위에 서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그림 2">
            <a:extLst>
              <a:ext uri="{FF2B5EF4-FFF2-40B4-BE49-F238E27FC236}">
                <a16:creationId xmlns:a16="http://schemas.microsoft.com/office/drawing/2014/main" id="{333455C7-4EA3-3B07-B0AD-F7EECDB071DD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0D27EDAF-A9E8-89CD-91FF-74717FF6C5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000000"/>
                </a:solidFill>
              </a:rPr>
              <a:t>1.</a:t>
            </a:r>
            <a:r>
              <a:rPr lang="ko-KR" altLang="en-US" sz="1467">
                <a:solidFill>
                  <a:srgbClr val="000000"/>
                </a:solidFill>
              </a:rPr>
              <a:t>주님 약속하신 말씀 위에 서</a:t>
            </a:r>
          </a:p>
        </p:txBody>
      </p:sp>
      <p:sp>
        <p:nvSpPr>
          <p:cNvPr id="7172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B6919005-CB35-1F0F-74C7-CE1247EAC0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FF0000"/>
                </a:solidFill>
              </a:rPr>
              <a:t>2.</a:t>
            </a:r>
            <a:r>
              <a:rPr lang="ko-KR" altLang="en-US" sz="1467">
                <a:solidFill>
                  <a:srgbClr val="FF0000"/>
                </a:solidFill>
              </a:rPr>
              <a:t>주님 약속하신 말씀 위에 서</a:t>
            </a:r>
          </a:p>
        </p:txBody>
      </p:sp>
      <p:sp>
        <p:nvSpPr>
          <p:cNvPr id="7173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ED8EDE2E-12C4-6BE5-A797-C49D9AA676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000000"/>
                </a:solidFill>
              </a:rPr>
              <a:t>3.</a:t>
            </a:r>
            <a:r>
              <a:rPr lang="ko-KR" altLang="en-US" sz="1467">
                <a:solidFill>
                  <a:srgbClr val="000000"/>
                </a:solidFill>
              </a:rPr>
              <a:t>주님 약속하신 말씀 위에 서</a:t>
            </a:r>
          </a:p>
        </p:txBody>
      </p:sp>
      <p:sp>
        <p:nvSpPr>
          <p:cNvPr id="7174" name="AutoShape 16">
            <a:hlinkClick r:id="rId6" action="ppaction://hlinksldjump"/>
            <a:extLst>
              <a:ext uri="{FF2B5EF4-FFF2-40B4-BE49-F238E27FC236}">
                <a16:creationId xmlns:a16="http://schemas.microsoft.com/office/drawing/2014/main" id="{3B1ECB71-C38B-9330-4AC2-26A82B743F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000000"/>
                </a:solidFill>
              </a:rPr>
              <a:t>4.</a:t>
            </a:r>
            <a:r>
              <a:rPr lang="ko-KR" altLang="en-US" sz="1467">
                <a:solidFill>
                  <a:srgbClr val="000000"/>
                </a:solidFill>
              </a:rPr>
              <a:t>주님 약속하신 말씀 위에 서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7D18E5B4-E4F6-465C-911A-33A576C6FD6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" t="25002" r="37" b="4416"/>
          <a:stretch/>
        </p:blipFill>
        <p:spPr>
          <a:xfrm>
            <a:off x="3972822" y="10"/>
            <a:ext cx="8234792" cy="6857990"/>
          </a:xfrm>
          <a:custGeom>
            <a:avLst/>
            <a:gdLst/>
            <a:ahLst/>
            <a:cxnLst/>
            <a:rect l="l" t="t" r="r" b="b"/>
            <a:pathLst>
              <a:path w="8234792" h="6821666">
                <a:moveTo>
                  <a:pt x="2322410" y="0"/>
                </a:moveTo>
                <a:lnTo>
                  <a:pt x="8234792" y="0"/>
                </a:lnTo>
                <a:lnTo>
                  <a:pt x="8234792" y="4503719"/>
                </a:lnTo>
                <a:lnTo>
                  <a:pt x="8215888" y="4629599"/>
                </a:lnTo>
                <a:cubicBezTo>
                  <a:pt x="8049795" y="5454493"/>
                  <a:pt x="7647096" y="6191792"/>
                  <a:pt x="7082996" y="6765066"/>
                </a:cubicBezTo>
                <a:lnTo>
                  <a:pt x="7021717" y="6821666"/>
                </a:lnTo>
                <a:lnTo>
                  <a:pt x="0" y="6821666"/>
                </a:lnTo>
                <a:lnTo>
                  <a:pt x="0" y="3790727"/>
                </a:lnTo>
                <a:cubicBezTo>
                  <a:pt x="0" y="2186928"/>
                  <a:pt x="879517" y="791919"/>
                  <a:pt x="2175128" y="76659"/>
                </a:cubicBezTo>
                <a:close/>
              </a:path>
            </a:pathLst>
          </a:custGeom>
        </p:spPr>
      </p:pic>
      <p:sp>
        <p:nvSpPr>
          <p:cNvPr id="5" name="제목 1">
            <a:extLst>
              <a:ext uri="{FF2B5EF4-FFF2-40B4-BE49-F238E27FC236}">
                <a16:creationId xmlns:a16="http://schemas.microsoft.com/office/drawing/2014/main" id="{5608ACC0-B6FF-4810-B050-204764247168}"/>
              </a:ext>
            </a:extLst>
          </p:cNvPr>
          <p:cNvSpPr txBox="1">
            <a:spLocks/>
          </p:cNvSpPr>
          <p:nvPr/>
        </p:nvSpPr>
        <p:spPr>
          <a:xfrm>
            <a:off x="240866" y="405918"/>
            <a:ext cx="3642475" cy="1646166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charset="-127"/>
                <a:ea typeface="굴림" charset="-127"/>
              </a:defRPr>
            </a:lvl2pPr>
            <a:lvl3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charset="-127"/>
                <a:ea typeface="굴림" charset="-127"/>
              </a:defRPr>
            </a:lvl3pPr>
            <a:lvl4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charset="-127"/>
                <a:ea typeface="굴림" charset="-127"/>
              </a:defRPr>
            </a:lvl4pPr>
            <a:lvl5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charset="-127"/>
                <a:ea typeface="굴림" charset="-127"/>
              </a:defRPr>
            </a:lvl5pPr>
            <a:lvl6pPr marL="457189" algn="ctr" rtl="0" fontAlgn="base" latinLnBrk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charset="-127"/>
                <a:ea typeface="굴림" charset="-127"/>
              </a:defRPr>
            </a:lvl6pPr>
            <a:lvl7pPr marL="914377" algn="ctr" rtl="0" fontAlgn="base" latinLnBrk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charset="-127"/>
                <a:ea typeface="굴림" charset="-127"/>
              </a:defRPr>
            </a:lvl7pPr>
            <a:lvl8pPr marL="1371566" algn="ctr" rtl="0" fontAlgn="base" latinLnBrk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charset="-127"/>
                <a:ea typeface="굴림" charset="-127"/>
              </a:defRPr>
            </a:lvl8pPr>
            <a:lvl9pPr marL="1828754" algn="ctr" rtl="0" fontAlgn="base" latinLnBrk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charset="-127"/>
                <a:ea typeface="굴림" charset="-127"/>
              </a:defRPr>
            </a:lvl9pPr>
          </a:lstStyle>
          <a:p>
            <a:pPr algn="l"/>
            <a:r>
              <a:rPr kumimoji="0" lang="en-US" altLang="ko-KR" sz="3600" b="1" kern="1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2026-06-12</a:t>
            </a:r>
          </a:p>
          <a:p>
            <a:pPr algn="l"/>
            <a:r>
              <a:rPr kumimoji="0" lang="ko-KR" altLang="en-US" sz="5400" b="1" kern="12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금요기도회</a:t>
            </a:r>
            <a:endParaRPr lang="ko-KR" altLang="en-US" sz="5400" b="1" kern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5B7F4B72-84FE-1B1D-EF35-0A677D69AA03}"/>
              </a:ext>
            </a:extLst>
          </p:cNvPr>
          <p:cNvSpPr txBox="1">
            <a:spLocks/>
          </p:cNvSpPr>
          <p:nvPr/>
        </p:nvSpPr>
        <p:spPr>
          <a:xfrm>
            <a:off x="83726" y="3965944"/>
            <a:ext cx="7020459" cy="2805734"/>
          </a:xfrm>
          <a:prstGeom prst="rect">
            <a:avLst/>
          </a:prstGeom>
          <a:solidFill>
            <a:srgbClr val="FDFDF5">
              <a:alpha val="65098"/>
            </a:srgbClr>
          </a:solidFill>
        </p:spPr>
        <p:txBody>
          <a:bodyPr>
            <a:noAutofit/>
          </a:bodyPr>
          <a:lstStyle>
            <a:lvl1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charset="-127"/>
                <a:ea typeface="굴림" charset="-127"/>
              </a:defRPr>
            </a:lvl2pPr>
            <a:lvl3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charset="-127"/>
                <a:ea typeface="굴림" charset="-127"/>
              </a:defRPr>
            </a:lvl3pPr>
            <a:lvl4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charset="-127"/>
                <a:ea typeface="굴림" charset="-127"/>
              </a:defRPr>
            </a:lvl4pPr>
            <a:lvl5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charset="-127"/>
                <a:ea typeface="굴림" charset="-127"/>
              </a:defRPr>
            </a:lvl5pPr>
            <a:lvl6pPr marL="457189" algn="ctr" rtl="0" fontAlgn="base" latinLnBrk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charset="-127"/>
                <a:ea typeface="굴림" charset="-127"/>
              </a:defRPr>
            </a:lvl6pPr>
            <a:lvl7pPr marL="914377" algn="ctr" rtl="0" fontAlgn="base" latinLnBrk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charset="-127"/>
                <a:ea typeface="굴림" charset="-127"/>
              </a:defRPr>
            </a:lvl7pPr>
            <a:lvl8pPr marL="1371566" algn="ctr" rtl="0" fontAlgn="base" latinLnBrk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charset="-127"/>
                <a:ea typeface="굴림" charset="-127"/>
              </a:defRPr>
            </a:lvl8pPr>
            <a:lvl9pPr marL="1828754" algn="ctr" rtl="0" fontAlgn="base" latinLnBrk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charset="-127"/>
                <a:ea typeface="굴림" charset="-127"/>
              </a:defRPr>
            </a:lvl9pPr>
          </a:lstStyle>
          <a:p>
            <a:endParaRPr kumimoji="0" lang="en-US" altLang="ko-KR" sz="10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endParaRPr kumimoji="0" lang="en-US" altLang="ko-KR" sz="10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r>
              <a:rPr kumimoji="0" lang="ko-KR" altLang="en-US" sz="4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신앙의 부흥이 나라의 부흥</a:t>
            </a:r>
            <a:r>
              <a:rPr kumimoji="0" lang="en-US" altLang="ko-KR" sz="4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kumimoji="0" lang="ko-KR" altLang="en-US" sz="40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역대하</a:t>
            </a:r>
            <a:r>
              <a:rPr kumimoji="0" lang="ko-KR" altLang="en-US" sz="4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kumimoji="0" lang="en-US" altLang="ko-KR" sz="4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34</a:t>
            </a:r>
            <a:r>
              <a:rPr kumimoji="0" lang="ko-KR" altLang="en-US" sz="4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장</a:t>
            </a:r>
            <a:r>
              <a:rPr kumimoji="0" lang="en-US" altLang="ko-KR" sz="4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</a:p>
          <a:p>
            <a:endParaRPr kumimoji="0" lang="en-US" altLang="ko-KR" sz="10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r>
              <a:rPr kumimoji="0" lang="en-US" altLang="ko-KR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- </a:t>
            </a:r>
            <a:r>
              <a:rPr kumimoji="0" lang="ko-KR" altLang="en-US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김규성</a:t>
            </a:r>
            <a:r>
              <a:rPr kumimoji="0" lang="ko-KR" altLang="en-US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kumimoji="0" lang="ko-KR" altLang="en-US" b="1" kern="1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목사 </a:t>
            </a:r>
            <a:r>
              <a:rPr kumimoji="0" lang="en-US" altLang="ko-KR" b="1" kern="1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36165406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그림 1">
            <a:extLst>
              <a:ext uri="{FF2B5EF4-FFF2-40B4-BE49-F238E27FC236}">
                <a16:creationId xmlns:a16="http://schemas.microsoft.com/office/drawing/2014/main" id="{0A5ED39D-E7C8-B3FD-7890-099F4C785393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FA913E1A-306C-8A61-7158-FDB97EF9B0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000000"/>
                </a:solidFill>
              </a:rPr>
              <a:t>1.</a:t>
            </a:r>
            <a:r>
              <a:rPr lang="ko-KR" altLang="en-US" sz="1467">
                <a:solidFill>
                  <a:srgbClr val="000000"/>
                </a:solidFill>
              </a:rPr>
              <a:t>주님 약속하신 말씀 위에 서</a:t>
            </a:r>
          </a:p>
        </p:txBody>
      </p:sp>
      <p:sp>
        <p:nvSpPr>
          <p:cNvPr id="8196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C23E654F-0F87-E56F-D950-7185620429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000000"/>
                </a:solidFill>
              </a:rPr>
              <a:t>2.</a:t>
            </a:r>
            <a:r>
              <a:rPr lang="ko-KR" altLang="en-US" sz="1467">
                <a:solidFill>
                  <a:srgbClr val="000000"/>
                </a:solidFill>
              </a:rPr>
              <a:t>주님 약속하신 말씀 위에 서</a:t>
            </a:r>
          </a:p>
        </p:txBody>
      </p:sp>
      <p:sp>
        <p:nvSpPr>
          <p:cNvPr id="8197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96DF615D-5365-157B-7EA2-CA7E919279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FF0000"/>
                </a:solidFill>
              </a:rPr>
              <a:t>3.</a:t>
            </a:r>
            <a:r>
              <a:rPr lang="ko-KR" altLang="en-US" sz="1467">
                <a:solidFill>
                  <a:srgbClr val="FF0000"/>
                </a:solidFill>
              </a:rPr>
              <a:t>주님 약속하신 말씀 위에 서</a:t>
            </a:r>
          </a:p>
        </p:txBody>
      </p:sp>
      <p:sp>
        <p:nvSpPr>
          <p:cNvPr id="8198" name="AutoShape 16">
            <a:hlinkClick r:id="rId6" action="ppaction://hlinksldjump"/>
            <a:extLst>
              <a:ext uri="{FF2B5EF4-FFF2-40B4-BE49-F238E27FC236}">
                <a16:creationId xmlns:a16="http://schemas.microsoft.com/office/drawing/2014/main" id="{E8F18799-E804-3966-8DD3-2698EF03CE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000000"/>
                </a:solidFill>
              </a:rPr>
              <a:t>4.</a:t>
            </a:r>
            <a:r>
              <a:rPr lang="ko-KR" altLang="en-US" sz="1467">
                <a:solidFill>
                  <a:srgbClr val="000000"/>
                </a:solidFill>
              </a:rPr>
              <a:t>주님 약속하신 말씀 위에 서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그림 2">
            <a:extLst>
              <a:ext uri="{FF2B5EF4-FFF2-40B4-BE49-F238E27FC236}">
                <a16:creationId xmlns:a16="http://schemas.microsoft.com/office/drawing/2014/main" id="{253599C5-A6A4-D0AA-EA52-652329A296A0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F003F344-4CBA-DDEE-A535-3FE0FA738A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000000"/>
                </a:solidFill>
              </a:rPr>
              <a:t>1.</a:t>
            </a:r>
            <a:r>
              <a:rPr lang="ko-KR" altLang="en-US" sz="1467">
                <a:solidFill>
                  <a:srgbClr val="000000"/>
                </a:solidFill>
              </a:rPr>
              <a:t>주님 약속하신 말씀 위에 서</a:t>
            </a:r>
          </a:p>
        </p:txBody>
      </p:sp>
      <p:sp>
        <p:nvSpPr>
          <p:cNvPr id="9220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1DC36936-6421-0B66-FC5E-B5A1114695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000000"/>
                </a:solidFill>
              </a:rPr>
              <a:t>2.</a:t>
            </a:r>
            <a:r>
              <a:rPr lang="ko-KR" altLang="en-US" sz="1467">
                <a:solidFill>
                  <a:srgbClr val="000000"/>
                </a:solidFill>
              </a:rPr>
              <a:t>주님 약속하신 말씀 위에 서</a:t>
            </a:r>
          </a:p>
        </p:txBody>
      </p:sp>
      <p:sp>
        <p:nvSpPr>
          <p:cNvPr id="9221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45820FF5-BCA0-CB7E-B59E-6A1F06CCA4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FF0000"/>
                </a:solidFill>
              </a:rPr>
              <a:t>3.</a:t>
            </a:r>
            <a:r>
              <a:rPr lang="ko-KR" altLang="en-US" sz="1467">
                <a:solidFill>
                  <a:srgbClr val="FF0000"/>
                </a:solidFill>
              </a:rPr>
              <a:t>주님 약속하신 말씀 위에 서</a:t>
            </a:r>
          </a:p>
        </p:txBody>
      </p:sp>
      <p:sp>
        <p:nvSpPr>
          <p:cNvPr id="9222" name="AutoShape 16">
            <a:hlinkClick r:id="rId6" action="ppaction://hlinksldjump"/>
            <a:extLst>
              <a:ext uri="{FF2B5EF4-FFF2-40B4-BE49-F238E27FC236}">
                <a16:creationId xmlns:a16="http://schemas.microsoft.com/office/drawing/2014/main" id="{12B59D99-36BC-3A55-C338-EABBB6C70E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000000"/>
                </a:solidFill>
              </a:rPr>
              <a:t>4.</a:t>
            </a:r>
            <a:r>
              <a:rPr lang="ko-KR" altLang="en-US" sz="1467">
                <a:solidFill>
                  <a:srgbClr val="000000"/>
                </a:solidFill>
              </a:rPr>
              <a:t>주님 약속하신 말씀 위에 서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그림 2">
            <a:extLst>
              <a:ext uri="{FF2B5EF4-FFF2-40B4-BE49-F238E27FC236}">
                <a16:creationId xmlns:a16="http://schemas.microsoft.com/office/drawing/2014/main" id="{50CBE1FB-86FB-182E-F561-5A53424BB41E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A6E22739-7625-B8B4-AC88-61E23F8F7A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000000"/>
                </a:solidFill>
              </a:rPr>
              <a:t>1.</a:t>
            </a:r>
            <a:r>
              <a:rPr lang="ko-KR" altLang="en-US" sz="1467">
                <a:solidFill>
                  <a:srgbClr val="000000"/>
                </a:solidFill>
              </a:rPr>
              <a:t>주님 약속하신 말씀 위에 서</a:t>
            </a:r>
          </a:p>
        </p:txBody>
      </p:sp>
      <p:sp>
        <p:nvSpPr>
          <p:cNvPr id="10244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16789AAA-88EA-8D6E-D873-CC47775A3D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000000"/>
                </a:solidFill>
              </a:rPr>
              <a:t>2.</a:t>
            </a:r>
            <a:r>
              <a:rPr lang="ko-KR" altLang="en-US" sz="1467">
                <a:solidFill>
                  <a:srgbClr val="000000"/>
                </a:solidFill>
              </a:rPr>
              <a:t>주님 약속하신 말씀 위에 서</a:t>
            </a:r>
          </a:p>
        </p:txBody>
      </p:sp>
      <p:sp>
        <p:nvSpPr>
          <p:cNvPr id="10245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EB643B86-77D6-A185-DFEC-73A1256A0D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FF0000"/>
                </a:solidFill>
              </a:rPr>
              <a:t>3.</a:t>
            </a:r>
            <a:r>
              <a:rPr lang="ko-KR" altLang="en-US" sz="1467">
                <a:solidFill>
                  <a:srgbClr val="FF0000"/>
                </a:solidFill>
              </a:rPr>
              <a:t>주님 약속하신 말씀 위에 서</a:t>
            </a:r>
          </a:p>
        </p:txBody>
      </p:sp>
      <p:sp>
        <p:nvSpPr>
          <p:cNvPr id="10246" name="AutoShape 16">
            <a:hlinkClick r:id="rId6" action="ppaction://hlinksldjump"/>
            <a:extLst>
              <a:ext uri="{FF2B5EF4-FFF2-40B4-BE49-F238E27FC236}">
                <a16:creationId xmlns:a16="http://schemas.microsoft.com/office/drawing/2014/main" id="{ED90AA3B-19E6-9B06-D213-0DF99A8B5A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000000"/>
                </a:solidFill>
              </a:rPr>
              <a:t>4.</a:t>
            </a:r>
            <a:r>
              <a:rPr lang="ko-KR" altLang="en-US" sz="1467">
                <a:solidFill>
                  <a:srgbClr val="000000"/>
                </a:solidFill>
              </a:rPr>
              <a:t>주님 약속하신 말씀 위에 서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그림 1">
            <a:extLst>
              <a:ext uri="{FF2B5EF4-FFF2-40B4-BE49-F238E27FC236}">
                <a16:creationId xmlns:a16="http://schemas.microsoft.com/office/drawing/2014/main" id="{4301A8C2-6A85-946F-27EE-FA094939D535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E1C55F8A-945F-BF05-7E32-1099E5D629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000000"/>
                </a:solidFill>
              </a:rPr>
              <a:t>1.</a:t>
            </a:r>
            <a:r>
              <a:rPr lang="ko-KR" altLang="en-US" sz="1467">
                <a:solidFill>
                  <a:srgbClr val="000000"/>
                </a:solidFill>
              </a:rPr>
              <a:t>주님 약속하신 말씀 위에 서</a:t>
            </a:r>
          </a:p>
        </p:txBody>
      </p:sp>
      <p:sp>
        <p:nvSpPr>
          <p:cNvPr id="11268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6E1A47F6-76A8-A18E-CB70-824B860686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000000"/>
                </a:solidFill>
              </a:rPr>
              <a:t>2.</a:t>
            </a:r>
            <a:r>
              <a:rPr lang="ko-KR" altLang="en-US" sz="1467">
                <a:solidFill>
                  <a:srgbClr val="000000"/>
                </a:solidFill>
              </a:rPr>
              <a:t>주님 약속하신 말씀 위에 서</a:t>
            </a:r>
          </a:p>
        </p:txBody>
      </p:sp>
      <p:sp>
        <p:nvSpPr>
          <p:cNvPr id="11269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9374BB53-21DA-C12E-2D4D-7B437D30EF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000000"/>
                </a:solidFill>
              </a:rPr>
              <a:t>3.</a:t>
            </a:r>
            <a:r>
              <a:rPr lang="ko-KR" altLang="en-US" sz="1467">
                <a:solidFill>
                  <a:srgbClr val="000000"/>
                </a:solidFill>
              </a:rPr>
              <a:t>주님 약속하신 말씀 위에 서</a:t>
            </a:r>
          </a:p>
        </p:txBody>
      </p:sp>
      <p:sp>
        <p:nvSpPr>
          <p:cNvPr id="11270" name="AutoShape 16">
            <a:hlinkClick r:id="rId6" action="ppaction://hlinksldjump"/>
            <a:extLst>
              <a:ext uri="{FF2B5EF4-FFF2-40B4-BE49-F238E27FC236}">
                <a16:creationId xmlns:a16="http://schemas.microsoft.com/office/drawing/2014/main" id="{5D71BD66-0961-81E2-C044-A2B4D4B437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FF0000"/>
                </a:solidFill>
              </a:rPr>
              <a:t>4.</a:t>
            </a:r>
            <a:r>
              <a:rPr lang="ko-KR" altLang="en-US" sz="1467">
                <a:solidFill>
                  <a:srgbClr val="FF0000"/>
                </a:solidFill>
              </a:rPr>
              <a:t>주님 약속하신 말씀 위에 서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그림 2">
            <a:extLst>
              <a:ext uri="{FF2B5EF4-FFF2-40B4-BE49-F238E27FC236}">
                <a16:creationId xmlns:a16="http://schemas.microsoft.com/office/drawing/2014/main" id="{1D5E384D-6811-9D13-7D1C-BA65E1001F4B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608A148E-24E1-322F-2725-6773573E01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000000"/>
                </a:solidFill>
              </a:rPr>
              <a:t>1.</a:t>
            </a:r>
            <a:r>
              <a:rPr lang="ko-KR" altLang="en-US" sz="1467">
                <a:solidFill>
                  <a:srgbClr val="000000"/>
                </a:solidFill>
              </a:rPr>
              <a:t>주님 약속하신 말씀 위에 서</a:t>
            </a:r>
          </a:p>
        </p:txBody>
      </p:sp>
      <p:sp>
        <p:nvSpPr>
          <p:cNvPr id="12292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C64DF707-6458-3BFE-2092-6754D71179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000000"/>
                </a:solidFill>
              </a:rPr>
              <a:t>2.</a:t>
            </a:r>
            <a:r>
              <a:rPr lang="ko-KR" altLang="en-US" sz="1467">
                <a:solidFill>
                  <a:srgbClr val="000000"/>
                </a:solidFill>
              </a:rPr>
              <a:t>주님 약속하신 말씀 위에 서</a:t>
            </a:r>
          </a:p>
        </p:txBody>
      </p:sp>
      <p:sp>
        <p:nvSpPr>
          <p:cNvPr id="12293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103F3B3D-1BB8-04FF-8849-4E24E92838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000000"/>
                </a:solidFill>
              </a:rPr>
              <a:t>3.</a:t>
            </a:r>
            <a:r>
              <a:rPr lang="ko-KR" altLang="en-US" sz="1467">
                <a:solidFill>
                  <a:srgbClr val="000000"/>
                </a:solidFill>
              </a:rPr>
              <a:t>주님 약속하신 말씀 위에 서</a:t>
            </a:r>
          </a:p>
        </p:txBody>
      </p:sp>
      <p:sp>
        <p:nvSpPr>
          <p:cNvPr id="12294" name="AutoShape 16">
            <a:hlinkClick r:id="rId6" action="ppaction://hlinksldjump"/>
            <a:extLst>
              <a:ext uri="{FF2B5EF4-FFF2-40B4-BE49-F238E27FC236}">
                <a16:creationId xmlns:a16="http://schemas.microsoft.com/office/drawing/2014/main" id="{128CF88C-C090-0D7B-59EF-AC43E8F486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FF0000"/>
                </a:solidFill>
              </a:rPr>
              <a:t>4.</a:t>
            </a:r>
            <a:r>
              <a:rPr lang="ko-KR" altLang="en-US" sz="1467">
                <a:solidFill>
                  <a:srgbClr val="FF0000"/>
                </a:solidFill>
              </a:rPr>
              <a:t>주님 약속하신 말씀 위에 서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그림 2">
            <a:extLst>
              <a:ext uri="{FF2B5EF4-FFF2-40B4-BE49-F238E27FC236}">
                <a16:creationId xmlns:a16="http://schemas.microsoft.com/office/drawing/2014/main" id="{1A2BF4E5-0C3F-562E-8A0A-F15BA8C91A80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12593E50-4ED0-65C9-D5D8-1AFF8E19EC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000000"/>
                </a:solidFill>
              </a:rPr>
              <a:t>1.</a:t>
            </a:r>
            <a:r>
              <a:rPr lang="ko-KR" altLang="en-US" sz="1467">
                <a:solidFill>
                  <a:srgbClr val="000000"/>
                </a:solidFill>
              </a:rPr>
              <a:t>주님 약속하신 말씀 위에 서</a:t>
            </a:r>
          </a:p>
        </p:txBody>
      </p:sp>
      <p:sp>
        <p:nvSpPr>
          <p:cNvPr id="13316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CF900A8A-71E6-1E39-3B13-3397515ABB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000000"/>
                </a:solidFill>
              </a:rPr>
              <a:t>2.</a:t>
            </a:r>
            <a:r>
              <a:rPr lang="ko-KR" altLang="en-US" sz="1467">
                <a:solidFill>
                  <a:srgbClr val="000000"/>
                </a:solidFill>
              </a:rPr>
              <a:t>주님 약속하신 말씀 위에 서</a:t>
            </a:r>
          </a:p>
        </p:txBody>
      </p:sp>
      <p:sp>
        <p:nvSpPr>
          <p:cNvPr id="13317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C5B03544-D907-E049-F111-A2BB429509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000000"/>
                </a:solidFill>
              </a:rPr>
              <a:t>3.</a:t>
            </a:r>
            <a:r>
              <a:rPr lang="ko-KR" altLang="en-US" sz="1467">
                <a:solidFill>
                  <a:srgbClr val="000000"/>
                </a:solidFill>
              </a:rPr>
              <a:t>주님 약속하신 말씀 위에 서</a:t>
            </a:r>
          </a:p>
        </p:txBody>
      </p:sp>
      <p:sp>
        <p:nvSpPr>
          <p:cNvPr id="13318" name="AutoShape 16">
            <a:hlinkClick r:id="rId6" action="ppaction://hlinksldjump"/>
            <a:extLst>
              <a:ext uri="{FF2B5EF4-FFF2-40B4-BE49-F238E27FC236}">
                <a16:creationId xmlns:a16="http://schemas.microsoft.com/office/drawing/2014/main" id="{4CFFD525-8247-2F58-EC39-229A0AA3A9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FF0000"/>
                </a:solidFill>
              </a:rPr>
              <a:t>4.</a:t>
            </a:r>
            <a:r>
              <a:rPr lang="ko-KR" altLang="en-US" sz="1467">
                <a:solidFill>
                  <a:srgbClr val="FF0000"/>
                </a:solidFill>
              </a:rPr>
              <a:t>주님 약속하신 말씀 위에 서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그림 3">
            <a:extLst>
              <a:ext uri="{FF2B5EF4-FFF2-40B4-BE49-F238E27FC236}">
                <a16:creationId xmlns:a16="http://schemas.microsoft.com/office/drawing/2014/main" id="{76D520E9-0C3A-2F14-7ED1-C57C576A1A76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D57AD5C2-394D-5B23-08BC-F1C1EE72E5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모든 것이 끝났다고 말하는</a:t>
            </a:r>
          </a:p>
        </p:txBody>
      </p:sp>
      <p:sp>
        <p:nvSpPr>
          <p:cNvPr id="3076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5A508706-74F9-B2A7-9478-49CDB2DB7F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3.</a:t>
            </a:r>
            <a:r>
              <a:rPr lang="ko-KR" altLang="en-US" sz="1467">
                <a:solidFill>
                  <a:srgbClr val="000000"/>
                </a:solidFill>
              </a:rPr>
              <a:t>세상에서 답을 찾지 말아라</a:t>
            </a:r>
          </a:p>
        </p:txBody>
      </p:sp>
      <p:sp>
        <p:nvSpPr>
          <p:cNvPr id="3077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586DA6AE-9FB3-2BB2-8ACA-96311A783C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5.</a:t>
            </a:r>
            <a:r>
              <a:rPr lang="ko-KR" altLang="en-US" sz="1467">
                <a:solidFill>
                  <a:srgbClr val="000000"/>
                </a:solidFill>
              </a:rPr>
              <a:t>기도를 쉬지 마라 찬양을</a:t>
            </a:r>
          </a:p>
        </p:txBody>
      </p:sp>
      <p:sp>
        <p:nvSpPr>
          <p:cNvPr id="3078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32B78427-9994-22C6-1F24-236E95EECC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11.</a:t>
            </a:r>
            <a:r>
              <a:rPr lang="ko-KR" altLang="en-US" sz="1467">
                <a:solidFill>
                  <a:srgbClr val="000000"/>
                </a:solidFill>
              </a:rPr>
              <a:t>가는 길 멈추지 마라 뒤를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그림 2">
            <a:extLst>
              <a:ext uri="{FF2B5EF4-FFF2-40B4-BE49-F238E27FC236}">
                <a16:creationId xmlns:a16="http://schemas.microsoft.com/office/drawing/2014/main" id="{F3A123B9-3677-66EB-A679-C0C3A168BAB4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984E979B-F95C-B9E3-0823-04085DAC86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모든 것이 끝났다고 말하는</a:t>
            </a:r>
          </a:p>
        </p:txBody>
      </p:sp>
      <p:sp>
        <p:nvSpPr>
          <p:cNvPr id="4100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7D6C7EA1-97F8-BE3D-95B0-D8FC4516EE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3.</a:t>
            </a:r>
            <a:r>
              <a:rPr lang="ko-KR" altLang="en-US" sz="1467">
                <a:solidFill>
                  <a:srgbClr val="000000"/>
                </a:solidFill>
              </a:rPr>
              <a:t>세상에서 답을 찾지 말아라</a:t>
            </a:r>
          </a:p>
        </p:txBody>
      </p:sp>
      <p:sp>
        <p:nvSpPr>
          <p:cNvPr id="4101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FB30DDF1-66F1-C732-194C-988853BEAA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5.</a:t>
            </a:r>
            <a:r>
              <a:rPr lang="ko-KR" altLang="en-US" sz="1467">
                <a:solidFill>
                  <a:srgbClr val="000000"/>
                </a:solidFill>
              </a:rPr>
              <a:t>기도를 쉬지 마라 찬양을</a:t>
            </a:r>
          </a:p>
        </p:txBody>
      </p:sp>
      <p:sp>
        <p:nvSpPr>
          <p:cNvPr id="4102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C1CABE7B-21BF-4D14-7603-09EC24DE9D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11.</a:t>
            </a:r>
            <a:r>
              <a:rPr lang="ko-KR" altLang="en-US" sz="1467">
                <a:solidFill>
                  <a:srgbClr val="000000"/>
                </a:solidFill>
              </a:rPr>
              <a:t>가는 길 멈추지 마라 뒤를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그림 2">
            <a:extLst>
              <a:ext uri="{FF2B5EF4-FFF2-40B4-BE49-F238E27FC236}">
                <a16:creationId xmlns:a16="http://schemas.microsoft.com/office/drawing/2014/main" id="{83259CDD-A934-30CF-6D67-9C760F0A3F6D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364F1787-C0B4-DF3F-F682-CFE9B459EB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1.</a:t>
            </a:r>
            <a:r>
              <a:rPr lang="ko-KR" altLang="en-US" sz="1467">
                <a:solidFill>
                  <a:srgbClr val="000000"/>
                </a:solidFill>
              </a:rPr>
              <a:t>모든 것이 끝났다고 말하는</a:t>
            </a:r>
          </a:p>
        </p:txBody>
      </p:sp>
      <p:sp>
        <p:nvSpPr>
          <p:cNvPr id="5124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3D7A9F0E-911E-BF93-0E91-1989204EAC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FF0000"/>
                </a:solidFill>
              </a:rPr>
              <a:t>3.</a:t>
            </a:r>
            <a:r>
              <a:rPr lang="ko-KR" altLang="en-US" sz="1467">
                <a:solidFill>
                  <a:srgbClr val="FF0000"/>
                </a:solidFill>
              </a:rPr>
              <a:t>세상에서 답을 찾지 말아라</a:t>
            </a:r>
          </a:p>
        </p:txBody>
      </p:sp>
      <p:sp>
        <p:nvSpPr>
          <p:cNvPr id="5125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E751E164-1EB3-3C59-21F0-22BC38D4FD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5.</a:t>
            </a:r>
            <a:r>
              <a:rPr lang="ko-KR" altLang="en-US" sz="1467">
                <a:solidFill>
                  <a:srgbClr val="000000"/>
                </a:solidFill>
              </a:rPr>
              <a:t>기도를 쉬지 마라 찬양을</a:t>
            </a:r>
          </a:p>
        </p:txBody>
      </p:sp>
      <p:sp>
        <p:nvSpPr>
          <p:cNvPr id="5126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127BA371-11B1-18D0-BED5-30C17A5EA8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11.</a:t>
            </a:r>
            <a:r>
              <a:rPr lang="ko-KR" altLang="en-US" sz="1467">
                <a:solidFill>
                  <a:srgbClr val="000000"/>
                </a:solidFill>
              </a:rPr>
              <a:t>가는 길 멈추지 마라 뒤를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그림 2">
            <a:extLst>
              <a:ext uri="{FF2B5EF4-FFF2-40B4-BE49-F238E27FC236}">
                <a16:creationId xmlns:a16="http://schemas.microsoft.com/office/drawing/2014/main" id="{88488282-6F3A-F259-E4CB-0D606BD1CCD8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D5AD776A-C2F9-1411-9A66-047D1089E5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1.</a:t>
            </a:r>
            <a:r>
              <a:rPr lang="ko-KR" altLang="en-US" sz="1467">
                <a:solidFill>
                  <a:srgbClr val="000000"/>
                </a:solidFill>
              </a:rPr>
              <a:t>모든 것이 끝났다고 말하는</a:t>
            </a:r>
          </a:p>
        </p:txBody>
      </p:sp>
      <p:sp>
        <p:nvSpPr>
          <p:cNvPr id="6148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50D4235F-62B9-AD9B-7BA9-BEED744696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FF0000"/>
                </a:solidFill>
              </a:rPr>
              <a:t>3.</a:t>
            </a:r>
            <a:r>
              <a:rPr lang="ko-KR" altLang="en-US" sz="1467">
                <a:solidFill>
                  <a:srgbClr val="FF0000"/>
                </a:solidFill>
              </a:rPr>
              <a:t>세상에서 답을 찾지 말아라</a:t>
            </a:r>
          </a:p>
        </p:txBody>
      </p:sp>
      <p:sp>
        <p:nvSpPr>
          <p:cNvPr id="6149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E9D2B152-CFFC-5248-0882-CBD1C1FE44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5.</a:t>
            </a:r>
            <a:r>
              <a:rPr lang="ko-KR" altLang="en-US" sz="1467">
                <a:solidFill>
                  <a:srgbClr val="000000"/>
                </a:solidFill>
              </a:rPr>
              <a:t>기도를 쉬지 마라 찬양을</a:t>
            </a:r>
          </a:p>
        </p:txBody>
      </p:sp>
      <p:sp>
        <p:nvSpPr>
          <p:cNvPr id="6150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82DDEBE5-7F37-FA68-F647-F76FE021A8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11.</a:t>
            </a:r>
            <a:r>
              <a:rPr lang="ko-KR" altLang="en-US" sz="1467">
                <a:solidFill>
                  <a:srgbClr val="000000"/>
                </a:solidFill>
              </a:rPr>
              <a:t>가는 길 멈추지 마라 뒤를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>
            <a:extLst>
              <a:ext uri="{FF2B5EF4-FFF2-40B4-BE49-F238E27FC236}">
                <a16:creationId xmlns:a16="http://schemas.microsoft.com/office/drawing/2014/main" id="{CCDBEBD4-CD9F-4DAD-A216-8C1D934D1A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6863" cy="6858000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D1E1CC9-ED42-4DE0-8E6D-DD3266FDE04F}"/>
              </a:ext>
            </a:extLst>
          </p:cNvPr>
          <p:cNvSpPr txBox="1"/>
          <p:nvPr/>
        </p:nvSpPr>
        <p:spPr>
          <a:xfrm>
            <a:off x="0" y="1674673"/>
            <a:ext cx="12192000" cy="3508653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algn="ctr"/>
            <a:endParaRPr lang="en-US" altLang="ko-KR" sz="500" b="1" dirty="0">
              <a:solidFill>
                <a:srgbClr val="0033CC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/>
            <a:endParaRPr lang="en-US" altLang="ko-KR" sz="500" b="1" dirty="0">
              <a:solidFill>
                <a:srgbClr val="0033CC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/>
            <a:endParaRPr lang="ko-KR" altLang="en-US" sz="500" b="1" dirty="0">
              <a:solidFill>
                <a:srgbClr val="0033CC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/>
            <a:r>
              <a:rPr lang="ko-KR" altLang="en-US" sz="4200" b="1" spc="-150" dirty="0">
                <a:solidFill>
                  <a:srgbClr val="0033CC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기도</a:t>
            </a:r>
            <a:r>
              <a:rPr lang="en-US" altLang="ko-KR" sz="4200" b="1" spc="-150" dirty="0">
                <a:solidFill>
                  <a:srgbClr val="0033CC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1] </a:t>
            </a:r>
            <a:r>
              <a:rPr lang="ko-KR" altLang="en-US" sz="4200" b="1" spc="-150" dirty="0">
                <a:solidFill>
                  <a:srgbClr val="0033CC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우리의 기도가 주께 상달되기를 원하나이다</a:t>
            </a:r>
            <a:endParaRPr lang="en-US" altLang="ko-KR" sz="500" b="1" spc="-150" dirty="0">
              <a:solidFill>
                <a:srgbClr val="0033CC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/>
            <a:endParaRPr lang="en-US" altLang="ko-KR" sz="500" b="1" spc="-150" dirty="0">
              <a:solidFill>
                <a:srgbClr val="0033CC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/>
            <a:endParaRPr lang="en-US" altLang="ko-KR" sz="500" b="1" spc="-150" dirty="0">
              <a:solidFill>
                <a:srgbClr val="0033CC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r>
              <a:rPr lang="en-US" altLang="ko-KR" sz="40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1) </a:t>
            </a:r>
            <a:r>
              <a:rPr lang="ko-KR" altLang="en-US" sz="40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감사로 드리는 제사를 기쁘게 받아 </a:t>
            </a:r>
            <a:r>
              <a:rPr lang="ko-KR" altLang="en-US" sz="4000" b="1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주옵소서</a:t>
            </a:r>
            <a:r>
              <a:rPr lang="en-US" altLang="ko-KR" sz="40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40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감사</a:t>
            </a:r>
            <a:r>
              <a:rPr lang="en-US" altLang="ko-KR" sz="40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</a:p>
          <a:p>
            <a:endParaRPr lang="en-US" altLang="ko-KR" sz="5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r>
              <a:rPr lang="en-US" altLang="ko-KR" sz="40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2) </a:t>
            </a:r>
            <a:r>
              <a:rPr lang="ko-KR" altLang="en-US" sz="40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상하고 통회하는 마음을 주께서 받아 </a:t>
            </a:r>
            <a:r>
              <a:rPr lang="ko-KR" altLang="en-US" sz="4000" b="1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주옵소서</a:t>
            </a:r>
            <a:r>
              <a:rPr lang="en-US" altLang="ko-KR" sz="40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40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회개</a:t>
            </a:r>
            <a:r>
              <a:rPr lang="en-US" altLang="ko-KR" sz="40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</a:p>
          <a:p>
            <a:endParaRPr lang="en-US" altLang="ko-KR" sz="5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r>
              <a:rPr lang="en-US" altLang="ko-KR" sz="40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3) </a:t>
            </a:r>
            <a:r>
              <a:rPr lang="ko-KR" altLang="en-US" sz="4000" b="1" spc="-15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주만 바라보고 십자가를 </a:t>
            </a:r>
            <a:r>
              <a:rPr lang="ko-KR" altLang="en-US" sz="4000" b="1" spc="-150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의지하오니</a:t>
            </a:r>
            <a:r>
              <a:rPr lang="ko-KR" altLang="en-US" sz="4000" b="1" spc="-15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4000" b="1" spc="-150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살려주옵소서</a:t>
            </a:r>
            <a:r>
              <a:rPr lang="en-US" altLang="ko-KR" sz="4000" b="1" spc="-150" dirty="0"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4000" b="1" spc="-150" dirty="0">
                <a:latin typeface="나눔고딕" panose="020D0604000000000000" pitchFamily="50" charset="-127"/>
                <a:ea typeface="나눔고딕" panose="020D0604000000000000" pitchFamily="50" charset="-127"/>
              </a:rPr>
              <a:t>결단</a:t>
            </a:r>
            <a:r>
              <a:rPr lang="en-US" altLang="ko-KR" sz="4000" b="1" spc="-150" dirty="0"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r>
              <a:rPr lang="en-US" altLang="ko-KR" sz="500" b="1" spc="-15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</a:p>
          <a:p>
            <a:endParaRPr lang="en-US" altLang="ko-KR" sz="5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endParaRPr lang="en-US" altLang="ko-KR" sz="5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endParaRPr lang="en-US" altLang="ko-KR" sz="5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endParaRPr lang="en-US" altLang="ko-KR" sz="5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endParaRPr lang="en-US" altLang="ko-KR" sz="5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6417343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그림 2">
            <a:extLst>
              <a:ext uri="{FF2B5EF4-FFF2-40B4-BE49-F238E27FC236}">
                <a16:creationId xmlns:a16="http://schemas.microsoft.com/office/drawing/2014/main" id="{EDF44A6A-1F8A-A04C-3453-1E339EE04425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112A5EB6-A798-709B-F30D-0C7F1666F0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1.</a:t>
            </a:r>
            <a:r>
              <a:rPr lang="ko-KR" altLang="en-US" sz="1467">
                <a:solidFill>
                  <a:srgbClr val="000000"/>
                </a:solidFill>
              </a:rPr>
              <a:t>모든 것이 끝났다고 말하는</a:t>
            </a:r>
          </a:p>
        </p:txBody>
      </p:sp>
      <p:sp>
        <p:nvSpPr>
          <p:cNvPr id="7172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0CE1D10D-A43F-AB93-FFB3-5E1B72845E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3.</a:t>
            </a:r>
            <a:r>
              <a:rPr lang="ko-KR" altLang="en-US" sz="1467">
                <a:solidFill>
                  <a:srgbClr val="000000"/>
                </a:solidFill>
              </a:rPr>
              <a:t>세상에서 답을 찾지 말아라</a:t>
            </a:r>
          </a:p>
        </p:txBody>
      </p:sp>
      <p:sp>
        <p:nvSpPr>
          <p:cNvPr id="7173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3174AE87-F93D-3566-38BB-48224B4E2B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FF0000"/>
                </a:solidFill>
              </a:rPr>
              <a:t>5.</a:t>
            </a:r>
            <a:r>
              <a:rPr lang="ko-KR" altLang="en-US" sz="1467">
                <a:solidFill>
                  <a:srgbClr val="FF0000"/>
                </a:solidFill>
              </a:rPr>
              <a:t>기도를 쉬지 마라 찬양을</a:t>
            </a:r>
          </a:p>
        </p:txBody>
      </p:sp>
      <p:sp>
        <p:nvSpPr>
          <p:cNvPr id="7174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092954D8-B6B2-272A-D029-A1971F6C30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11.</a:t>
            </a:r>
            <a:r>
              <a:rPr lang="ko-KR" altLang="en-US" sz="1467">
                <a:solidFill>
                  <a:srgbClr val="000000"/>
                </a:solidFill>
              </a:rPr>
              <a:t>가는 길 멈추지 마라 뒤를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그림 2">
            <a:extLst>
              <a:ext uri="{FF2B5EF4-FFF2-40B4-BE49-F238E27FC236}">
                <a16:creationId xmlns:a16="http://schemas.microsoft.com/office/drawing/2014/main" id="{AC1A834C-3CD7-6958-FB46-7B009BE89F33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BDBB98E5-5884-FEB0-EC9B-3F50890D99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1.</a:t>
            </a:r>
            <a:r>
              <a:rPr lang="ko-KR" altLang="en-US" sz="1467">
                <a:solidFill>
                  <a:srgbClr val="000000"/>
                </a:solidFill>
              </a:rPr>
              <a:t>모든 것이 끝났다고 말하는</a:t>
            </a:r>
          </a:p>
        </p:txBody>
      </p:sp>
      <p:sp>
        <p:nvSpPr>
          <p:cNvPr id="8196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EE8C24F7-A92B-6596-BD0C-711F2C9451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3.</a:t>
            </a:r>
            <a:r>
              <a:rPr lang="ko-KR" altLang="en-US" sz="1467">
                <a:solidFill>
                  <a:srgbClr val="000000"/>
                </a:solidFill>
              </a:rPr>
              <a:t>세상에서 답을 찾지 말아라</a:t>
            </a:r>
          </a:p>
        </p:txBody>
      </p:sp>
      <p:sp>
        <p:nvSpPr>
          <p:cNvPr id="8197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8CAD8ADC-18E8-1782-C101-0AB91563B1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FF0000"/>
                </a:solidFill>
              </a:rPr>
              <a:t>5.</a:t>
            </a:r>
            <a:r>
              <a:rPr lang="ko-KR" altLang="en-US" sz="1467">
                <a:solidFill>
                  <a:srgbClr val="FF0000"/>
                </a:solidFill>
              </a:rPr>
              <a:t>기도를 쉬지 마라 찬양을</a:t>
            </a:r>
          </a:p>
        </p:txBody>
      </p:sp>
      <p:sp>
        <p:nvSpPr>
          <p:cNvPr id="8198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0441F1DB-992D-D634-5CFF-17991E8ACA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11.</a:t>
            </a:r>
            <a:r>
              <a:rPr lang="ko-KR" altLang="en-US" sz="1467">
                <a:solidFill>
                  <a:srgbClr val="000000"/>
                </a:solidFill>
              </a:rPr>
              <a:t>가는 길 멈추지 마라 뒤를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그림 2">
            <a:extLst>
              <a:ext uri="{FF2B5EF4-FFF2-40B4-BE49-F238E27FC236}">
                <a16:creationId xmlns:a16="http://schemas.microsoft.com/office/drawing/2014/main" id="{B35C7508-D262-5849-B835-777A8F3C281E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FB7F8BCD-70FE-727C-86FD-9C8F087C9A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1.</a:t>
            </a:r>
            <a:r>
              <a:rPr lang="ko-KR" altLang="en-US" sz="1467">
                <a:solidFill>
                  <a:srgbClr val="000000"/>
                </a:solidFill>
              </a:rPr>
              <a:t>모든 것이 끝났다고 말하는</a:t>
            </a:r>
          </a:p>
        </p:txBody>
      </p:sp>
      <p:sp>
        <p:nvSpPr>
          <p:cNvPr id="9220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F7A49760-21B8-FDA8-DCA6-12480A948B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3.</a:t>
            </a:r>
            <a:r>
              <a:rPr lang="ko-KR" altLang="en-US" sz="1467">
                <a:solidFill>
                  <a:srgbClr val="000000"/>
                </a:solidFill>
              </a:rPr>
              <a:t>세상에서 답을 찾지 말아라</a:t>
            </a:r>
          </a:p>
        </p:txBody>
      </p:sp>
      <p:sp>
        <p:nvSpPr>
          <p:cNvPr id="9221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23255096-50BF-A724-C135-51CC3B838F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FF0000"/>
                </a:solidFill>
              </a:rPr>
              <a:t>5.</a:t>
            </a:r>
            <a:r>
              <a:rPr lang="ko-KR" altLang="en-US" sz="1467">
                <a:solidFill>
                  <a:srgbClr val="FF0000"/>
                </a:solidFill>
              </a:rPr>
              <a:t>기도를 쉬지 마라 찬양을</a:t>
            </a:r>
          </a:p>
        </p:txBody>
      </p:sp>
      <p:sp>
        <p:nvSpPr>
          <p:cNvPr id="9222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7D897FE5-CB21-71CA-E774-59CCC3D066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11.</a:t>
            </a:r>
            <a:r>
              <a:rPr lang="ko-KR" altLang="en-US" sz="1467">
                <a:solidFill>
                  <a:srgbClr val="000000"/>
                </a:solidFill>
              </a:rPr>
              <a:t>가는 길 멈추지 마라 뒤를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그림 2">
            <a:extLst>
              <a:ext uri="{FF2B5EF4-FFF2-40B4-BE49-F238E27FC236}">
                <a16:creationId xmlns:a16="http://schemas.microsoft.com/office/drawing/2014/main" id="{EB8B6F76-7A8D-DCE5-2115-31CB7DE93301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BEDF6230-E965-2ABD-D55A-110A6551F9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1.</a:t>
            </a:r>
            <a:r>
              <a:rPr lang="ko-KR" altLang="en-US" sz="1467">
                <a:solidFill>
                  <a:srgbClr val="000000"/>
                </a:solidFill>
              </a:rPr>
              <a:t>모든 것이 끝났다고 말하는</a:t>
            </a:r>
          </a:p>
        </p:txBody>
      </p:sp>
      <p:sp>
        <p:nvSpPr>
          <p:cNvPr id="10244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9FDC52EF-197B-0180-B9C7-03AACD21AA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3.</a:t>
            </a:r>
            <a:r>
              <a:rPr lang="ko-KR" altLang="en-US" sz="1467">
                <a:solidFill>
                  <a:srgbClr val="000000"/>
                </a:solidFill>
              </a:rPr>
              <a:t>세상에서 답을 찾지 말아라</a:t>
            </a:r>
          </a:p>
        </p:txBody>
      </p:sp>
      <p:sp>
        <p:nvSpPr>
          <p:cNvPr id="10245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C4AD2131-CE42-2C1C-3552-EEFF99F732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FF0000"/>
                </a:solidFill>
              </a:rPr>
              <a:t>5.</a:t>
            </a:r>
            <a:r>
              <a:rPr lang="ko-KR" altLang="en-US" sz="1467">
                <a:solidFill>
                  <a:srgbClr val="FF0000"/>
                </a:solidFill>
              </a:rPr>
              <a:t>기도를 쉬지 마라 찬양을</a:t>
            </a:r>
          </a:p>
        </p:txBody>
      </p:sp>
      <p:sp>
        <p:nvSpPr>
          <p:cNvPr id="10246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29D047AF-296B-E0C9-19DB-CC461FD1DA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11.</a:t>
            </a:r>
            <a:r>
              <a:rPr lang="ko-KR" altLang="en-US" sz="1467">
                <a:solidFill>
                  <a:srgbClr val="000000"/>
                </a:solidFill>
              </a:rPr>
              <a:t>가는 길 멈추지 마라 뒤를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그림 2">
            <a:extLst>
              <a:ext uri="{FF2B5EF4-FFF2-40B4-BE49-F238E27FC236}">
                <a16:creationId xmlns:a16="http://schemas.microsoft.com/office/drawing/2014/main" id="{BCF35947-17E9-180D-7F01-ADA4871C7D1E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84CE264F-9903-FB96-018D-FD5E3C5392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1.</a:t>
            </a:r>
            <a:r>
              <a:rPr lang="ko-KR" altLang="en-US" sz="1467">
                <a:solidFill>
                  <a:srgbClr val="000000"/>
                </a:solidFill>
              </a:rPr>
              <a:t>모든 것이 끝났다고 말하는</a:t>
            </a:r>
          </a:p>
        </p:txBody>
      </p:sp>
      <p:sp>
        <p:nvSpPr>
          <p:cNvPr id="11268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E031DC84-A4F2-8A95-1B44-6D5C58C951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3.</a:t>
            </a:r>
            <a:r>
              <a:rPr lang="ko-KR" altLang="en-US" sz="1467">
                <a:solidFill>
                  <a:srgbClr val="000000"/>
                </a:solidFill>
              </a:rPr>
              <a:t>세상에서 답을 찾지 말아라</a:t>
            </a:r>
          </a:p>
        </p:txBody>
      </p:sp>
      <p:sp>
        <p:nvSpPr>
          <p:cNvPr id="11269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BAFB3F9A-EB54-ACF3-BA5E-3A9B202E2D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FF0000"/>
                </a:solidFill>
              </a:rPr>
              <a:t>5.</a:t>
            </a:r>
            <a:r>
              <a:rPr lang="ko-KR" altLang="en-US" sz="1467">
                <a:solidFill>
                  <a:srgbClr val="FF0000"/>
                </a:solidFill>
              </a:rPr>
              <a:t>기도를 쉬지 마라 찬양을</a:t>
            </a:r>
          </a:p>
        </p:txBody>
      </p:sp>
      <p:sp>
        <p:nvSpPr>
          <p:cNvPr id="11270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54FBF3B2-275B-952A-C13F-E1135DB9B6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11.</a:t>
            </a:r>
            <a:r>
              <a:rPr lang="ko-KR" altLang="en-US" sz="1467">
                <a:solidFill>
                  <a:srgbClr val="000000"/>
                </a:solidFill>
              </a:rPr>
              <a:t>가는 길 멈추지 마라 뒤를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그림 2">
            <a:extLst>
              <a:ext uri="{FF2B5EF4-FFF2-40B4-BE49-F238E27FC236}">
                <a16:creationId xmlns:a16="http://schemas.microsoft.com/office/drawing/2014/main" id="{42AA2591-D1FA-516A-EE5F-50FF1A5DD0E8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B6C2A906-F5FB-D1B1-E1B4-0CF6FC5411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1.</a:t>
            </a:r>
            <a:r>
              <a:rPr lang="ko-KR" altLang="en-US" sz="1467">
                <a:solidFill>
                  <a:srgbClr val="000000"/>
                </a:solidFill>
              </a:rPr>
              <a:t>모든 것이 끝났다고 말하는</a:t>
            </a:r>
          </a:p>
        </p:txBody>
      </p:sp>
      <p:sp>
        <p:nvSpPr>
          <p:cNvPr id="12292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01C3E9EE-56FA-AEDA-AEAC-34A23F401C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3.</a:t>
            </a:r>
            <a:r>
              <a:rPr lang="ko-KR" altLang="en-US" sz="1467">
                <a:solidFill>
                  <a:srgbClr val="000000"/>
                </a:solidFill>
              </a:rPr>
              <a:t>세상에서 답을 찾지 말아라</a:t>
            </a:r>
          </a:p>
        </p:txBody>
      </p:sp>
      <p:sp>
        <p:nvSpPr>
          <p:cNvPr id="12293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3921F30A-B1A0-E0D9-22ED-C4898B5C59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FF0000"/>
                </a:solidFill>
              </a:rPr>
              <a:t>5.</a:t>
            </a:r>
            <a:r>
              <a:rPr lang="ko-KR" altLang="en-US" sz="1467">
                <a:solidFill>
                  <a:srgbClr val="FF0000"/>
                </a:solidFill>
              </a:rPr>
              <a:t>기도를 쉬지 마라 찬양을</a:t>
            </a:r>
          </a:p>
        </p:txBody>
      </p:sp>
      <p:sp>
        <p:nvSpPr>
          <p:cNvPr id="12294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B5B662DD-EB51-0215-35D0-B8AFA13D7B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11.</a:t>
            </a:r>
            <a:r>
              <a:rPr lang="ko-KR" altLang="en-US" sz="1467">
                <a:solidFill>
                  <a:srgbClr val="000000"/>
                </a:solidFill>
              </a:rPr>
              <a:t>가는 길 멈추지 마라 뒤를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그림 2">
            <a:extLst>
              <a:ext uri="{FF2B5EF4-FFF2-40B4-BE49-F238E27FC236}">
                <a16:creationId xmlns:a16="http://schemas.microsoft.com/office/drawing/2014/main" id="{7BB5B0D8-3DEA-92D2-638B-2367086EDCD2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7F890F63-1C8C-951B-64E7-806A7DF1CE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1.</a:t>
            </a:r>
            <a:r>
              <a:rPr lang="ko-KR" altLang="en-US" sz="1467">
                <a:solidFill>
                  <a:srgbClr val="000000"/>
                </a:solidFill>
              </a:rPr>
              <a:t>모든 것이 끝났다고 말하는</a:t>
            </a:r>
          </a:p>
        </p:txBody>
      </p:sp>
      <p:sp>
        <p:nvSpPr>
          <p:cNvPr id="13316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8FF3001A-4B32-5A14-A2BB-84E751DE28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3.</a:t>
            </a:r>
            <a:r>
              <a:rPr lang="ko-KR" altLang="en-US" sz="1467">
                <a:solidFill>
                  <a:srgbClr val="000000"/>
                </a:solidFill>
              </a:rPr>
              <a:t>세상에서 답을 찾지 말아라</a:t>
            </a:r>
          </a:p>
        </p:txBody>
      </p:sp>
      <p:sp>
        <p:nvSpPr>
          <p:cNvPr id="13317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412C794B-D2C4-7302-A096-03A94C757A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5.</a:t>
            </a:r>
            <a:r>
              <a:rPr lang="ko-KR" altLang="en-US" sz="1467">
                <a:solidFill>
                  <a:srgbClr val="000000"/>
                </a:solidFill>
              </a:rPr>
              <a:t>기도를 쉬지 마라 찬양을</a:t>
            </a:r>
          </a:p>
        </p:txBody>
      </p:sp>
      <p:sp>
        <p:nvSpPr>
          <p:cNvPr id="13318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B790A05A-FF2D-4CBF-F901-395051FBB2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FF0000"/>
                </a:solidFill>
              </a:rPr>
              <a:t>11.</a:t>
            </a:r>
            <a:r>
              <a:rPr lang="ko-KR" altLang="en-US" sz="1467">
                <a:solidFill>
                  <a:srgbClr val="FF0000"/>
                </a:solidFill>
              </a:rPr>
              <a:t>가는 길 멈추지 마라 뒤를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그림 2">
            <a:extLst>
              <a:ext uri="{FF2B5EF4-FFF2-40B4-BE49-F238E27FC236}">
                <a16:creationId xmlns:a16="http://schemas.microsoft.com/office/drawing/2014/main" id="{7C73F2F2-9D8E-AFB5-DF03-5B4DBB02AB91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BC8AE3B8-795B-A054-AD63-4DB5EC0078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1.</a:t>
            </a:r>
            <a:r>
              <a:rPr lang="ko-KR" altLang="en-US" sz="1467">
                <a:solidFill>
                  <a:srgbClr val="000000"/>
                </a:solidFill>
              </a:rPr>
              <a:t>모든 것이 끝났다고 말하는</a:t>
            </a:r>
          </a:p>
        </p:txBody>
      </p:sp>
      <p:sp>
        <p:nvSpPr>
          <p:cNvPr id="14340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B1A6517C-E6C0-0197-11A2-C659947AB0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3.</a:t>
            </a:r>
            <a:r>
              <a:rPr lang="ko-KR" altLang="en-US" sz="1467">
                <a:solidFill>
                  <a:srgbClr val="000000"/>
                </a:solidFill>
              </a:rPr>
              <a:t>세상에서 답을 찾지 말아라</a:t>
            </a:r>
          </a:p>
        </p:txBody>
      </p:sp>
      <p:sp>
        <p:nvSpPr>
          <p:cNvPr id="14341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5FBB8502-0F51-A1DA-AFDA-D408F2D992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5.</a:t>
            </a:r>
            <a:r>
              <a:rPr lang="ko-KR" altLang="en-US" sz="1467">
                <a:solidFill>
                  <a:srgbClr val="000000"/>
                </a:solidFill>
              </a:rPr>
              <a:t>기도를 쉬지 마라 찬양을</a:t>
            </a:r>
          </a:p>
        </p:txBody>
      </p:sp>
      <p:sp>
        <p:nvSpPr>
          <p:cNvPr id="14342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766E0BC2-13CD-060F-A8AC-C5C30F8F6F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FF0000"/>
                </a:solidFill>
              </a:rPr>
              <a:t>11.</a:t>
            </a:r>
            <a:r>
              <a:rPr lang="ko-KR" altLang="en-US" sz="1467">
                <a:solidFill>
                  <a:srgbClr val="FF0000"/>
                </a:solidFill>
              </a:rPr>
              <a:t>가는 길 멈추지 마라 뒤를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그림 2">
            <a:extLst>
              <a:ext uri="{FF2B5EF4-FFF2-40B4-BE49-F238E27FC236}">
                <a16:creationId xmlns:a16="http://schemas.microsoft.com/office/drawing/2014/main" id="{9C8A1479-3056-879A-B8A1-F3ADCED869A1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506"/>
          <a:stretch>
            <a:fillRect/>
          </a:stretch>
        </p:blipFill>
        <p:spPr bwMode="auto">
          <a:xfrm>
            <a:off x="0" y="0"/>
            <a:ext cx="12192000" cy="933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1FCE5B75-6F8A-DB71-A1D0-28DC19ECBF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1.</a:t>
            </a:r>
            <a:r>
              <a:rPr lang="ko-KR" altLang="en-US" sz="1467">
                <a:solidFill>
                  <a:srgbClr val="000000"/>
                </a:solidFill>
              </a:rPr>
              <a:t>모든 것이 끝났다고 말하는</a:t>
            </a:r>
          </a:p>
        </p:txBody>
      </p:sp>
      <p:sp>
        <p:nvSpPr>
          <p:cNvPr id="15364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0EF5EB36-73E5-C2EC-4E72-F2F16376E3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3.</a:t>
            </a:r>
            <a:r>
              <a:rPr lang="ko-KR" altLang="en-US" sz="1467">
                <a:solidFill>
                  <a:srgbClr val="000000"/>
                </a:solidFill>
              </a:rPr>
              <a:t>세상에서 답을 찾지 말아라</a:t>
            </a:r>
          </a:p>
        </p:txBody>
      </p:sp>
      <p:sp>
        <p:nvSpPr>
          <p:cNvPr id="15365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4F17A975-5EDA-BDD7-C6C3-D21C7BFD12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5.</a:t>
            </a:r>
            <a:r>
              <a:rPr lang="ko-KR" altLang="en-US" sz="1467">
                <a:solidFill>
                  <a:srgbClr val="000000"/>
                </a:solidFill>
              </a:rPr>
              <a:t>기도를 쉬지 마라 찬양을</a:t>
            </a:r>
          </a:p>
        </p:txBody>
      </p:sp>
      <p:sp>
        <p:nvSpPr>
          <p:cNvPr id="15366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AA65BDB3-339E-D5DD-5D21-078912F94F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FF0000"/>
                </a:solidFill>
              </a:rPr>
              <a:t>11.</a:t>
            </a:r>
            <a:r>
              <a:rPr lang="ko-KR" altLang="en-US" sz="1467">
                <a:solidFill>
                  <a:srgbClr val="FF0000"/>
                </a:solidFill>
              </a:rPr>
              <a:t>가는 길 멈추지 마라 뒤를</a:t>
            </a:r>
          </a:p>
        </p:txBody>
      </p:sp>
      <p:pic>
        <p:nvPicPr>
          <p:cNvPr id="15367" name="그림 1">
            <a:extLst>
              <a:ext uri="{FF2B5EF4-FFF2-40B4-BE49-F238E27FC236}">
                <a16:creationId xmlns:a16="http://schemas.microsoft.com/office/drawing/2014/main" id="{1486F2B0-729F-A3FD-EA42-7EAF797A6430}"/>
              </a:ext>
            </a:extLst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88"/>
          <a:stretch>
            <a:fillRect/>
          </a:stretch>
        </p:blipFill>
        <p:spPr bwMode="auto">
          <a:xfrm>
            <a:off x="0" y="1028701"/>
            <a:ext cx="12192000" cy="5405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직사각형 1">
            <a:extLst>
              <a:ext uri="{FF2B5EF4-FFF2-40B4-BE49-F238E27FC236}">
                <a16:creationId xmlns:a16="http://schemas.microsoft.com/office/drawing/2014/main" id="{1FE42F8F-F72B-68B1-2C67-B8C849F1BBE0}"/>
              </a:ext>
            </a:extLst>
          </p:cNvPr>
          <p:cNvSpPr/>
          <p:nvPr/>
        </p:nvSpPr>
        <p:spPr>
          <a:xfrm>
            <a:off x="6383867" y="3236384"/>
            <a:ext cx="575733" cy="304800"/>
          </a:xfrm>
          <a:prstGeom prst="rect">
            <a:avLst/>
          </a:prstGeom>
          <a:solidFill>
            <a:srgbClr val="FAFB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 eaLnBrk="0" fontAlgn="base" latinLnBrk="0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ko-KR" altLang="en-US" sz="2400">
              <a:solidFill>
                <a:srgbClr val="FFFFFF"/>
              </a:solidFill>
              <a:latin typeface="굴림"/>
              <a:ea typeface="굴림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>
            <a:extLst>
              <a:ext uri="{FF2B5EF4-FFF2-40B4-BE49-F238E27FC236}">
                <a16:creationId xmlns:a16="http://schemas.microsoft.com/office/drawing/2014/main" id="{CCDBEBD4-CD9F-4DAD-A216-8C1D934D1A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6863" cy="6858000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D1E1CC9-ED42-4DE0-8E6D-DD3266FDE04F}"/>
              </a:ext>
            </a:extLst>
          </p:cNvPr>
          <p:cNvSpPr txBox="1"/>
          <p:nvPr/>
        </p:nvSpPr>
        <p:spPr>
          <a:xfrm>
            <a:off x="0" y="1389980"/>
            <a:ext cx="12192000" cy="4078039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algn="ctr"/>
            <a:endParaRPr lang="en-US" altLang="ko-KR" sz="500" b="1" dirty="0">
              <a:solidFill>
                <a:srgbClr val="0033CC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/>
            <a:endParaRPr lang="en-US" altLang="ko-KR" sz="500" b="1" dirty="0">
              <a:solidFill>
                <a:srgbClr val="0033CC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/>
            <a:endParaRPr lang="en-US" altLang="ko-KR" sz="500" b="1" dirty="0">
              <a:solidFill>
                <a:srgbClr val="0033CC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/>
            <a:endParaRPr lang="en-US" altLang="ko-KR" sz="500" b="1" dirty="0">
              <a:solidFill>
                <a:srgbClr val="0033CC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/>
            <a:r>
              <a:rPr lang="ko-KR" altLang="en-US" sz="4200" b="1" spc="-300" dirty="0">
                <a:solidFill>
                  <a:srgbClr val="0033CC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기도</a:t>
            </a:r>
            <a:r>
              <a:rPr lang="en-US" altLang="ko-KR" sz="4200" b="1" spc="-300" dirty="0">
                <a:solidFill>
                  <a:srgbClr val="0033CC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3] </a:t>
            </a:r>
            <a:r>
              <a:rPr lang="ko-KR" altLang="en-US" sz="4200" b="1" spc="-300" dirty="0">
                <a:solidFill>
                  <a:srgbClr val="0033CC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나라와 지도자들을 주님 손에 올려놓습니다</a:t>
            </a:r>
            <a:endParaRPr lang="en-US" altLang="ko-KR" sz="500" b="1" spc="-300" dirty="0">
              <a:solidFill>
                <a:srgbClr val="0033CC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/>
            <a:endParaRPr lang="en-US" altLang="ko-KR" sz="500" b="1" spc="-300" dirty="0">
              <a:solidFill>
                <a:srgbClr val="0033CC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/>
            <a:endParaRPr lang="en-US" altLang="ko-KR" sz="500" b="1" spc="-300" dirty="0">
              <a:solidFill>
                <a:srgbClr val="0033CC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r>
              <a:rPr lang="en-US" altLang="ko-KR" sz="40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1) </a:t>
            </a:r>
            <a:r>
              <a:rPr lang="ko-KR" altLang="en-US" sz="40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대통령과 국가지도자들</a:t>
            </a:r>
            <a:r>
              <a:rPr lang="en-US" altLang="ko-KR" sz="40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40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새로 선출된 지방정부</a:t>
            </a:r>
            <a:r>
              <a:rPr lang="en-US" altLang="ko-KR" sz="40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/</a:t>
            </a:r>
            <a:r>
              <a:rPr lang="ko-KR" altLang="en-US" sz="40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의회 당선자들이 복음을 듣게 </a:t>
            </a:r>
            <a:r>
              <a:rPr lang="ko-KR" altLang="en-US" sz="4000" b="1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하옵소서</a:t>
            </a:r>
            <a:r>
              <a:rPr lang="en-US" altLang="ko-KR" sz="40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endParaRPr lang="en-US" altLang="ko-KR" sz="1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r>
              <a:rPr lang="en-US" altLang="ko-KR" sz="40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2) </a:t>
            </a:r>
            <a:r>
              <a:rPr lang="ko-KR" altLang="en-US" sz="40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성경에 위배되는 법과 규례와 조례가 제정되지 않게 </a:t>
            </a:r>
            <a:r>
              <a:rPr lang="ko-KR" altLang="en-US" sz="4000" b="1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하옵소서</a:t>
            </a:r>
            <a:r>
              <a:rPr lang="en-US" altLang="ko-KR" sz="40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endParaRPr lang="en-US" altLang="ko-KR" sz="1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endParaRPr lang="en-US" altLang="ko-KR" sz="5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endParaRPr lang="en-US" altLang="ko-KR" sz="5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endParaRPr lang="en-US" altLang="ko-KR" sz="5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endParaRPr lang="en-US" altLang="ko-KR" sz="5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2179684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>
            <a:extLst>
              <a:ext uri="{FF2B5EF4-FFF2-40B4-BE49-F238E27FC236}">
                <a16:creationId xmlns:a16="http://schemas.microsoft.com/office/drawing/2014/main" id="{CCDBEBD4-CD9F-4DAD-A216-8C1D934D1A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6863" cy="6858000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D1E1CC9-ED42-4DE0-8E6D-DD3266FDE04F}"/>
              </a:ext>
            </a:extLst>
          </p:cNvPr>
          <p:cNvSpPr txBox="1"/>
          <p:nvPr/>
        </p:nvSpPr>
        <p:spPr>
          <a:xfrm>
            <a:off x="-1" y="1982450"/>
            <a:ext cx="12192000" cy="2985433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algn="ctr"/>
            <a:endParaRPr lang="en-US" altLang="ko-KR" sz="1050" b="1" spc="-150" dirty="0">
              <a:solidFill>
                <a:srgbClr val="0033CC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/>
            <a:endParaRPr lang="en-US" altLang="ko-KR" sz="1050" b="1" spc="-150" dirty="0">
              <a:solidFill>
                <a:srgbClr val="0033CC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/>
            <a:endParaRPr lang="ko-KR" altLang="en-US" sz="1050" b="1" spc="-15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/>
            <a:r>
              <a:rPr lang="ko-KR" altLang="en-US" sz="6600" b="1" spc="-15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신앙의 부흥이 나라의 부흥</a:t>
            </a:r>
            <a:endParaRPr lang="en-US" altLang="ko-KR" sz="6600" b="1" spc="-15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/>
            <a:endParaRPr lang="en-US" altLang="ko-KR" sz="500" b="1" spc="-15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/>
            <a:r>
              <a:rPr lang="en-US" altLang="ko-KR" sz="4400" b="1" spc="-3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4400" b="1" spc="-3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역대하</a:t>
            </a:r>
            <a:r>
              <a:rPr lang="ko-KR" altLang="en-US" sz="4400" b="1" spc="-3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4400" b="1" spc="-3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34</a:t>
            </a:r>
            <a:r>
              <a:rPr lang="ko-KR" altLang="en-US" sz="4400" b="1" spc="-3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장</a:t>
            </a:r>
            <a:r>
              <a:rPr lang="en-US" altLang="ko-KR" sz="4400" b="1" spc="-3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</a:p>
          <a:p>
            <a:pPr algn="ctr"/>
            <a:endParaRPr lang="en-US" altLang="ko-KR" sz="500" b="1" spc="-3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/>
            <a:r>
              <a:rPr lang="en-US" altLang="ko-KR" sz="500" b="1" spc="-3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-</a:t>
            </a:r>
          </a:p>
          <a:p>
            <a:pPr algn="ctr"/>
            <a:endParaRPr lang="en-US" altLang="ko-KR" sz="1050" b="1" spc="-15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/>
            <a:endParaRPr lang="en-US" altLang="ko-KR" sz="1050" b="1" spc="-15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/>
            <a:endParaRPr lang="en-US" altLang="ko-KR" sz="1050" b="1" spc="-15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10065775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>
            <a:extLst>
              <a:ext uri="{FF2B5EF4-FFF2-40B4-BE49-F238E27FC236}">
                <a16:creationId xmlns:a16="http://schemas.microsoft.com/office/drawing/2014/main" id="{CCDBEBD4-CD9F-4DAD-A216-8C1D934D1A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6863" cy="6858000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D1E1CC9-ED42-4DE0-8E6D-DD3266FDE04F}"/>
              </a:ext>
            </a:extLst>
          </p:cNvPr>
          <p:cNvSpPr txBox="1"/>
          <p:nvPr/>
        </p:nvSpPr>
        <p:spPr>
          <a:xfrm>
            <a:off x="0" y="1166842"/>
            <a:ext cx="12192000" cy="4524315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algn="ctr"/>
            <a:endParaRPr lang="en-US" altLang="ko-KR" sz="500" b="1" dirty="0">
              <a:solidFill>
                <a:srgbClr val="0033CC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/>
            <a:endParaRPr lang="en-US" altLang="ko-KR" sz="500" b="1" dirty="0">
              <a:solidFill>
                <a:srgbClr val="0033CC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/>
            <a:endParaRPr lang="en-US" altLang="ko-KR" sz="500" b="1" dirty="0">
              <a:solidFill>
                <a:srgbClr val="0033CC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/>
            <a:endParaRPr lang="en-US" altLang="ko-KR" sz="500" b="1" dirty="0">
              <a:solidFill>
                <a:srgbClr val="0033CC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/>
            <a:endParaRPr lang="en-US" altLang="ko-KR" sz="500" b="1" dirty="0">
              <a:solidFill>
                <a:srgbClr val="0033CC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endParaRPr lang="en-US" altLang="ko-KR" sz="1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r>
              <a:rPr lang="en-US" altLang="ko-KR" sz="40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3) </a:t>
            </a:r>
            <a:r>
              <a:rPr lang="ko-KR" altLang="en-US" sz="40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정당과 이념의 갈등보다 국민의 유익을 우선하게 하는 마음을 </a:t>
            </a:r>
            <a:r>
              <a:rPr lang="ko-KR" altLang="en-US" sz="4000" b="1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주옵소서</a:t>
            </a:r>
            <a:r>
              <a:rPr lang="en-US" altLang="ko-KR" sz="40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endParaRPr lang="en-US" altLang="ko-KR" sz="1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r>
              <a:rPr lang="en-US" altLang="ko-KR" sz="40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4) </a:t>
            </a:r>
            <a:r>
              <a:rPr lang="ko-KR" altLang="en-US" sz="40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부정부패와 불의가 사라지고 정직한 사회가 되도록  역사하여 </a:t>
            </a:r>
            <a:r>
              <a:rPr lang="ko-KR" altLang="en-US" sz="4000" b="1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주옵소서</a:t>
            </a:r>
            <a:r>
              <a:rPr lang="en-US" altLang="ko-KR" sz="40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endParaRPr lang="en-US" altLang="ko-KR" sz="1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r>
              <a:rPr lang="en-US" altLang="ko-KR" sz="40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5) </a:t>
            </a:r>
            <a:r>
              <a:rPr lang="ko-KR" altLang="en-US" sz="40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교육</a:t>
            </a:r>
            <a:r>
              <a:rPr lang="en-US" altLang="ko-KR" sz="40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·</a:t>
            </a:r>
            <a:r>
              <a:rPr lang="ko-KR" altLang="en-US" sz="40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외교</a:t>
            </a:r>
            <a:r>
              <a:rPr lang="en-US" altLang="ko-KR" sz="40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·</a:t>
            </a:r>
            <a:r>
              <a:rPr lang="ko-KR" altLang="en-US" sz="40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안보</a:t>
            </a:r>
            <a:r>
              <a:rPr lang="en-US" altLang="ko-KR" sz="40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·</a:t>
            </a:r>
            <a:r>
              <a:rPr lang="ko-KR" altLang="en-US" sz="4000" b="1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경제등</a:t>
            </a:r>
            <a:r>
              <a:rPr lang="ko-KR" altLang="en-US" sz="40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 모든 분야에서 올바른 결정을 내릴 수 있도록 지혜와 공의로운 마음을 </a:t>
            </a:r>
            <a:r>
              <a:rPr lang="ko-KR" altLang="en-US" sz="4000" b="1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주옵소서</a:t>
            </a:r>
            <a:r>
              <a:rPr lang="en-US" altLang="ko-KR" sz="40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en-US" altLang="ko-KR" sz="5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endParaRPr lang="en-US" altLang="ko-KR" sz="5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endParaRPr lang="en-US" altLang="ko-KR" sz="5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endParaRPr lang="en-US" altLang="ko-KR" sz="5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endParaRPr lang="en-US" altLang="ko-KR" sz="5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42769963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그림 1">
            <a:extLst>
              <a:ext uri="{FF2B5EF4-FFF2-40B4-BE49-F238E27FC236}">
                <a16:creationId xmlns:a16="http://schemas.microsoft.com/office/drawing/2014/main" id="{5CB678A6-C46B-DDA1-C401-1B02B792DBF5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59550E6C-2A94-F3F5-8203-9D69A51A4A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주의 진리 위해 십자가 군기</a:t>
            </a:r>
          </a:p>
        </p:txBody>
      </p:sp>
      <p:sp>
        <p:nvSpPr>
          <p:cNvPr id="2052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55AB5B64-4C02-1DD1-5E68-41273C77F9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000000"/>
                </a:solidFill>
              </a:rPr>
              <a:t>2.</a:t>
            </a:r>
            <a:r>
              <a:rPr lang="ko-KR" altLang="en-US" sz="1467">
                <a:solidFill>
                  <a:srgbClr val="000000"/>
                </a:solidFill>
              </a:rPr>
              <a:t>원수들이 비록 강할지라도</a:t>
            </a:r>
          </a:p>
        </p:txBody>
      </p:sp>
      <p:sp>
        <p:nvSpPr>
          <p:cNvPr id="2053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B5274977-7D72-D1DE-6235-15A5F27548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000000"/>
                </a:solidFill>
              </a:rPr>
              <a:t>3.</a:t>
            </a:r>
            <a:r>
              <a:rPr lang="ko-KR" altLang="en-US" sz="1467">
                <a:solidFill>
                  <a:srgbClr val="000000"/>
                </a:solidFill>
              </a:rPr>
              <a:t>산과 들과 바다 가는 곳마다</a:t>
            </a:r>
          </a:p>
        </p:txBody>
      </p:sp>
      <p:sp>
        <p:nvSpPr>
          <p:cNvPr id="2054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A0F971E2-A857-53AA-9254-D052780A9B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000000"/>
                </a:solidFill>
              </a:rPr>
              <a:t>4.</a:t>
            </a:r>
            <a:r>
              <a:rPr lang="ko-KR" altLang="en-US" sz="1467">
                <a:solidFill>
                  <a:srgbClr val="000000"/>
                </a:solidFill>
              </a:rPr>
              <a:t>원수들은 이미 예수의 손에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그림 1">
            <a:extLst>
              <a:ext uri="{FF2B5EF4-FFF2-40B4-BE49-F238E27FC236}">
                <a16:creationId xmlns:a16="http://schemas.microsoft.com/office/drawing/2014/main" id="{A824C7AD-C606-B7C6-BBE7-B81E61F07283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018CEBB6-C86C-7814-FC8F-20C8B25DBB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주의 진리 위해 십자가 군기</a:t>
            </a:r>
          </a:p>
        </p:txBody>
      </p:sp>
      <p:sp>
        <p:nvSpPr>
          <p:cNvPr id="3076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1D07B426-AA99-D27A-F223-E457556984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000000"/>
                </a:solidFill>
              </a:rPr>
              <a:t>2.</a:t>
            </a:r>
            <a:r>
              <a:rPr lang="ko-KR" altLang="en-US" sz="1467">
                <a:solidFill>
                  <a:srgbClr val="000000"/>
                </a:solidFill>
              </a:rPr>
              <a:t>원수들이 비록 강할지라도</a:t>
            </a:r>
          </a:p>
        </p:txBody>
      </p:sp>
      <p:sp>
        <p:nvSpPr>
          <p:cNvPr id="3077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F17CBB6E-4530-15EF-717A-D497985B2F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000000"/>
                </a:solidFill>
              </a:rPr>
              <a:t>3.</a:t>
            </a:r>
            <a:r>
              <a:rPr lang="ko-KR" altLang="en-US" sz="1467">
                <a:solidFill>
                  <a:srgbClr val="000000"/>
                </a:solidFill>
              </a:rPr>
              <a:t>산과 들과 바다 가는 곳마다</a:t>
            </a:r>
          </a:p>
        </p:txBody>
      </p:sp>
      <p:sp>
        <p:nvSpPr>
          <p:cNvPr id="3078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B6CAB820-A2A2-6C9E-A8E1-4C90F84D32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000000"/>
                </a:solidFill>
              </a:rPr>
              <a:t>4.</a:t>
            </a:r>
            <a:r>
              <a:rPr lang="ko-KR" altLang="en-US" sz="1467">
                <a:solidFill>
                  <a:srgbClr val="000000"/>
                </a:solidFill>
              </a:rPr>
              <a:t>원수들은 이미 예수의 손에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그림 1">
            <a:extLst>
              <a:ext uri="{FF2B5EF4-FFF2-40B4-BE49-F238E27FC236}">
                <a16:creationId xmlns:a16="http://schemas.microsoft.com/office/drawing/2014/main" id="{F96B07FE-2D9F-2172-3826-C9C35303AE7B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008FB957-B233-D44D-B015-0F0EBEDFF1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주의 진리 위해 십자가 군기</a:t>
            </a:r>
          </a:p>
        </p:txBody>
      </p:sp>
      <p:sp>
        <p:nvSpPr>
          <p:cNvPr id="4100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128E01AE-BB06-9072-4179-4E2C7A9B9E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000000"/>
                </a:solidFill>
              </a:rPr>
              <a:t>2.</a:t>
            </a:r>
            <a:r>
              <a:rPr lang="ko-KR" altLang="en-US" sz="1467">
                <a:solidFill>
                  <a:srgbClr val="000000"/>
                </a:solidFill>
              </a:rPr>
              <a:t>원수들이 비록 강할지라도</a:t>
            </a:r>
          </a:p>
        </p:txBody>
      </p:sp>
      <p:sp>
        <p:nvSpPr>
          <p:cNvPr id="4101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D9D6A292-C5D8-7DD8-1962-541B32C44E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000000"/>
                </a:solidFill>
              </a:rPr>
              <a:t>3.</a:t>
            </a:r>
            <a:r>
              <a:rPr lang="ko-KR" altLang="en-US" sz="1467">
                <a:solidFill>
                  <a:srgbClr val="000000"/>
                </a:solidFill>
              </a:rPr>
              <a:t>산과 들과 바다 가는 곳마다</a:t>
            </a:r>
          </a:p>
        </p:txBody>
      </p:sp>
      <p:sp>
        <p:nvSpPr>
          <p:cNvPr id="4102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740FAF26-90D9-8817-68B5-2359E6D8BB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000000"/>
                </a:solidFill>
              </a:rPr>
              <a:t>4.</a:t>
            </a:r>
            <a:r>
              <a:rPr lang="ko-KR" altLang="en-US" sz="1467">
                <a:solidFill>
                  <a:srgbClr val="000000"/>
                </a:solidFill>
              </a:rPr>
              <a:t>원수들은 이미 예수의 손에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그림 1">
            <a:extLst>
              <a:ext uri="{FF2B5EF4-FFF2-40B4-BE49-F238E27FC236}">
                <a16:creationId xmlns:a16="http://schemas.microsoft.com/office/drawing/2014/main" id="{55472A5C-84B3-9299-1EFA-590CAADC534B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85479874-E5B1-9D76-2711-200A1046E2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000000"/>
                </a:solidFill>
              </a:rPr>
              <a:t>1.</a:t>
            </a:r>
            <a:r>
              <a:rPr lang="ko-KR" altLang="en-US" sz="1467">
                <a:solidFill>
                  <a:srgbClr val="000000"/>
                </a:solidFill>
              </a:rPr>
              <a:t>주의 진리 위해 십자가 군기</a:t>
            </a:r>
          </a:p>
        </p:txBody>
      </p:sp>
      <p:sp>
        <p:nvSpPr>
          <p:cNvPr id="5124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9D60F971-2276-7A9C-6D72-B6157C4418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FF0000"/>
                </a:solidFill>
              </a:rPr>
              <a:t>2.</a:t>
            </a:r>
            <a:r>
              <a:rPr lang="ko-KR" altLang="en-US" sz="1467">
                <a:solidFill>
                  <a:srgbClr val="FF0000"/>
                </a:solidFill>
              </a:rPr>
              <a:t>원수들이 비록 강할지라도</a:t>
            </a:r>
          </a:p>
        </p:txBody>
      </p:sp>
      <p:sp>
        <p:nvSpPr>
          <p:cNvPr id="5125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08BC50AD-1DEB-F491-BEA9-01A328202C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000000"/>
                </a:solidFill>
              </a:rPr>
              <a:t>3.</a:t>
            </a:r>
            <a:r>
              <a:rPr lang="ko-KR" altLang="en-US" sz="1467">
                <a:solidFill>
                  <a:srgbClr val="000000"/>
                </a:solidFill>
              </a:rPr>
              <a:t>산과 들과 바다 가는 곳마다</a:t>
            </a:r>
          </a:p>
        </p:txBody>
      </p:sp>
      <p:sp>
        <p:nvSpPr>
          <p:cNvPr id="5126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6A18702D-0857-AA43-F589-9CF1AA2B8C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000000"/>
                </a:solidFill>
              </a:rPr>
              <a:t>4.</a:t>
            </a:r>
            <a:r>
              <a:rPr lang="ko-KR" altLang="en-US" sz="1467">
                <a:solidFill>
                  <a:srgbClr val="000000"/>
                </a:solidFill>
              </a:rPr>
              <a:t>원수들은 이미 예수의 손에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그림 1">
            <a:extLst>
              <a:ext uri="{FF2B5EF4-FFF2-40B4-BE49-F238E27FC236}">
                <a16:creationId xmlns:a16="http://schemas.microsoft.com/office/drawing/2014/main" id="{AE7ECEB9-85F8-39F0-3115-CD36B173831C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136D8906-536F-6F65-F9AD-AA571945F3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000000"/>
                </a:solidFill>
              </a:rPr>
              <a:t>1.</a:t>
            </a:r>
            <a:r>
              <a:rPr lang="ko-KR" altLang="en-US" sz="1467">
                <a:solidFill>
                  <a:srgbClr val="000000"/>
                </a:solidFill>
              </a:rPr>
              <a:t>주의 진리 위해 십자가 군기</a:t>
            </a:r>
          </a:p>
        </p:txBody>
      </p:sp>
      <p:sp>
        <p:nvSpPr>
          <p:cNvPr id="6148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00CBE5EB-692D-C426-902E-A6605150FA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FF0000"/>
                </a:solidFill>
              </a:rPr>
              <a:t>2.</a:t>
            </a:r>
            <a:r>
              <a:rPr lang="ko-KR" altLang="en-US" sz="1467">
                <a:solidFill>
                  <a:srgbClr val="FF0000"/>
                </a:solidFill>
              </a:rPr>
              <a:t>원수들이 비록 강할지라도</a:t>
            </a:r>
          </a:p>
        </p:txBody>
      </p:sp>
      <p:sp>
        <p:nvSpPr>
          <p:cNvPr id="6149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EA0DE64A-70A7-F616-7008-41CF75F756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000000"/>
                </a:solidFill>
              </a:rPr>
              <a:t>3.</a:t>
            </a:r>
            <a:r>
              <a:rPr lang="ko-KR" altLang="en-US" sz="1467">
                <a:solidFill>
                  <a:srgbClr val="000000"/>
                </a:solidFill>
              </a:rPr>
              <a:t>산과 들과 바다 가는 곳마다</a:t>
            </a:r>
          </a:p>
        </p:txBody>
      </p:sp>
      <p:sp>
        <p:nvSpPr>
          <p:cNvPr id="6150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412CED1C-9B23-909E-1A30-987369A7F8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000000"/>
                </a:solidFill>
              </a:rPr>
              <a:t>4.</a:t>
            </a:r>
            <a:r>
              <a:rPr lang="ko-KR" altLang="en-US" sz="1467">
                <a:solidFill>
                  <a:srgbClr val="000000"/>
                </a:solidFill>
              </a:rPr>
              <a:t>원수들은 이미 예수의 손에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그림 1">
            <a:extLst>
              <a:ext uri="{FF2B5EF4-FFF2-40B4-BE49-F238E27FC236}">
                <a16:creationId xmlns:a16="http://schemas.microsoft.com/office/drawing/2014/main" id="{4AD87FC7-3E59-ED92-9641-C8FCA23F01E2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95A924A4-08E5-3074-BAA0-D11AE14C42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000000"/>
                </a:solidFill>
              </a:rPr>
              <a:t>1.</a:t>
            </a:r>
            <a:r>
              <a:rPr lang="ko-KR" altLang="en-US" sz="1467">
                <a:solidFill>
                  <a:srgbClr val="000000"/>
                </a:solidFill>
              </a:rPr>
              <a:t>주의 진리 위해 십자가 군기</a:t>
            </a:r>
          </a:p>
        </p:txBody>
      </p:sp>
      <p:sp>
        <p:nvSpPr>
          <p:cNvPr id="7172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D0B04951-CE9D-E183-CC6F-4BF756CBC1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FF0000"/>
                </a:solidFill>
              </a:rPr>
              <a:t>2.</a:t>
            </a:r>
            <a:r>
              <a:rPr lang="ko-KR" altLang="en-US" sz="1467">
                <a:solidFill>
                  <a:srgbClr val="FF0000"/>
                </a:solidFill>
              </a:rPr>
              <a:t>원수들이 비록 강할지라도</a:t>
            </a:r>
          </a:p>
        </p:txBody>
      </p:sp>
      <p:sp>
        <p:nvSpPr>
          <p:cNvPr id="7173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C6F737C5-C396-0BBD-6912-C7CBB9ACFB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000000"/>
                </a:solidFill>
              </a:rPr>
              <a:t>3.</a:t>
            </a:r>
            <a:r>
              <a:rPr lang="ko-KR" altLang="en-US" sz="1467">
                <a:solidFill>
                  <a:srgbClr val="000000"/>
                </a:solidFill>
              </a:rPr>
              <a:t>산과 들과 바다 가는 곳마다</a:t>
            </a:r>
          </a:p>
        </p:txBody>
      </p:sp>
      <p:sp>
        <p:nvSpPr>
          <p:cNvPr id="7174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F7B4022C-52C5-AD7A-FA65-7933BF3241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000000"/>
                </a:solidFill>
              </a:rPr>
              <a:t>4.</a:t>
            </a:r>
            <a:r>
              <a:rPr lang="ko-KR" altLang="en-US" sz="1467">
                <a:solidFill>
                  <a:srgbClr val="000000"/>
                </a:solidFill>
              </a:rPr>
              <a:t>원수들은 이미 예수의 손에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그림 1">
            <a:extLst>
              <a:ext uri="{FF2B5EF4-FFF2-40B4-BE49-F238E27FC236}">
                <a16:creationId xmlns:a16="http://schemas.microsoft.com/office/drawing/2014/main" id="{B43914A8-8AAC-A808-89E7-158828010C32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46ADD210-3290-3F0B-B11B-9D83366CAE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000000"/>
                </a:solidFill>
              </a:rPr>
              <a:t>1.</a:t>
            </a:r>
            <a:r>
              <a:rPr lang="ko-KR" altLang="en-US" sz="1467">
                <a:solidFill>
                  <a:srgbClr val="000000"/>
                </a:solidFill>
              </a:rPr>
              <a:t>주의 진리 위해 십자가 군기</a:t>
            </a:r>
          </a:p>
        </p:txBody>
      </p:sp>
      <p:sp>
        <p:nvSpPr>
          <p:cNvPr id="8196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1EEC3019-C095-C2B9-0B2F-8B6F1D3F5A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000000"/>
                </a:solidFill>
              </a:rPr>
              <a:t>2.</a:t>
            </a:r>
            <a:r>
              <a:rPr lang="ko-KR" altLang="en-US" sz="1467">
                <a:solidFill>
                  <a:srgbClr val="000000"/>
                </a:solidFill>
              </a:rPr>
              <a:t>원수들이 비록 강할지라도</a:t>
            </a:r>
          </a:p>
        </p:txBody>
      </p:sp>
      <p:sp>
        <p:nvSpPr>
          <p:cNvPr id="8197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5CFF4022-04B7-54BA-2F6F-EEC4EC8270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FF0000"/>
                </a:solidFill>
              </a:rPr>
              <a:t>3.</a:t>
            </a:r>
            <a:r>
              <a:rPr lang="ko-KR" altLang="en-US" sz="1467">
                <a:solidFill>
                  <a:srgbClr val="FF0000"/>
                </a:solidFill>
              </a:rPr>
              <a:t>산과 들과 바다 가는 곳마다</a:t>
            </a:r>
          </a:p>
        </p:txBody>
      </p:sp>
      <p:sp>
        <p:nvSpPr>
          <p:cNvPr id="8198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333D3903-A396-A614-1846-62A0E734B8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000000"/>
                </a:solidFill>
              </a:rPr>
              <a:t>4.</a:t>
            </a:r>
            <a:r>
              <a:rPr lang="ko-KR" altLang="en-US" sz="1467">
                <a:solidFill>
                  <a:srgbClr val="000000"/>
                </a:solidFill>
              </a:rPr>
              <a:t>원수들은 이미 예수의 손에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그림 1">
            <a:extLst>
              <a:ext uri="{FF2B5EF4-FFF2-40B4-BE49-F238E27FC236}">
                <a16:creationId xmlns:a16="http://schemas.microsoft.com/office/drawing/2014/main" id="{B0FE9138-D692-9FB1-F39A-1BCBB3CAF193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50D1D4B3-AC1D-CD67-56C4-3FD6451758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000000"/>
                </a:solidFill>
              </a:rPr>
              <a:t>1.</a:t>
            </a:r>
            <a:r>
              <a:rPr lang="ko-KR" altLang="en-US" sz="1467">
                <a:solidFill>
                  <a:srgbClr val="000000"/>
                </a:solidFill>
              </a:rPr>
              <a:t>주의 진리 위해 십자가 군기</a:t>
            </a:r>
          </a:p>
        </p:txBody>
      </p:sp>
      <p:sp>
        <p:nvSpPr>
          <p:cNvPr id="9220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78F83406-6948-3307-25F7-FD294C3009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000000"/>
                </a:solidFill>
              </a:rPr>
              <a:t>2.</a:t>
            </a:r>
            <a:r>
              <a:rPr lang="ko-KR" altLang="en-US" sz="1467">
                <a:solidFill>
                  <a:srgbClr val="000000"/>
                </a:solidFill>
              </a:rPr>
              <a:t>원수들이 비록 강할지라도</a:t>
            </a:r>
          </a:p>
        </p:txBody>
      </p:sp>
      <p:sp>
        <p:nvSpPr>
          <p:cNvPr id="9221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8CF2CB20-3F2A-ED93-C515-3111BAF637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FF0000"/>
                </a:solidFill>
              </a:rPr>
              <a:t>3.</a:t>
            </a:r>
            <a:r>
              <a:rPr lang="ko-KR" altLang="en-US" sz="1467">
                <a:solidFill>
                  <a:srgbClr val="FF0000"/>
                </a:solidFill>
              </a:rPr>
              <a:t>산과 들과 바다 가는 곳마다</a:t>
            </a:r>
          </a:p>
        </p:txBody>
      </p:sp>
      <p:sp>
        <p:nvSpPr>
          <p:cNvPr id="9222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D319E27E-4973-B724-CA2E-8E8418F552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000000"/>
                </a:solidFill>
              </a:rPr>
              <a:t>4.</a:t>
            </a:r>
            <a:r>
              <a:rPr lang="ko-KR" altLang="en-US" sz="1467">
                <a:solidFill>
                  <a:srgbClr val="000000"/>
                </a:solidFill>
              </a:rPr>
              <a:t>원수들은 이미 예수의 손에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그림 1">
            <a:extLst>
              <a:ext uri="{FF2B5EF4-FFF2-40B4-BE49-F238E27FC236}">
                <a16:creationId xmlns:a16="http://schemas.microsoft.com/office/drawing/2014/main" id="{007BCA67-31CC-7AC0-FF61-3019C17A693D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578D8496-0EC9-EAE4-7B74-4BBCE12A72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000000"/>
                </a:solidFill>
              </a:rPr>
              <a:t>1.</a:t>
            </a:r>
            <a:r>
              <a:rPr lang="ko-KR" altLang="en-US" sz="1467">
                <a:solidFill>
                  <a:srgbClr val="000000"/>
                </a:solidFill>
              </a:rPr>
              <a:t>주의 진리 위해 십자가 군기</a:t>
            </a:r>
          </a:p>
        </p:txBody>
      </p:sp>
      <p:sp>
        <p:nvSpPr>
          <p:cNvPr id="10244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B8B9FFF2-230F-B006-17A7-60E5F56CC5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000000"/>
                </a:solidFill>
              </a:rPr>
              <a:t>2.</a:t>
            </a:r>
            <a:r>
              <a:rPr lang="ko-KR" altLang="en-US" sz="1467">
                <a:solidFill>
                  <a:srgbClr val="000000"/>
                </a:solidFill>
              </a:rPr>
              <a:t>원수들이 비록 강할지라도</a:t>
            </a:r>
          </a:p>
        </p:txBody>
      </p:sp>
      <p:sp>
        <p:nvSpPr>
          <p:cNvPr id="10245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141330CA-F5AD-B2F7-8C4C-EAE2D234B8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FF0000"/>
                </a:solidFill>
              </a:rPr>
              <a:t>3.</a:t>
            </a:r>
            <a:r>
              <a:rPr lang="ko-KR" altLang="en-US" sz="1467">
                <a:solidFill>
                  <a:srgbClr val="FF0000"/>
                </a:solidFill>
              </a:rPr>
              <a:t>산과 들과 바다 가는 곳마다</a:t>
            </a:r>
          </a:p>
        </p:txBody>
      </p:sp>
      <p:sp>
        <p:nvSpPr>
          <p:cNvPr id="10246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85E628FB-87A9-15E1-C12E-E8B364C027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000000"/>
                </a:solidFill>
              </a:rPr>
              <a:t>4.</a:t>
            </a:r>
            <a:r>
              <a:rPr lang="ko-KR" altLang="en-US" sz="1467">
                <a:solidFill>
                  <a:srgbClr val="000000"/>
                </a:solidFill>
              </a:rPr>
              <a:t>원수들은 이미 예수의 손에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그림 1">
            <a:extLst>
              <a:ext uri="{FF2B5EF4-FFF2-40B4-BE49-F238E27FC236}">
                <a16:creationId xmlns:a16="http://schemas.microsoft.com/office/drawing/2014/main" id="{2FF914F1-9B62-FADE-8873-363AFD44DB20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FE784A15-1E72-1351-3867-24C4819941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오소서 진리의 성령님</a:t>
            </a:r>
          </a:p>
        </p:txBody>
      </p:sp>
      <p:sp>
        <p:nvSpPr>
          <p:cNvPr id="2052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D56931D7-95CA-3775-B8F7-8535D6AE02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3.</a:t>
            </a:r>
            <a:r>
              <a:rPr lang="ko-KR" altLang="en-US" sz="1467">
                <a:solidFill>
                  <a:srgbClr val="000000"/>
                </a:solidFill>
              </a:rPr>
              <a:t>오소서 은혜의 성령님</a:t>
            </a:r>
          </a:p>
        </p:txBody>
      </p:sp>
      <p:sp>
        <p:nvSpPr>
          <p:cNvPr id="2053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5F8B4C18-AE05-FE4F-BC92-5471F56641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5.</a:t>
            </a:r>
            <a:r>
              <a:rPr lang="ko-KR" altLang="en-US" sz="1467">
                <a:solidFill>
                  <a:srgbClr val="000000"/>
                </a:solidFill>
              </a:rPr>
              <a:t>부흥의 불길 타오르게 하소서</a:t>
            </a:r>
          </a:p>
        </p:txBody>
      </p:sp>
      <p:sp>
        <p:nvSpPr>
          <p:cNvPr id="2054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0A4C06ED-E0A9-8818-E961-EB0A9B2769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7.</a:t>
            </a:r>
            <a:r>
              <a:rPr lang="ko-KR" altLang="en-US" sz="1467">
                <a:solidFill>
                  <a:srgbClr val="000000"/>
                </a:solidFill>
              </a:rPr>
              <a:t>흰옷 입은 주의 순결한 백성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그림 1">
            <a:extLst>
              <a:ext uri="{FF2B5EF4-FFF2-40B4-BE49-F238E27FC236}">
                <a16:creationId xmlns:a16="http://schemas.microsoft.com/office/drawing/2014/main" id="{58CE0F3C-D9B3-17F2-DAE9-3F390BB82DA2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BAABA407-CB50-E2AE-2659-706B093E1B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000000"/>
                </a:solidFill>
              </a:rPr>
              <a:t>1.</a:t>
            </a:r>
            <a:r>
              <a:rPr lang="ko-KR" altLang="en-US" sz="1467">
                <a:solidFill>
                  <a:srgbClr val="000000"/>
                </a:solidFill>
              </a:rPr>
              <a:t>주의 진리 위해 십자가 군기</a:t>
            </a:r>
          </a:p>
        </p:txBody>
      </p:sp>
      <p:sp>
        <p:nvSpPr>
          <p:cNvPr id="11268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3724A958-47AC-9991-FB7F-EE9F856798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000000"/>
                </a:solidFill>
              </a:rPr>
              <a:t>2.</a:t>
            </a:r>
            <a:r>
              <a:rPr lang="ko-KR" altLang="en-US" sz="1467">
                <a:solidFill>
                  <a:srgbClr val="000000"/>
                </a:solidFill>
              </a:rPr>
              <a:t>원수들이 비록 강할지라도</a:t>
            </a:r>
          </a:p>
        </p:txBody>
      </p:sp>
      <p:sp>
        <p:nvSpPr>
          <p:cNvPr id="11269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DF9CE8C9-ACD9-DB86-97BB-6056CF0CAE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000000"/>
                </a:solidFill>
              </a:rPr>
              <a:t>3.</a:t>
            </a:r>
            <a:r>
              <a:rPr lang="ko-KR" altLang="en-US" sz="1467">
                <a:solidFill>
                  <a:srgbClr val="000000"/>
                </a:solidFill>
              </a:rPr>
              <a:t>산과 들과 바다 가는 곳마다</a:t>
            </a:r>
          </a:p>
        </p:txBody>
      </p:sp>
      <p:sp>
        <p:nvSpPr>
          <p:cNvPr id="11270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052C72AB-3ABF-FC9A-B431-890CA3D685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FF0000"/>
                </a:solidFill>
              </a:rPr>
              <a:t>4.</a:t>
            </a:r>
            <a:r>
              <a:rPr lang="ko-KR" altLang="en-US" sz="1467">
                <a:solidFill>
                  <a:srgbClr val="FF0000"/>
                </a:solidFill>
              </a:rPr>
              <a:t>원수들은 이미 예수의 손에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그림 1">
            <a:extLst>
              <a:ext uri="{FF2B5EF4-FFF2-40B4-BE49-F238E27FC236}">
                <a16:creationId xmlns:a16="http://schemas.microsoft.com/office/drawing/2014/main" id="{FD451610-E695-2A45-3788-2BB9F35D6EC4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67B0E993-599F-07B7-348B-8B75DE510D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000000"/>
                </a:solidFill>
              </a:rPr>
              <a:t>1.</a:t>
            </a:r>
            <a:r>
              <a:rPr lang="ko-KR" altLang="en-US" sz="1467">
                <a:solidFill>
                  <a:srgbClr val="000000"/>
                </a:solidFill>
              </a:rPr>
              <a:t>주의 진리 위해 십자가 군기</a:t>
            </a:r>
          </a:p>
        </p:txBody>
      </p:sp>
      <p:sp>
        <p:nvSpPr>
          <p:cNvPr id="12292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C801F682-9412-C1CE-56C1-D90A5AA76C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000000"/>
                </a:solidFill>
              </a:rPr>
              <a:t>2.</a:t>
            </a:r>
            <a:r>
              <a:rPr lang="ko-KR" altLang="en-US" sz="1467">
                <a:solidFill>
                  <a:srgbClr val="000000"/>
                </a:solidFill>
              </a:rPr>
              <a:t>원수들이 비록 강할지라도</a:t>
            </a:r>
          </a:p>
        </p:txBody>
      </p:sp>
      <p:sp>
        <p:nvSpPr>
          <p:cNvPr id="12293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32C63D7F-5FE3-00E1-EEFF-FE00EF34F6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000000"/>
                </a:solidFill>
              </a:rPr>
              <a:t>3.</a:t>
            </a:r>
            <a:r>
              <a:rPr lang="ko-KR" altLang="en-US" sz="1467">
                <a:solidFill>
                  <a:srgbClr val="000000"/>
                </a:solidFill>
              </a:rPr>
              <a:t>산과 들과 바다 가는 곳마다</a:t>
            </a:r>
          </a:p>
        </p:txBody>
      </p:sp>
      <p:sp>
        <p:nvSpPr>
          <p:cNvPr id="12294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BA07ED4A-658F-DB63-8883-1DA38AEAD9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FF0000"/>
                </a:solidFill>
              </a:rPr>
              <a:t>4.</a:t>
            </a:r>
            <a:r>
              <a:rPr lang="ko-KR" altLang="en-US" sz="1467">
                <a:solidFill>
                  <a:srgbClr val="FF0000"/>
                </a:solidFill>
              </a:rPr>
              <a:t>원수들은 이미 예수의 손에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그림 1">
            <a:extLst>
              <a:ext uri="{FF2B5EF4-FFF2-40B4-BE49-F238E27FC236}">
                <a16:creationId xmlns:a16="http://schemas.microsoft.com/office/drawing/2014/main" id="{778A2F2F-5666-E14E-1E41-384FD5C06517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9D03B753-4D9C-14EE-7712-258F36F419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000000"/>
                </a:solidFill>
              </a:rPr>
              <a:t>1.</a:t>
            </a:r>
            <a:r>
              <a:rPr lang="ko-KR" altLang="en-US" sz="1467">
                <a:solidFill>
                  <a:srgbClr val="000000"/>
                </a:solidFill>
              </a:rPr>
              <a:t>주의 진리 위해 십자가 군기</a:t>
            </a:r>
          </a:p>
        </p:txBody>
      </p:sp>
      <p:sp>
        <p:nvSpPr>
          <p:cNvPr id="13316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19D720B4-42D9-4D86-E4B7-A738A06D38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000000"/>
                </a:solidFill>
              </a:rPr>
              <a:t>2.</a:t>
            </a:r>
            <a:r>
              <a:rPr lang="ko-KR" altLang="en-US" sz="1467">
                <a:solidFill>
                  <a:srgbClr val="000000"/>
                </a:solidFill>
              </a:rPr>
              <a:t>원수들이 비록 강할지라도</a:t>
            </a:r>
          </a:p>
        </p:txBody>
      </p:sp>
      <p:sp>
        <p:nvSpPr>
          <p:cNvPr id="13317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D37286F5-60A1-134A-72FC-FFC55E07A1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000000"/>
                </a:solidFill>
              </a:rPr>
              <a:t>3.</a:t>
            </a:r>
            <a:r>
              <a:rPr lang="ko-KR" altLang="en-US" sz="1467">
                <a:solidFill>
                  <a:srgbClr val="000000"/>
                </a:solidFill>
              </a:rPr>
              <a:t>산과 들과 바다 가는 곳마다</a:t>
            </a:r>
          </a:p>
        </p:txBody>
      </p:sp>
      <p:sp>
        <p:nvSpPr>
          <p:cNvPr id="13318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E7942B87-D923-6EC4-3277-2D770D4D17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FF0000"/>
                </a:solidFill>
              </a:rPr>
              <a:t>4.</a:t>
            </a:r>
            <a:r>
              <a:rPr lang="ko-KR" altLang="en-US" sz="1467">
                <a:solidFill>
                  <a:srgbClr val="FF0000"/>
                </a:solidFill>
              </a:rPr>
              <a:t>원수들은 이미 예수의 손에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그림 1">
            <a:extLst>
              <a:ext uri="{FF2B5EF4-FFF2-40B4-BE49-F238E27FC236}">
                <a16:creationId xmlns:a16="http://schemas.microsoft.com/office/drawing/2014/main" id="{BD2AEBCB-D433-DFD3-141D-342D4B2890F5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E7C9F388-B85F-2456-F3B1-F00B369E4C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이 땅의 동과 서 남과 북</a:t>
            </a:r>
          </a:p>
        </p:txBody>
      </p:sp>
      <p:sp>
        <p:nvSpPr>
          <p:cNvPr id="3076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D6FF8094-FB58-9FD3-105D-60DDD4D7F9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000000"/>
                </a:solidFill>
              </a:rPr>
              <a:t>9.</a:t>
            </a:r>
            <a:r>
              <a:rPr lang="ko-KR" altLang="en-US" sz="1467">
                <a:solidFill>
                  <a:srgbClr val="000000"/>
                </a:solidFill>
              </a:rPr>
              <a:t>한라에서 백두까지 백두에서</a:t>
            </a:r>
          </a:p>
        </p:txBody>
      </p:sp>
      <p:sp>
        <p:nvSpPr>
          <p:cNvPr id="3077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4A52E62A-358A-D2AA-2522-26ECB9BF3F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000000"/>
                </a:solidFill>
              </a:rPr>
              <a:t>13.</a:t>
            </a:r>
            <a:r>
              <a:rPr lang="ko-KR" altLang="en-US" sz="1467">
                <a:solidFill>
                  <a:srgbClr val="000000"/>
                </a:solidFill>
              </a:rPr>
              <a:t>성령의 새바람 이 땅에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그림 1">
            <a:extLst>
              <a:ext uri="{FF2B5EF4-FFF2-40B4-BE49-F238E27FC236}">
                <a16:creationId xmlns:a16="http://schemas.microsoft.com/office/drawing/2014/main" id="{364C3EE2-7E0B-9681-E622-3495D1F1F3A9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0D6B5DDC-6AEC-6543-0362-13776E46C9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이 땅의 동과 서 남과 북</a:t>
            </a:r>
          </a:p>
        </p:txBody>
      </p:sp>
      <p:sp>
        <p:nvSpPr>
          <p:cNvPr id="4100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A8F2C25C-B895-634C-B3F3-0BB260D50F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000000"/>
                </a:solidFill>
              </a:rPr>
              <a:t>9.</a:t>
            </a:r>
            <a:r>
              <a:rPr lang="ko-KR" altLang="en-US" sz="1467">
                <a:solidFill>
                  <a:srgbClr val="000000"/>
                </a:solidFill>
              </a:rPr>
              <a:t>한라에서 백두까지 백두에서</a:t>
            </a:r>
          </a:p>
        </p:txBody>
      </p:sp>
      <p:sp>
        <p:nvSpPr>
          <p:cNvPr id="4101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FC4049B9-4002-BD7F-7B80-AB66FBBAF7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000000"/>
                </a:solidFill>
              </a:rPr>
              <a:t>13.</a:t>
            </a:r>
            <a:r>
              <a:rPr lang="ko-KR" altLang="en-US" sz="1467">
                <a:solidFill>
                  <a:srgbClr val="000000"/>
                </a:solidFill>
              </a:rPr>
              <a:t>성령의 새바람 이 땅에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그림 1">
            <a:extLst>
              <a:ext uri="{FF2B5EF4-FFF2-40B4-BE49-F238E27FC236}">
                <a16:creationId xmlns:a16="http://schemas.microsoft.com/office/drawing/2014/main" id="{6FE6146F-D380-1DE1-A10D-2BEBFC5B7F82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71672481-29AF-9B2A-044F-14E7F27226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이 땅의 동과 서 남과 북</a:t>
            </a:r>
          </a:p>
        </p:txBody>
      </p:sp>
      <p:sp>
        <p:nvSpPr>
          <p:cNvPr id="5124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002F0772-184A-D017-8DA5-89C2A03F24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000000"/>
                </a:solidFill>
              </a:rPr>
              <a:t>9.</a:t>
            </a:r>
            <a:r>
              <a:rPr lang="ko-KR" altLang="en-US" sz="1467">
                <a:solidFill>
                  <a:srgbClr val="000000"/>
                </a:solidFill>
              </a:rPr>
              <a:t>한라에서 백두까지 백두에서</a:t>
            </a:r>
          </a:p>
        </p:txBody>
      </p:sp>
      <p:sp>
        <p:nvSpPr>
          <p:cNvPr id="5125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395037F9-9220-C5DF-F397-764348ED91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000000"/>
                </a:solidFill>
              </a:rPr>
              <a:t>13.</a:t>
            </a:r>
            <a:r>
              <a:rPr lang="ko-KR" altLang="en-US" sz="1467">
                <a:solidFill>
                  <a:srgbClr val="000000"/>
                </a:solidFill>
              </a:rPr>
              <a:t>성령의 새바람 이 땅에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그림 1">
            <a:extLst>
              <a:ext uri="{FF2B5EF4-FFF2-40B4-BE49-F238E27FC236}">
                <a16:creationId xmlns:a16="http://schemas.microsoft.com/office/drawing/2014/main" id="{D27FDAA9-227D-6936-1175-8F03DB93E076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60A7D3CC-3017-1D5C-E5AC-FE1192684F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이 땅의 동과 서 남과 북</a:t>
            </a:r>
          </a:p>
        </p:txBody>
      </p:sp>
      <p:sp>
        <p:nvSpPr>
          <p:cNvPr id="6148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CBDF2136-A3FE-F1E3-C16A-DF318E5817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000000"/>
                </a:solidFill>
              </a:rPr>
              <a:t>9.</a:t>
            </a:r>
            <a:r>
              <a:rPr lang="ko-KR" altLang="en-US" sz="1467">
                <a:solidFill>
                  <a:srgbClr val="000000"/>
                </a:solidFill>
              </a:rPr>
              <a:t>한라에서 백두까지 백두에서</a:t>
            </a:r>
          </a:p>
        </p:txBody>
      </p:sp>
      <p:sp>
        <p:nvSpPr>
          <p:cNvPr id="6149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19188A17-E12E-E947-48D3-BFEBC67C10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000000"/>
                </a:solidFill>
              </a:rPr>
              <a:t>13.</a:t>
            </a:r>
            <a:r>
              <a:rPr lang="ko-KR" altLang="en-US" sz="1467">
                <a:solidFill>
                  <a:srgbClr val="000000"/>
                </a:solidFill>
              </a:rPr>
              <a:t>성령의 새바람 이 땅에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그림 1">
            <a:extLst>
              <a:ext uri="{FF2B5EF4-FFF2-40B4-BE49-F238E27FC236}">
                <a16:creationId xmlns:a16="http://schemas.microsoft.com/office/drawing/2014/main" id="{6D241EB2-4C44-33F8-1B65-887173E705D6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4B2D29A6-53C0-E0CD-E135-423C1E5EA1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이 땅의 동과 서 남과 북</a:t>
            </a:r>
          </a:p>
        </p:txBody>
      </p:sp>
      <p:sp>
        <p:nvSpPr>
          <p:cNvPr id="7172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9B35C157-97A1-86EF-E60B-5622C043CF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000000"/>
                </a:solidFill>
              </a:rPr>
              <a:t>9.</a:t>
            </a:r>
            <a:r>
              <a:rPr lang="ko-KR" altLang="en-US" sz="1467">
                <a:solidFill>
                  <a:srgbClr val="000000"/>
                </a:solidFill>
              </a:rPr>
              <a:t>한라에서 백두까지 백두에서</a:t>
            </a:r>
          </a:p>
        </p:txBody>
      </p:sp>
      <p:sp>
        <p:nvSpPr>
          <p:cNvPr id="7173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7C6B3C2F-2A6E-36E1-FA33-EA6A69AC24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000000"/>
                </a:solidFill>
              </a:rPr>
              <a:t>13.</a:t>
            </a:r>
            <a:r>
              <a:rPr lang="ko-KR" altLang="en-US" sz="1467">
                <a:solidFill>
                  <a:srgbClr val="000000"/>
                </a:solidFill>
              </a:rPr>
              <a:t>성령의 새바람 이 땅에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그림 1">
            <a:extLst>
              <a:ext uri="{FF2B5EF4-FFF2-40B4-BE49-F238E27FC236}">
                <a16:creationId xmlns:a16="http://schemas.microsoft.com/office/drawing/2014/main" id="{A7D937BE-B840-ECCC-067D-F4FD137D141D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9656569D-C9E0-A617-D86B-1784F6993D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이 땅의 동과 서 남과 북</a:t>
            </a:r>
          </a:p>
        </p:txBody>
      </p:sp>
      <p:sp>
        <p:nvSpPr>
          <p:cNvPr id="8196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7C065A92-4C6E-7415-B91A-C4B3B96655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000000"/>
                </a:solidFill>
              </a:rPr>
              <a:t>9.</a:t>
            </a:r>
            <a:r>
              <a:rPr lang="ko-KR" altLang="en-US" sz="1467">
                <a:solidFill>
                  <a:srgbClr val="000000"/>
                </a:solidFill>
              </a:rPr>
              <a:t>한라에서 백두까지 백두에서</a:t>
            </a:r>
          </a:p>
        </p:txBody>
      </p:sp>
      <p:sp>
        <p:nvSpPr>
          <p:cNvPr id="8197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44114527-4FB8-5F74-76C4-9749589729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000000"/>
                </a:solidFill>
              </a:rPr>
              <a:t>13.</a:t>
            </a:r>
            <a:r>
              <a:rPr lang="ko-KR" altLang="en-US" sz="1467">
                <a:solidFill>
                  <a:srgbClr val="000000"/>
                </a:solidFill>
              </a:rPr>
              <a:t>성령의 새바람 이 땅에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그림 2">
            <a:extLst>
              <a:ext uri="{FF2B5EF4-FFF2-40B4-BE49-F238E27FC236}">
                <a16:creationId xmlns:a16="http://schemas.microsoft.com/office/drawing/2014/main" id="{AA4FB0FC-E2F9-32E5-F637-01AED4E25CD1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214DEF39-9988-5333-EEC3-50A24404C9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이 땅의 동과 서 남과 북</a:t>
            </a:r>
          </a:p>
        </p:txBody>
      </p:sp>
      <p:sp>
        <p:nvSpPr>
          <p:cNvPr id="9220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5288D72F-A0FB-F2A4-2F79-F133470848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000000"/>
                </a:solidFill>
              </a:rPr>
              <a:t>9.</a:t>
            </a:r>
            <a:r>
              <a:rPr lang="ko-KR" altLang="en-US" sz="1467">
                <a:solidFill>
                  <a:srgbClr val="000000"/>
                </a:solidFill>
              </a:rPr>
              <a:t>한라에서 백두까지 백두에서</a:t>
            </a:r>
          </a:p>
        </p:txBody>
      </p:sp>
      <p:sp>
        <p:nvSpPr>
          <p:cNvPr id="9221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1674977B-C1B8-68E9-F879-2BCFED97FB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000000"/>
                </a:solidFill>
              </a:rPr>
              <a:t>13.</a:t>
            </a:r>
            <a:r>
              <a:rPr lang="ko-KR" altLang="en-US" sz="1467">
                <a:solidFill>
                  <a:srgbClr val="000000"/>
                </a:solidFill>
              </a:rPr>
              <a:t>성령의 새바람 이 땅에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그림 1">
            <a:extLst>
              <a:ext uri="{FF2B5EF4-FFF2-40B4-BE49-F238E27FC236}">
                <a16:creationId xmlns:a16="http://schemas.microsoft.com/office/drawing/2014/main" id="{865A6E51-6F49-9783-C20B-C907DCAE19DC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8F8DFA89-2F99-8DD7-B88B-56706A212F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오소서 진리의 성령님</a:t>
            </a:r>
          </a:p>
        </p:txBody>
      </p:sp>
      <p:sp>
        <p:nvSpPr>
          <p:cNvPr id="3076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2AAA87FC-FFD3-62FD-7435-D545C03881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3.</a:t>
            </a:r>
            <a:r>
              <a:rPr lang="ko-KR" altLang="en-US" sz="1467">
                <a:solidFill>
                  <a:srgbClr val="000000"/>
                </a:solidFill>
              </a:rPr>
              <a:t>오소서 은혜의 성령님</a:t>
            </a:r>
          </a:p>
        </p:txBody>
      </p:sp>
      <p:sp>
        <p:nvSpPr>
          <p:cNvPr id="3077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CB41C3D4-ADBB-3B69-8D15-A972EE2AF3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5.</a:t>
            </a:r>
            <a:r>
              <a:rPr lang="ko-KR" altLang="en-US" sz="1467">
                <a:solidFill>
                  <a:srgbClr val="000000"/>
                </a:solidFill>
              </a:rPr>
              <a:t>부흥의 불길 타오르게 하소서</a:t>
            </a:r>
          </a:p>
        </p:txBody>
      </p:sp>
      <p:sp>
        <p:nvSpPr>
          <p:cNvPr id="3078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9860ADD7-0F1B-1A21-AC77-A6FF8E8995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7.</a:t>
            </a:r>
            <a:r>
              <a:rPr lang="ko-KR" altLang="en-US" sz="1467">
                <a:solidFill>
                  <a:srgbClr val="000000"/>
                </a:solidFill>
              </a:rPr>
              <a:t>흰옷 입은 주의 순결한 백성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그림 1">
            <a:extLst>
              <a:ext uri="{FF2B5EF4-FFF2-40B4-BE49-F238E27FC236}">
                <a16:creationId xmlns:a16="http://schemas.microsoft.com/office/drawing/2014/main" id="{DE077F00-5955-54D8-51F2-3D73A2F2E111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F9C683A2-6CC3-EFF4-124C-070C2968F4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이 땅의 동과 서 남과 북</a:t>
            </a:r>
          </a:p>
        </p:txBody>
      </p:sp>
      <p:sp>
        <p:nvSpPr>
          <p:cNvPr id="10244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BBFA717D-46D3-2932-6208-85CFAE4120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000000"/>
                </a:solidFill>
              </a:rPr>
              <a:t>9.</a:t>
            </a:r>
            <a:r>
              <a:rPr lang="ko-KR" altLang="en-US" sz="1467">
                <a:solidFill>
                  <a:srgbClr val="000000"/>
                </a:solidFill>
              </a:rPr>
              <a:t>한라에서 백두까지 백두에서</a:t>
            </a:r>
          </a:p>
        </p:txBody>
      </p:sp>
      <p:sp>
        <p:nvSpPr>
          <p:cNvPr id="10245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7DC1A435-968F-C62A-78E6-E3F1E6CC38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000000"/>
                </a:solidFill>
              </a:rPr>
              <a:t>13.</a:t>
            </a:r>
            <a:r>
              <a:rPr lang="ko-KR" altLang="en-US" sz="1467">
                <a:solidFill>
                  <a:srgbClr val="000000"/>
                </a:solidFill>
              </a:rPr>
              <a:t>성령의 새바람 이 땅에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그림 1">
            <a:extLst>
              <a:ext uri="{FF2B5EF4-FFF2-40B4-BE49-F238E27FC236}">
                <a16:creationId xmlns:a16="http://schemas.microsoft.com/office/drawing/2014/main" id="{B161780A-A89D-55E5-A870-8D183C1BBA7E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BA3EBEE5-FD62-6DAF-458F-01CED26475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000000"/>
                </a:solidFill>
              </a:rPr>
              <a:t>1.</a:t>
            </a:r>
            <a:r>
              <a:rPr lang="ko-KR" altLang="en-US" sz="1467">
                <a:solidFill>
                  <a:srgbClr val="000000"/>
                </a:solidFill>
              </a:rPr>
              <a:t>이 땅의 동과 서 남과 북</a:t>
            </a:r>
          </a:p>
        </p:txBody>
      </p:sp>
      <p:sp>
        <p:nvSpPr>
          <p:cNvPr id="11268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D52CC890-C251-253C-BED0-7786C04E11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FF0000"/>
                </a:solidFill>
              </a:rPr>
              <a:t>9.</a:t>
            </a:r>
            <a:r>
              <a:rPr lang="ko-KR" altLang="en-US" sz="1467">
                <a:solidFill>
                  <a:srgbClr val="FF0000"/>
                </a:solidFill>
              </a:rPr>
              <a:t>한라에서 백두까지 백두에서</a:t>
            </a:r>
          </a:p>
        </p:txBody>
      </p:sp>
      <p:sp>
        <p:nvSpPr>
          <p:cNvPr id="11269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21BEA917-0A38-82FB-4F86-14B5E7672E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000000"/>
                </a:solidFill>
              </a:rPr>
              <a:t>13.</a:t>
            </a:r>
            <a:r>
              <a:rPr lang="ko-KR" altLang="en-US" sz="1467">
                <a:solidFill>
                  <a:srgbClr val="000000"/>
                </a:solidFill>
              </a:rPr>
              <a:t>성령의 새바람 이 땅에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그림 1">
            <a:extLst>
              <a:ext uri="{FF2B5EF4-FFF2-40B4-BE49-F238E27FC236}">
                <a16:creationId xmlns:a16="http://schemas.microsoft.com/office/drawing/2014/main" id="{C4623370-6B28-E0BD-3010-07E60B98B3B1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6AB113EB-13A8-6BE4-00F5-D263CBB956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000000"/>
                </a:solidFill>
              </a:rPr>
              <a:t>1.</a:t>
            </a:r>
            <a:r>
              <a:rPr lang="ko-KR" altLang="en-US" sz="1467">
                <a:solidFill>
                  <a:srgbClr val="000000"/>
                </a:solidFill>
              </a:rPr>
              <a:t>이 땅의 동과 서 남과 북</a:t>
            </a:r>
          </a:p>
        </p:txBody>
      </p:sp>
      <p:sp>
        <p:nvSpPr>
          <p:cNvPr id="12292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636641F2-1EE6-7F0D-0D23-F0E20A0EAD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FF0000"/>
                </a:solidFill>
              </a:rPr>
              <a:t>9.</a:t>
            </a:r>
            <a:r>
              <a:rPr lang="ko-KR" altLang="en-US" sz="1467">
                <a:solidFill>
                  <a:srgbClr val="FF0000"/>
                </a:solidFill>
              </a:rPr>
              <a:t>한라에서 백두까지 백두에서</a:t>
            </a:r>
          </a:p>
        </p:txBody>
      </p:sp>
      <p:sp>
        <p:nvSpPr>
          <p:cNvPr id="12293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E4D6DD88-46B1-E669-9E7D-AF032172F7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000000"/>
                </a:solidFill>
              </a:rPr>
              <a:t>13.</a:t>
            </a:r>
            <a:r>
              <a:rPr lang="ko-KR" altLang="en-US" sz="1467">
                <a:solidFill>
                  <a:srgbClr val="000000"/>
                </a:solidFill>
              </a:rPr>
              <a:t>성령의 새바람 이 땅에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그림 1">
            <a:extLst>
              <a:ext uri="{FF2B5EF4-FFF2-40B4-BE49-F238E27FC236}">
                <a16:creationId xmlns:a16="http://schemas.microsoft.com/office/drawing/2014/main" id="{B7948679-B263-0FE0-1017-078AC001A4FA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EB8AC6DB-72D1-2A14-9C1D-C1ECD79646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000000"/>
                </a:solidFill>
              </a:rPr>
              <a:t>1.</a:t>
            </a:r>
            <a:r>
              <a:rPr lang="ko-KR" altLang="en-US" sz="1467">
                <a:solidFill>
                  <a:srgbClr val="000000"/>
                </a:solidFill>
              </a:rPr>
              <a:t>이 땅의 동과 서 남과 북</a:t>
            </a:r>
          </a:p>
        </p:txBody>
      </p:sp>
      <p:sp>
        <p:nvSpPr>
          <p:cNvPr id="13316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C07FAEDD-C67B-AB9A-EC69-BA1A129731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FF0000"/>
                </a:solidFill>
              </a:rPr>
              <a:t>9.</a:t>
            </a:r>
            <a:r>
              <a:rPr lang="ko-KR" altLang="en-US" sz="1467">
                <a:solidFill>
                  <a:srgbClr val="FF0000"/>
                </a:solidFill>
              </a:rPr>
              <a:t>한라에서 백두까지 백두에서</a:t>
            </a:r>
          </a:p>
        </p:txBody>
      </p:sp>
      <p:sp>
        <p:nvSpPr>
          <p:cNvPr id="13317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75AB29FB-BDB3-D29A-9055-7201A035A5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000000"/>
                </a:solidFill>
              </a:rPr>
              <a:t>13.</a:t>
            </a:r>
            <a:r>
              <a:rPr lang="ko-KR" altLang="en-US" sz="1467">
                <a:solidFill>
                  <a:srgbClr val="000000"/>
                </a:solidFill>
              </a:rPr>
              <a:t>성령의 새바람 이 땅에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그림 1">
            <a:extLst>
              <a:ext uri="{FF2B5EF4-FFF2-40B4-BE49-F238E27FC236}">
                <a16:creationId xmlns:a16="http://schemas.microsoft.com/office/drawing/2014/main" id="{7DA8BB36-6370-04F0-3EB3-65529979091A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1DFC99E5-C671-874B-C756-B7888D7B39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000000"/>
                </a:solidFill>
              </a:rPr>
              <a:t>1.</a:t>
            </a:r>
            <a:r>
              <a:rPr lang="ko-KR" altLang="en-US" sz="1467">
                <a:solidFill>
                  <a:srgbClr val="000000"/>
                </a:solidFill>
              </a:rPr>
              <a:t>이 땅의 동과 서 남과 북</a:t>
            </a:r>
          </a:p>
        </p:txBody>
      </p:sp>
      <p:sp>
        <p:nvSpPr>
          <p:cNvPr id="14340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2C0FD2B7-CC86-F112-083E-23DD65A67E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FF0000"/>
                </a:solidFill>
              </a:rPr>
              <a:t>9.</a:t>
            </a:r>
            <a:r>
              <a:rPr lang="ko-KR" altLang="en-US" sz="1467">
                <a:solidFill>
                  <a:srgbClr val="FF0000"/>
                </a:solidFill>
              </a:rPr>
              <a:t>한라에서 백두까지 백두에서</a:t>
            </a:r>
          </a:p>
        </p:txBody>
      </p:sp>
      <p:sp>
        <p:nvSpPr>
          <p:cNvPr id="14341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4840B87D-FF3F-78CF-BA88-47233522D0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000000"/>
                </a:solidFill>
              </a:rPr>
              <a:t>13.</a:t>
            </a:r>
            <a:r>
              <a:rPr lang="ko-KR" altLang="en-US" sz="1467">
                <a:solidFill>
                  <a:srgbClr val="000000"/>
                </a:solidFill>
              </a:rPr>
              <a:t>성령의 새바람 이 땅에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그림 1">
            <a:extLst>
              <a:ext uri="{FF2B5EF4-FFF2-40B4-BE49-F238E27FC236}">
                <a16:creationId xmlns:a16="http://schemas.microsoft.com/office/drawing/2014/main" id="{38306D9C-35CF-9942-B264-50F0871D4780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757B2221-7B7F-9EA8-CB12-EF7032BCB8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000000"/>
                </a:solidFill>
              </a:rPr>
              <a:t>1.</a:t>
            </a:r>
            <a:r>
              <a:rPr lang="ko-KR" altLang="en-US" sz="1467">
                <a:solidFill>
                  <a:srgbClr val="000000"/>
                </a:solidFill>
              </a:rPr>
              <a:t>이 땅의 동과 서 남과 북</a:t>
            </a:r>
          </a:p>
        </p:txBody>
      </p:sp>
      <p:sp>
        <p:nvSpPr>
          <p:cNvPr id="15364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1A5F3624-3DEC-8DDE-6212-1402DB4C3F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000000"/>
                </a:solidFill>
              </a:rPr>
              <a:t>9.</a:t>
            </a:r>
            <a:r>
              <a:rPr lang="ko-KR" altLang="en-US" sz="1467">
                <a:solidFill>
                  <a:srgbClr val="000000"/>
                </a:solidFill>
              </a:rPr>
              <a:t>한라에서 백두까지 백두에서</a:t>
            </a:r>
          </a:p>
        </p:txBody>
      </p:sp>
      <p:sp>
        <p:nvSpPr>
          <p:cNvPr id="15365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28C17F25-B964-8A43-8720-FA34FE1BE8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FF0000"/>
                </a:solidFill>
              </a:rPr>
              <a:t>13.</a:t>
            </a:r>
            <a:r>
              <a:rPr lang="ko-KR" altLang="en-US" sz="1467">
                <a:solidFill>
                  <a:srgbClr val="FF0000"/>
                </a:solidFill>
              </a:rPr>
              <a:t>성령의 새바람 이 땅에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그림 1">
            <a:extLst>
              <a:ext uri="{FF2B5EF4-FFF2-40B4-BE49-F238E27FC236}">
                <a16:creationId xmlns:a16="http://schemas.microsoft.com/office/drawing/2014/main" id="{8881A230-4FD2-1823-B36D-0D6A1FF0E2A9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4E731313-006C-EC05-413D-294A68C36B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000000"/>
                </a:solidFill>
              </a:rPr>
              <a:t>1.</a:t>
            </a:r>
            <a:r>
              <a:rPr lang="ko-KR" altLang="en-US" sz="1467">
                <a:solidFill>
                  <a:srgbClr val="000000"/>
                </a:solidFill>
              </a:rPr>
              <a:t>이 땅의 동과 서 남과 북</a:t>
            </a:r>
          </a:p>
        </p:txBody>
      </p:sp>
      <p:sp>
        <p:nvSpPr>
          <p:cNvPr id="16388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AF589E0A-7D5B-BE8F-5F55-6D9D6EA50B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000000"/>
                </a:solidFill>
              </a:rPr>
              <a:t>9.</a:t>
            </a:r>
            <a:r>
              <a:rPr lang="ko-KR" altLang="en-US" sz="1467">
                <a:solidFill>
                  <a:srgbClr val="000000"/>
                </a:solidFill>
              </a:rPr>
              <a:t>한라에서 백두까지 백두에서</a:t>
            </a:r>
          </a:p>
        </p:txBody>
      </p:sp>
      <p:sp>
        <p:nvSpPr>
          <p:cNvPr id="16389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D942121D-329A-7661-0BDC-8FCB402046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FF0000"/>
                </a:solidFill>
              </a:rPr>
              <a:t>13.</a:t>
            </a:r>
            <a:r>
              <a:rPr lang="ko-KR" altLang="en-US" sz="1467">
                <a:solidFill>
                  <a:srgbClr val="FF0000"/>
                </a:solidFill>
              </a:rPr>
              <a:t>성령의 새바람 이 땅에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그림 2">
            <a:extLst>
              <a:ext uri="{FF2B5EF4-FFF2-40B4-BE49-F238E27FC236}">
                <a16:creationId xmlns:a16="http://schemas.microsoft.com/office/drawing/2014/main" id="{B67C8FAD-09E4-AC37-5877-A86895B2F7B2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2B5A49B1-CF6C-CD56-11EF-E674D76898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000000"/>
                </a:solidFill>
              </a:rPr>
              <a:t>1.</a:t>
            </a:r>
            <a:r>
              <a:rPr lang="ko-KR" altLang="en-US" sz="1467">
                <a:solidFill>
                  <a:srgbClr val="000000"/>
                </a:solidFill>
              </a:rPr>
              <a:t>이 땅의 동과 서 남과 북</a:t>
            </a:r>
          </a:p>
        </p:txBody>
      </p:sp>
      <p:sp>
        <p:nvSpPr>
          <p:cNvPr id="17412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E521A358-8BD0-4129-0041-0895D99A38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000000"/>
                </a:solidFill>
              </a:rPr>
              <a:t>9.</a:t>
            </a:r>
            <a:r>
              <a:rPr lang="ko-KR" altLang="en-US" sz="1467">
                <a:solidFill>
                  <a:srgbClr val="000000"/>
                </a:solidFill>
              </a:rPr>
              <a:t>한라에서 백두까지 백두에서</a:t>
            </a:r>
          </a:p>
        </p:txBody>
      </p:sp>
      <p:sp>
        <p:nvSpPr>
          <p:cNvPr id="17413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D5FFC210-9C10-7356-34FE-0E37DD10B9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FF0000"/>
                </a:solidFill>
              </a:rPr>
              <a:t>13.</a:t>
            </a:r>
            <a:r>
              <a:rPr lang="ko-KR" altLang="en-US" sz="1467">
                <a:solidFill>
                  <a:srgbClr val="FF0000"/>
                </a:solidFill>
              </a:rPr>
              <a:t>성령의 새바람 이 땅에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그림 1">
            <a:extLst>
              <a:ext uri="{FF2B5EF4-FFF2-40B4-BE49-F238E27FC236}">
                <a16:creationId xmlns:a16="http://schemas.microsoft.com/office/drawing/2014/main" id="{E1474E55-CE93-B73C-5A32-3FADB195AD20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08FE5F45-B9D9-2495-9450-0B95045428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000000"/>
                </a:solidFill>
              </a:rPr>
              <a:t>1.</a:t>
            </a:r>
            <a:r>
              <a:rPr lang="ko-KR" altLang="en-US" sz="1467">
                <a:solidFill>
                  <a:srgbClr val="000000"/>
                </a:solidFill>
              </a:rPr>
              <a:t>이 땅의 동과 서 남과 북</a:t>
            </a:r>
          </a:p>
        </p:txBody>
      </p:sp>
      <p:sp>
        <p:nvSpPr>
          <p:cNvPr id="18436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8595C104-3606-9051-AE75-160E8637C6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000000"/>
                </a:solidFill>
              </a:rPr>
              <a:t>9.</a:t>
            </a:r>
            <a:r>
              <a:rPr lang="ko-KR" altLang="en-US" sz="1467">
                <a:solidFill>
                  <a:srgbClr val="000000"/>
                </a:solidFill>
              </a:rPr>
              <a:t>한라에서 백두까지 백두에서</a:t>
            </a:r>
          </a:p>
        </p:txBody>
      </p:sp>
      <p:sp>
        <p:nvSpPr>
          <p:cNvPr id="18437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75E04C80-2E7C-7AD6-53DC-4D68215A74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FF0000"/>
                </a:solidFill>
              </a:rPr>
              <a:t>13.</a:t>
            </a:r>
            <a:r>
              <a:rPr lang="ko-KR" altLang="en-US" sz="1467">
                <a:solidFill>
                  <a:srgbClr val="FF0000"/>
                </a:solidFill>
              </a:rPr>
              <a:t>성령의 새바람 이 땅에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>
            <a:extLst>
              <a:ext uri="{FF2B5EF4-FFF2-40B4-BE49-F238E27FC236}">
                <a16:creationId xmlns:a16="http://schemas.microsoft.com/office/drawing/2014/main" id="{CCDBEBD4-CD9F-4DAD-A216-8C1D934D1A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6863" cy="6858000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D1E1CC9-ED42-4DE0-8E6D-DD3266FDE04F}"/>
              </a:ext>
            </a:extLst>
          </p:cNvPr>
          <p:cNvSpPr txBox="1"/>
          <p:nvPr/>
        </p:nvSpPr>
        <p:spPr>
          <a:xfrm>
            <a:off x="0" y="1389980"/>
            <a:ext cx="12192000" cy="4078039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ko-KR" altLang="en-US" sz="500" b="1" spc="-150" dirty="0">
                <a:solidFill>
                  <a:srgbClr val="0033CC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 </a:t>
            </a:r>
            <a:endParaRPr lang="en-US" altLang="ko-KR" sz="500" b="1" spc="-150" dirty="0">
              <a:solidFill>
                <a:srgbClr val="0033CC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/>
            <a:endParaRPr lang="en-US" altLang="ko-KR" sz="500" b="1" spc="-150" dirty="0">
              <a:solidFill>
                <a:srgbClr val="0033CC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/>
            <a:endParaRPr lang="en-US" altLang="ko-KR" sz="500" b="1" spc="-150" dirty="0">
              <a:solidFill>
                <a:srgbClr val="0033CC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/>
            <a:endParaRPr lang="ko-KR" altLang="en-US" sz="500" b="1" spc="-150" dirty="0">
              <a:solidFill>
                <a:srgbClr val="0033CC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/>
            <a:r>
              <a:rPr lang="ko-KR" altLang="en-US" sz="4200" b="1" spc="-300" dirty="0">
                <a:solidFill>
                  <a:srgbClr val="0033CC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기도</a:t>
            </a:r>
            <a:r>
              <a:rPr lang="en-US" altLang="ko-KR" sz="4200" b="1" spc="-300" dirty="0">
                <a:solidFill>
                  <a:srgbClr val="0033CC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4] </a:t>
            </a:r>
            <a:r>
              <a:rPr lang="ko-KR" altLang="en-US" sz="4200" b="1" spc="-300" dirty="0">
                <a:solidFill>
                  <a:srgbClr val="0033CC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북한과 한반도 평화를 주님 손에 </a:t>
            </a:r>
            <a:r>
              <a:rPr lang="ko-KR" altLang="en-US" sz="4200" b="1" spc="-300" dirty="0" err="1">
                <a:solidFill>
                  <a:srgbClr val="0033CC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올려늫습니다</a:t>
            </a:r>
            <a:r>
              <a:rPr lang="en-US" altLang="ko-KR" sz="4200" b="1" spc="-300" dirty="0">
                <a:solidFill>
                  <a:srgbClr val="0033CC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en-US" altLang="ko-KR" sz="500" b="1" spc="-300" dirty="0">
              <a:solidFill>
                <a:srgbClr val="0033CC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/>
            <a:endParaRPr lang="en-US" altLang="ko-KR" sz="500" b="1" spc="-300" dirty="0">
              <a:solidFill>
                <a:srgbClr val="0033CC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/>
            <a:endParaRPr lang="en-US" altLang="ko-KR" sz="500" b="1" spc="-150" dirty="0">
              <a:solidFill>
                <a:srgbClr val="0033CC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r>
              <a:rPr lang="en-US" altLang="ko-KR" sz="40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1) </a:t>
            </a:r>
            <a:r>
              <a:rPr lang="ko-KR" altLang="en-US" sz="4000" b="1" spc="-150" dirty="0">
                <a:latin typeface="나눔고딕" panose="020D0604000000000000" pitchFamily="50" charset="-127"/>
                <a:ea typeface="나눔고딕" panose="020D0604000000000000" pitchFamily="50" charset="-127"/>
              </a:rPr>
              <a:t>한반도에 참된 자유와 평화가 임하도록 성령이 운행하여 </a:t>
            </a:r>
            <a:r>
              <a:rPr lang="ko-KR" altLang="en-US" sz="4000" b="1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주옵소서</a:t>
            </a:r>
            <a:r>
              <a:rPr lang="en-US" altLang="ko-KR" sz="40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endParaRPr lang="en-US" altLang="ko-KR" sz="1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r>
              <a:rPr lang="en-US" altLang="ko-KR" sz="40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2) </a:t>
            </a:r>
            <a:r>
              <a:rPr lang="ko-KR" altLang="en-US" sz="40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북한 주민들의 삶이 개선되고 복음의 문이 열리도록 </a:t>
            </a:r>
            <a:r>
              <a:rPr lang="ko-KR" altLang="en-US" sz="4000" b="1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고레스와</a:t>
            </a:r>
            <a:r>
              <a:rPr lang="ko-KR" altLang="en-US" sz="40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 같은 지도자를 세워 </a:t>
            </a:r>
            <a:r>
              <a:rPr lang="ko-KR" altLang="en-US" sz="4000" b="1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주옵소서</a:t>
            </a:r>
            <a:r>
              <a:rPr lang="en-US" altLang="ko-KR" sz="40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endParaRPr lang="en-US" altLang="ko-KR" sz="1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endParaRPr lang="en-US" altLang="ko-KR" sz="5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endParaRPr lang="en-US" altLang="ko-KR" sz="5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endParaRPr lang="en-US" altLang="ko-KR" sz="5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endParaRPr lang="en-US" altLang="ko-KR" sz="5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4071061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그림 1">
            <a:extLst>
              <a:ext uri="{FF2B5EF4-FFF2-40B4-BE49-F238E27FC236}">
                <a16:creationId xmlns:a16="http://schemas.microsoft.com/office/drawing/2014/main" id="{B9BFD2EE-AC40-2D17-151D-D21C10E1C457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4445E923-61A5-09F2-BCE8-2865077285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1.</a:t>
            </a:r>
            <a:r>
              <a:rPr lang="ko-KR" altLang="en-US" sz="1467">
                <a:solidFill>
                  <a:srgbClr val="000000"/>
                </a:solidFill>
              </a:rPr>
              <a:t>오소서 진리의 성령님</a:t>
            </a:r>
          </a:p>
        </p:txBody>
      </p:sp>
      <p:sp>
        <p:nvSpPr>
          <p:cNvPr id="4100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361B5088-3A76-6DC9-645E-ABFDE1D0C2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FF0000"/>
                </a:solidFill>
              </a:rPr>
              <a:t>3.</a:t>
            </a:r>
            <a:r>
              <a:rPr lang="ko-KR" altLang="en-US" sz="1467">
                <a:solidFill>
                  <a:srgbClr val="FF0000"/>
                </a:solidFill>
              </a:rPr>
              <a:t>오소서 은혜의 성령님</a:t>
            </a:r>
          </a:p>
        </p:txBody>
      </p:sp>
      <p:sp>
        <p:nvSpPr>
          <p:cNvPr id="4101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7417FFDF-18DA-4270-7987-64CAC95252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5.</a:t>
            </a:r>
            <a:r>
              <a:rPr lang="ko-KR" altLang="en-US" sz="1467">
                <a:solidFill>
                  <a:srgbClr val="000000"/>
                </a:solidFill>
              </a:rPr>
              <a:t>부흥의 불길 타오르게 하소서</a:t>
            </a:r>
          </a:p>
        </p:txBody>
      </p:sp>
      <p:sp>
        <p:nvSpPr>
          <p:cNvPr id="4102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1F1957A4-95E9-CFF8-3CFF-E4A5410592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7.</a:t>
            </a:r>
            <a:r>
              <a:rPr lang="ko-KR" altLang="en-US" sz="1467">
                <a:solidFill>
                  <a:srgbClr val="000000"/>
                </a:solidFill>
              </a:rPr>
              <a:t>흰옷 입은 주의 순결한 백성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>
            <a:extLst>
              <a:ext uri="{FF2B5EF4-FFF2-40B4-BE49-F238E27FC236}">
                <a16:creationId xmlns:a16="http://schemas.microsoft.com/office/drawing/2014/main" id="{CCDBEBD4-CD9F-4DAD-A216-8C1D934D1A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6863" cy="6858000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D1E1CC9-ED42-4DE0-8E6D-DD3266FDE04F}"/>
              </a:ext>
            </a:extLst>
          </p:cNvPr>
          <p:cNvSpPr txBox="1"/>
          <p:nvPr/>
        </p:nvSpPr>
        <p:spPr>
          <a:xfrm>
            <a:off x="0" y="1243786"/>
            <a:ext cx="12192000" cy="4370427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ko-KR" altLang="en-US" sz="500" b="1" spc="-150" dirty="0">
                <a:solidFill>
                  <a:srgbClr val="0033CC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 </a:t>
            </a:r>
            <a:endParaRPr lang="en-US" altLang="ko-KR" sz="500" b="1" spc="-150" dirty="0">
              <a:solidFill>
                <a:srgbClr val="0033CC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/>
            <a:endParaRPr lang="en-US" altLang="ko-KR" sz="500" b="1" spc="-150" dirty="0">
              <a:solidFill>
                <a:srgbClr val="0033CC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/>
            <a:endParaRPr lang="en-US" altLang="ko-KR" sz="500" b="1" spc="-150" dirty="0">
              <a:solidFill>
                <a:srgbClr val="0033CC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/>
            <a:endParaRPr lang="ko-KR" altLang="en-US" sz="500" b="1" spc="-150" dirty="0">
              <a:solidFill>
                <a:srgbClr val="0033CC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endParaRPr lang="en-US" altLang="ko-KR" sz="1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r>
              <a:rPr lang="en-US" altLang="ko-KR" sz="40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3) </a:t>
            </a:r>
            <a:r>
              <a:rPr lang="ko-KR" altLang="en-US" sz="40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복음 때문에 </a:t>
            </a:r>
            <a:r>
              <a:rPr lang="ko-KR" altLang="en-US" sz="4000" b="1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고난당하는</a:t>
            </a:r>
            <a:r>
              <a:rPr lang="ko-KR" altLang="en-US" sz="40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 북한의 성도들에게 은혜를  베풀어 주시고 </a:t>
            </a:r>
            <a:r>
              <a:rPr lang="ko-KR" altLang="en-US" sz="4000" b="1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버틸수</a:t>
            </a:r>
            <a:r>
              <a:rPr lang="ko-KR" altLang="en-US" sz="40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 있는 힘과 용기를 </a:t>
            </a:r>
            <a:r>
              <a:rPr lang="ko-KR" altLang="en-US" sz="4000" b="1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주옵소서</a:t>
            </a:r>
            <a:r>
              <a:rPr lang="en-US" altLang="ko-KR" sz="40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endParaRPr lang="en-US" altLang="ko-KR" sz="1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r>
              <a:rPr lang="en-US" altLang="ko-KR" sz="40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4) </a:t>
            </a:r>
            <a:r>
              <a:rPr lang="ko-KR" altLang="en-US" sz="4000" b="1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탈북민들을</a:t>
            </a:r>
            <a:r>
              <a:rPr lang="ko-KR" altLang="en-US" sz="40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 자유의 품으로 인도하시고</a:t>
            </a:r>
            <a:r>
              <a:rPr lang="en-US" altLang="ko-KR" sz="40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40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잘 정착하여 새 날을 준비하게 </a:t>
            </a:r>
            <a:r>
              <a:rPr lang="ko-KR" altLang="en-US" sz="4000" b="1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하옵소서</a:t>
            </a:r>
            <a:r>
              <a:rPr lang="en-US" altLang="ko-KR" sz="40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endParaRPr lang="en-US" altLang="ko-KR" sz="1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r>
              <a:rPr lang="en-US" altLang="ko-KR" sz="40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5) </a:t>
            </a:r>
            <a:r>
              <a:rPr lang="ko-KR" altLang="en-US" sz="40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남북 간의 적대감이 줄어들고 화해의 길이 열리도록 세계 정세를 주장하여 </a:t>
            </a:r>
            <a:r>
              <a:rPr lang="ko-KR" altLang="en-US" sz="4000" b="1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주옵소서</a:t>
            </a:r>
            <a:r>
              <a:rPr lang="en-US" altLang="ko-KR" sz="40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en-US" altLang="ko-KR" sz="5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endParaRPr lang="en-US" altLang="ko-KR" sz="5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endParaRPr lang="en-US" altLang="ko-KR" sz="5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endParaRPr lang="en-US" altLang="ko-KR" sz="5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03024652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그림 19">
            <a:extLst>
              <a:ext uri="{FF2B5EF4-FFF2-40B4-BE49-F238E27FC236}">
                <a16:creationId xmlns:a16="http://schemas.microsoft.com/office/drawing/2014/main" id="{FAFD5AC9-1261-FBF5-AD0A-3E1EBD513079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D23A2E27-CDED-9AC0-BE04-E20B72956A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오직 주의 사랑에 매여</a:t>
            </a:r>
          </a:p>
        </p:txBody>
      </p:sp>
      <p:sp>
        <p:nvSpPr>
          <p:cNvPr id="2052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D9365028-379F-3DB2-FEA2-7F593112B3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3.</a:t>
            </a:r>
            <a:r>
              <a:rPr lang="ko-KR" altLang="en-US" sz="1467">
                <a:solidFill>
                  <a:srgbClr val="000000"/>
                </a:solidFill>
              </a:rPr>
              <a:t>오직 주의 임재 안에 갇혀</a:t>
            </a:r>
          </a:p>
        </p:txBody>
      </p:sp>
      <p:sp>
        <p:nvSpPr>
          <p:cNvPr id="2053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D4EB54D3-D849-AF9E-6C56-100EF4995D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5.</a:t>
            </a:r>
            <a:r>
              <a:rPr lang="ko-KR" altLang="en-US" sz="1467">
                <a:solidFill>
                  <a:srgbClr val="000000"/>
                </a:solidFill>
              </a:rPr>
              <a:t>주께서 주신 모든 은혜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그림 1">
            <a:extLst>
              <a:ext uri="{FF2B5EF4-FFF2-40B4-BE49-F238E27FC236}">
                <a16:creationId xmlns:a16="http://schemas.microsoft.com/office/drawing/2014/main" id="{2A406EE8-7D52-F90A-DA3D-0A823BAD6BED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655DB748-AF3C-F366-46A4-4338391C0B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오직 주의 사랑에 매여</a:t>
            </a:r>
          </a:p>
        </p:txBody>
      </p:sp>
      <p:sp>
        <p:nvSpPr>
          <p:cNvPr id="3076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ECC88CCF-A428-1B44-75E7-B659270DDC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3.</a:t>
            </a:r>
            <a:r>
              <a:rPr lang="ko-KR" altLang="en-US" sz="1467">
                <a:solidFill>
                  <a:srgbClr val="000000"/>
                </a:solidFill>
              </a:rPr>
              <a:t>오직 주의 임재 안에 갇혀</a:t>
            </a:r>
          </a:p>
        </p:txBody>
      </p:sp>
      <p:sp>
        <p:nvSpPr>
          <p:cNvPr id="3077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563E7AD7-D0B4-B3E7-4917-55F3F684CC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5.</a:t>
            </a:r>
            <a:r>
              <a:rPr lang="ko-KR" altLang="en-US" sz="1467">
                <a:solidFill>
                  <a:srgbClr val="000000"/>
                </a:solidFill>
              </a:rPr>
              <a:t>주께서 주신 모든 은혜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그림 1">
            <a:extLst>
              <a:ext uri="{FF2B5EF4-FFF2-40B4-BE49-F238E27FC236}">
                <a16:creationId xmlns:a16="http://schemas.microsoft.com/office/drawing/2014/main" id="{DC4429A2-DA9B-34F4-D098-08AB634E6D44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19A5C6C6-5583-7D17-BDED-491DB5BEC5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1.</a:t>
            </a:r>
            <a:r>
              <a:rPr lang="ko-KR" altLang="en-US" sz="1467">
                <a:solidFill>
                  <a:srgbClr val="000000"/>
                </a:solidFill>
              </a:rPr>
              <a:t>오직 주의 사랑에 매여</a:t>
            </a:r>
          </a:p>
        </p:txBody>
      </p:sp>
      <p:sp>
        <p:nvSpPr>
          <p:cNvPr id="4100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D02A56C5-F41B-5673-782C-39A27E81B3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FF0000"/>
                </a:solidFill>
              </a:rPr>
              <a:t>3.</a:t>
            </a:r>
            <a:r>
              <a:rPr lang="ko-KR" altLang="en-US" sz="1467">
                <a:solidFill>
                  <a:srgbClr val="FF0000"/>
                </a:solidFill>
              </a:rPr>
              <a:t>오직 주의 임재 안에 갇혀</a:t>
            </a:r>
          </a:p>
        </p:txBody>
      </p:sp>
      <p:sp>
        <p:nvSpPr>
          <p:cNvPr id="4101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DA6EF11C-6B9D-93FD-5C3C-B62FC1D7C5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5.</a:t>
            </a:r>
            <a:r>
              <a:rPr lang="ko-KR" altLang="en-US" sz="1467">
                <a:solidFill>
                  <a:srgbClr val="000000"/>
                </a:solidFill>
              </a:rPr>
              <a:t>주께서 주신 모든 은혜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그림 1">
            <a:extLst>
              <a:ext uri="{FF2B5EF4-FFF2-40B4-BE49-F238E27FC236}">
                <a16:creationId xmlns:a16="http://schemas.microsoft.com/office/drawing/2014/main" id="{4EEA1273-78D3-830A-E861-660173642208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2052445A-0A2C-6DEA-B287-028AE5483B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1.</a:t>
            </a:r>
            <a:r>
              <a:rPr lang="ko-KR" altLang="en-US" sz="1467">
                <a:solidFill>
                  <a:srgbClr val="000000"/>
                </a:solidFill>
              </a:rPr>
              <a:t>오직 주의 사랑에 매여</a:t>
            </a:r>
          </a:p>
        </p:txBody>
      </p:sp>
      <p:sp>
        <p:nvSpPr>
          <p:cNvPr id="5124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D180CDF4-BE6A-AB7E-6CEB-53D725534B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FF0000"/>
                </a:solidFill>
              </a:rPr>
              <a:t>3.</a:t>
            </a:r>
            <a:r>
              <a:rPr lang="ko-KR" altLang="en-US" sz="1467">
                <a:solidFill>
                  <a:srgbClr val="FF0000"/>
                </a:solidFill>
              </a:rPr>
              <a:t>오직 주의 임재 안에 갇혀</a:t>
            </a:r>
          </a:p>
        </p:txBody>
      </p:sp>
      <p:sp>
        <p:nvSpPr>
          <p:cNvPr id="5125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22D6385A-B8A8-FD42-9AA5-7C1990103D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5.</a:t>
            </a:r>
            <a:r>
              <a:rPr lang="ko-KR" altLang="en-US" sz="1467">
                <a:solidFill>
                  <a:srgbClr val="000000"/>
                </a:solidFill>
              </a:rPr>
              <a:t>주께서 주신 모든 은혜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그림 1">
            <a:extLst>
              <a:ext uri="{FF2B5EF4-FFF2-40B4-BE49-F238E27FC236}">
                <a16:creationId xmlns:a16="http://schemas.microsoft.com/office/drawing/2014/main" id="{A7821AE1-DFD1-1E64-3C11-12F78B5E912B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9E9CB2B2-BBB8-B9F2-2A6D-167C08A246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1.</a:t>
            </a:r>
            <a:r>
              <a:rPr lang="ko-KR" altLang="en-US" sz="1467">
                <a:solidFill>
                  <a:srgbClr val="000000"/>
                </a:solidFill>
              </a:rPr>
              <a:t>오직 주의 사랑에 매여</a:t>
            </a:r>
          </a:p>
        </p:txBody>
      </p:sp>
      <p:sp>
        <p:nvSpPr>
          <p:cNvPr id="6148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46335587-4FE8-22F5-738E-1AEEFB3808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3.</a:t>
            </a:r>
            <a:r>
              <a:rPr lang="ko-KR" altLang="en-US" sz="1467">
                <a:solidFill>
                  <a:srgbClr val="000000"/>
                </a:solidFill>
              </a:rPr>
              <a:t>오직 주의 임재 안에 갇혀</a:t>
            </a:r>
          </a:p>
        </p:txBody>
      </p:sp>
      <p:sp>
        <p:nvSpPr>
          <p:cNvPr id="6149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A6D699CF-00AC-0962-6E99-9F9B13B4F1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FF0000"/>
                </a:solidFill>
              </a:rPr>
              <a:t>5.</a:t>
            </a:r>
            <a:r>
              <a:rPr lang="ko-KR" altLang="en-US" sz="1467">
                <a:solidFill>
                  <a:srgbClr val="FF0000"/>
                </a:solidFill>
              </a:rPr>
              <a:t>주께서 주신 모든 은혜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그림 1">
            <a:extLst>
              <a:ext uri="{FF2B5EF4-FFF2-40B4-BE49-F238E27FC236}">
                <a16:creationId xmlns:a16="http://schemas.microsoft.com/office/drawing/2014/main" id="{3B1965F8-BC25-A54D-E873-48BDB912F9C4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973EFA61-371B-19CB-B04D-44B7076F99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1.</a:t>
            </a:r>
            <a:r>
              <a:rPr lang="ko-KR" altLang="en-US" sz="1467">
                <a:solidFill>
                  <a:srgbClr val="000000"/>
                </a:solidFill>
              </a:rPr>
              <a:t>오직 주의 사랑에 매여</a:t>
            </a:r>
          </a:p>
        </p:txBody>
      </p:sp>
      <p:sp>
        <p:nvSpPr>
          <p:cNvPr id="7172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9DF67BD5-6935-EB6E-E94E-E19F82F72C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3.</a:t>
            </a:r>
            <a:r>
              <a:rPr lang="ko-KR" altLang="en-US" sz="1467">
                <a:solidFill>
                  <a:srgbClr val="000000"/>
                </a:solidFill>
              </a:rPr>
              <a:t>오직 주의 임재 안에 갇혀</a:t>
            </a:r>
          </a:p>
        </p:txBody>
      </p:sp>
      <p:sp>
        <p:nvSpPr>
          <p:cNvPr id="7173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9544D9F0-1E2E-C287-DEF9-256CE7AC98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FF0000"/>
                </a:solidFill>
              </a:rPr>
              <a:t>5.</a:t>
            </a:r>
            <a:r>
              <a:rPr lang="ko-KR" altLang="en-US" sz="1467">
                <a:solidFill>
                  <a:srgbClr val="FF0000"/>
                </a:solidFill>
              </a:rPr>
              <a:t>주께서 주신 모든 은혜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>
            <a:extLst>
              <a:ext uri="{FF2B5EF4-FFF2-40B4-BE49-F238E27FC236}">
                <a16:creationId xmlns:a16="http://schemas.microsoft.com/office/drawing/2014/main" id="{CCDBEBD4-CD9F-4DAD-A216-8C1D934D1A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6863" cy="6858000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D1E1CC9-ED42-4DE0-8E6D-DD3266FDE04F}"/>
              </a:ext>
            </a:extLst>
          </p:cNvPr>
          <p:cNvSpPr txBox="1"/>
          <p:nvPr/>
        </p:nvSpPr>
        <p:spPr>
          <a:xfrm>
            <a:off x="0" y="1982450"/>
            <a:ext cx="12192000" cy="1354217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ko-KR" altLang="en-US" sz="500" b="1" spc="-150" dirty="0">
                <a:solidFill>
                  <a:srgbClr val="0033CC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endParaRPr lang="en-US" altLang="ko-KR" sz="500" b="1" spc="-150" dirty="0">
              <a:solidFill>
                <a:srgbClr val="0033CC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/>
            <a:r>
              <a:rPr lang="ko-KR" altLang="en-US" sz="500" b="1" spc="-150" dirty="0">
                <a:solidFill>
                  <a:srgbClr val="0033CC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endParaRPr lang="en-US" altLang="ko-KR" sz="500" b="1" spc="-150" dirty="0">
              <a:solidFill>
                <a:srgbClr val="0033CC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/>
            <a:r>
              <a:rPr lang="ko-KR" altLang="en-US" sz="500" b="1" spc="-150" dirty="0">
                <a:solidFill>
                  <a:srgbClr val="0033CC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endParaRPr lang="en-US" altLang="ko-KR" sz="500" b="1" spc="-150" dirty="0">
              <a:solidFill>
                <a:srgbClr val="0033CC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/>
            <a:endParaRPr lang="ko-KR" altLang="en-US" sz="500" b="1" spc="-150" dirty="0">
              <a:solidFill>
                <a:srgbClr val="0033CC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/>
            <a:r>
              <a:rPr lang="ko-KR" altLang="en-US" sz="4200" b="1" spc="-150" dirty="0">
                <a:solidFill>
                  <a:srgbClr val="0033CC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다섯째</a:t>
            </a:r>
            <a:endParaRPr lang="en-US" altLang="ko-KR" sz="5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endParaRPr lang="en-US" altLang="ko-KR" sz="5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endParaRPr lang="en-US" altLang="ko-KR" sz="5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endParaRPr lang="en-US" altLang="ko-KR" sz="5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endParaRPr lang="en-US" altLang="ko-KR" sz="5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88417913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그림 1">
            <a:extLst>
              <a:ext uri="{FF2B5EF4-FFF2-40B4-BE49-F238E27FC236}">
                <a16:creationId xmlns:a16="http://schemas.microsoft.com/office/drawing/2014/main" id="{5B416B42-DEEC-D255-2019-FC91EC8334D4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79"/>
          <a:stretch>
            <a:fillRect/>
          </a:stretch>
        </p:blipFill>
        <p:spPr bwMode="auto">
          <a:xfrm>
            <a:off x="0" y="1123951"/>
            <a:ext cx="12192000" cy="5310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그림 1">
            <a:extLst>
              <a:ext uri="{FF2B5EF4-FFF2-40B4-BE49-F238E27FC236}">
                <a16:creationId xmlns:a16="http://schemas.microsoft.com/office/drawing/2014/main" id="{06D8BBB7-9FBC-29C3-6A77-118C0F67220C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0" t="4475" r="54817" b="87170"/>
          <a:stretch>
            <a:fillRect/>
          </a:stretch>
        </p:blipFill>
        <p:spPr bwMode="auto">
          <a:xfrm>
            <a:off x="239185" y="260351"/>
            <a:ext cx="5183716" cy="535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그림 1">
            <a:extLst>
              <a:ext uri="{FF2B5EF4-FFF2-40B4-BE49-F238E27FC236}">
                <a16:creationId xmlns:a16="http://schemas.microsoft.com/office/drawing/2014/main" id="{5F27C1C1-7FE2-C97B-E8E4-7D9CAF94ECA1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79"/>
          <a:stretch>
            <a:fillRect/>
          </a:stretch>
        </p:blipFill>
        <p:spPr bwMode="auto">
          <a:xfrm>
            <a:off x="0" y="1123951"/>
            <a:ext cx="12192000" cy="530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그림 1">
            <a:extLst>
              <a:ext uri="{FF2B5EF4-FFF2-40B4-BE49-F238E27FC236}">
                <a16:creationId xmlns:a16="http://schemas.microsoft.com/office/drawing/2014/main" id="{92159ABE-2B4F-225A-4355-1BD2C79C287A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0" t="4475" r="54817" b="87170"/>
          <a:stretch>
            <a:fillRect/>
          </a:stretch>
        </p:blipFill>
        <p:spPr bwMode="auto">
          <a:xfrm>
            <a:off x="239185" y="260351"/>
            <a:ext cx="5183716" cy="535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그림 1">
            <a:extLst>
              <a:ext uri="{FF2B5EF4-FFF2-40B4-BE49-F238E27FC236}">
                <a16:creationId xmlns:a16="http://schemas.microsoft.com/office/drawing/2014/main" id="{F16CFDD2-2A78-4C16-E8A5-27DF8CD1BF3A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46A3434C-9925-1678-4B86-99D3F4999A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1.</a:t>
            </a:r>
            <a:r>
              <a:rPr lang="ko-KR" altLang="en-US" sz="1467">
                <a:solidFill>
                  <a:srgbClr val="000000"/>
                </a:solidFill>
              </a:rPr>
              <a:t>오소서 진리의 성령님</a:t>
            </a:r>
          </a:p>
        </p:txBody>
      </p:sp>
      <p:sp>
        <p:nvSpPr>
          <p:cNvPr id="5124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6297F26F-E5FC-F686-E2D9-A78663817A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FF0000"/>
                </a:solidFill>
              </a:rPr>
              <a:t>3.</a:t>
            </a:r>
            <a:r>
              <a:rPr lang="ko-KR" altLang="en-US" sz="1467">
                <a:solidFill>
                  <a:srgbClr val="FF0000"/>
                </a:solidFill>
              </a:rPr>
              <a:t>오소서 은혜의 성령님</a:t>
            </a:r>
          </a:p>
        </p:txBody>
      </p:sp>
      <p:sp>
        <p:nvSpPr>
          <p:cNvPr id="5125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1ED6A652-27D5-58D3-0FE5-75F8430787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5.</a:t>
            </a:r>
            <a:r>
              <a:rPr lang="ko-KR" altLang="en-US" sz="1467">
                <a:solidFill>
                  <a:srgbClr val="000000"/>
                </a:solidFill>
              </a:rPr>
              <a:t>부흥의 불길 타오르게 하소서</a:t>
            </a:r>
          </a:p>
        </p:txBody>
      </p:sp>
      <p:sp>
        <p:nvSpPr>
          <p:cNvPr id="5126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AE591DA5-AA8B-02DB-52D9-317FB8E52B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7.</a:t>
            </a:r>
            <a:r>
              <a:rPr lang="ko-KR" altLang="en-US" sz="1467">
                <a:solidFill>
                  <a:srgbClr val="000000"/>
                </a:solidFill>
              </a:rPr>
              <a:t>흰옷 입은 주의 순결한 백성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그림 1">
            <a:extLst>
              <a:ext uri="{FF2B5EF4-FFF2-40B4-BE49-F238E27FC236}">
                <a16:creationId xmlns:a16="http://schemas.microsoft.com/office/drawing/2014/main" id="{61B569FE-B906-DFC2-A322-D4E95495FAF3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79"/>
          <a:stretch>
            <a:fillRect/>
          </a:stretch>
        </p:blipFill>
        <p:spPr bwMode="auto">
          <a:xfrm>
            <a:off x="0" y="1123951"/>
            <a:ext cx="12192000" cy="530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그림 1">
            <a:extLst>
              <a:ext uri="{FF2B5EF4-FFF2-40B4-BE49-F238E27FC236}">
                <a16:creationId xmlns:a16="http://schemas.microsoft.com/office/drawing/2014/main" id="{C2B0E05F-BC08-1A62-0D9F-F32A9BAA22A8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0" t="4475" r="54817" b="87170"/>
          <a:stretch>
            <a:fillRect/>
          </a:stretch>
        </p:blipFill>
        <p:spPr bwMode="auto">
          <a:xfrm>
            <a:off x="239185" y="260351"/>
            <a:ext cx="5183716" cy="535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그림 1">
            <a:extLst>
              <a:ext uri="{FF2B5EF4-FFF2-40B4-BE49-F238E27FC236}">
                <a16:creationId xmlns:a16="http://schemas.microsoft.com/office/drawing/2014/main" id="{2FD74CC8-DE34-A2B2-08E9-3E22CB2098B1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79"/>
          <a:stretch>
            <a:fillRect/>
          </a:stretch>
        </p:blipFill>
        <p:spPr bwMode="auto">
          <a:xfrm>
            <a:off x="0" y="1096433"/>
            <a:ext cx="12192000" cy="530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그림 1">
            <a:extLst>
              <a:ext uri="{FF2B5EF4-FFF2-40B4-BE49-F238E27FC236}">
                <a16:creationId xmlns:a16="http://schemas.microsoft.com/office/drawing/2014/main" id="{4D803DD2-6079-D00D-1220-1029407FA8FC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0" t="4475" r="54817" b="87170"/>
          <a:stretch>
            <a:fillRect/>
          </a:stretch>
        </p:blipFill>
        <p:spPr bwMode="auto">
          <a:xfrm>
            <a:off x="239185" y="260351"/>
            <a:ext cx="5183716" cy="535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그림 1">
            <a:extLst>
              <a:ext uri="{FF2B5EF4-FFF2-40B4-BE49-F238E27FC236}">
                <a16:creationId xmlns:a16="http://schemas.microsoft.com/office/drawing/2014/main" id="{06E07EDE-20BE-4020-EB69-02680F35B65D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79"/>
          <a:stretch>
            <a:fillRect/>
          </a:stretch>
        </p:blipFill>
        <p:spPr bwMode="auto">
          <a:xfrm>
            <a:off x="0" y="1096433"/>
            <a:ext cx="12192000" cy="530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그림 1">
            <a:extLst>
              <a:ext uri="{FF2B5EF4-FFF2-40B4-BE49-F238E27FC236}">
                <a16:creationId xmlns:a16="http://schemas.microsoft.com/office/drawing/2014/main" id="{CB2E7329-6A09-2F05-973B-8631FCB5AFA4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0" t="4475" r="54817" b="87170"/>
          <a:stretch>
            <a:fillRect/>
          </a:stretch>
        </p:blipFill>
        <p:spPr bwMode="auto">
          <a:xfrm>
            <a:off x="239185" y="260351"/>
            <a:ext cx="5183716" cy="535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그림 1">
            <a:extLst>
              <a:ext uri="{FF2B5EF4-FFF2-40B4-BE49-F238E27FC236}">
                <a16:creationId xmlns:a16="http://schemas.microsoft.com/office/drawing/2014/main" id="{9CC4B5BA-05FE-798E-7435-3E94878E27A5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79"/>
          <a:stretch>
            <a:fillRect/>
          </a:stretch>
        </p:blipFill>
        <p:spPr bwMode="auto">
          <a:xfrm>
            <a:off x="6351" y="1096433"/>
            <a:ext cx="12192000" cy="530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그림 1">
            <a:extLst>
              <a:ext uri="{FF2B5EF4-FFF2-40B4-BE49-F238E27FC236}">
                <a16:creationId xmlns:a16="http://schemas.microsoft.com/office/drawing/2014/main" id="{56CFEFFE-D9C7-D277-5AD9-B1FF6B45DA9F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0" t="4475" r="54817" b="87170"/>
          <a:stretch>
            <a:fillRect/>
          </a:stretch>
        </p:blipFill>
        <p:spPr bwMode="auto">
          <a:xfrm>
            <a:off x="239185" y="260351"/>
            <a:ext cx="5183716" cy="535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그림 1">
            <a:extLst>
              <a:ext uri="{FF2B5EF4-FFF2-40B4-BE49-F238E27FC236}">
                <a16:creationId xmlns:a16="http://schemas.microsoft.com/office/drawing/2014/main" id="{9F43260E-F949-D97D-22EF-906E40F4677B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67418024-59A0-6C87-38F9-41D10AFDD3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1.</a:t>
            </a:r>
            <a:r>
              <a:rPr lang="ko-KR" altLang="en-US" sz="1467">
                <a:solidFill>
                  <a:srgbClr val="000000"/>
                </a:solidFill>
              </a:rPr>
              <a:t>오소서 진리의 성령님</a:t>
            </a:r>
          </a:p>
        </p:txBody>
      </p:sp>
      <p:sp>
        <p:nvSpPr>
          <p:cNvPr id="6148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277A4E96-E188-9C20-7EAB-811D59E6A8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3.</a:t>
            </a:r>
            <a:r>
              <a:rPr lang="ko-KR" altLang="en-US" sz="1467">
                <a:solidFill>
                  <a:srgbClr val="000000"/>
                </a:solidFill>
              </a:rPr>
              <a:t>오소서 은혜의 성령님</a:t>
            </a:r>
          </a:p>
        </p:txBody>
      </p:sp>
      <p:sp>
        <p:nvSpPr>
          <p:cNvPr id="6149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2FB287A0-929F-D2EF-972F-7E53F47125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FF0000"/>
                </a:solidFill>
              </a:rPr>
              <a:t>5.</a:t>
            </a:r>
            <a:r>
              <a:rPr lang="ko-KR" altLang="en-US" sz="1467">
                <a:solidFill>
                  <a:srgbClr val="FF0000"/>
                </a:solidFill>
              </a:rPr>
              <a:t>부흥의 불길 타오르게 하소서</a:t>
            </a:r>
          </a:p>
        </p:txBody>
      </p:sp>
      <p:sp>
        <p:nvSpPr>
          <p:cNvPr id="6150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A65E8C5E-A5A3-D9CA-1B6E-4E78A18D3F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7.</a:t>
            </a:r>
            <a:r>
              <a:rPr lang="ko-KR" altLang="en-US" sz="1467">
                <a:solidFill>
                  <a:srgbClr val="000000"/>
                </a:solidFill>
              </a:rPr>
              <a:t>흰옷 입은 주의 순결한 백성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1_기본 디자인">
  <a:themeElements>
    <a:clrScheme name="기본 디자인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기본 디자인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기본 디자인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기본 디자인">
  <a:themeElements>
    <a:clrScheme name="기본 디자인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기본 디자인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기본 디자인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기본 디자인">
  <a:themeElements>
    <a:clrScheme name="기본 디자인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기본 디자인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기본 디자인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기본 디자인">
  <a:themeElements>
    <a:clrScheme name="기본 디자인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기본 디자인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기본 디자인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3_기본 디자인">
  <a:themeElements>
    <a:clrScheme name="기본 디자인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기본 디자인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기본 디자인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5_기본 디자인">
  <a:themeElements>
    <a:clrScheme name="기본 디자인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기본 디자인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기본 디자인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8054</TotalTime>
  <Words>1827</Words>
  <Application>Microsoft Office PowerPoint</Application>
  <PresentationFormat>와이드스크린</PresentationFormat>
  <Paragraphs>355</Paragraphs>
  <Slides>83</Slides>
  <Notes>4</Notes>
  <HiddenSlides>0</HiddenSlides>
  <MMClips>0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7</vt:i4>
      </vt:variant>
      <vt:variant>
        <vt:lpstr>슬라이드 제목</vt:lpstr>
      </vt:variant>
      <vt:variant>
        <vt:i4>83</vt:i4>
      </vt:variant>
    </vt:vector>
  </HeadingPairs>
  <TitlesOfParts>
    <vt:vector size="95" baseType="lpstr">
      <vt:lpstr>굴림</vt:lpstr>
      <vt:lpstr>나눔고딕</vt:lpstr>
      <vt:lpstr>맑은 고딕</vt:lpstr>
      <vt:lpstr>제주명조</vt:lpstr>
      <vt:lpstr>Arial</vt:lpstr>
      <vt:lpstr>1_기본 디자인</vt:lpstr>
      <vt:lpstr>Office 테마</vt:lpstr>
      <vt:lpstr>4_기본 디자인</vt:lpstr>
      <vt:lpstr>기본 디자인</vt:lpstr>
      <vt:lpstr>2_기본 디자인</vt:lpstr>
      <vt:lpstr>3_기본 디자인</vt:lpstr>
      <vt:lpstr>5_기본 디자인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2021-12-22   수요기도회</dc:title>
  <dc:creator>User</dc:creator>
  <cp:lastModifiedBy>User</cp:lastModifiedBy>
  <cp:revision>583</cp:revision>
  <dcterms:created xsi:type="dcterms:W3CDTF">2021-12-21T06:06:00Z</dcterms:created>
  <dcterms:modified xsi:type="dcterms:W3CDTF">2026-06-12T02:25:43Z</dcterms:modified>
</cp:coreProperties>
</file>