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5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5" r:id="rId2"/>
    <p:sldMasterId id="2147483667" r:id="rId3"/>
    <p:sldMasterId id="2147483679" r:id="rId4"/>
    <p:sldMasterId id="2147483692" r:id="rId5"/>
    <p:sldMasterId id="2147483704" r:id="rId6"/>
  </p:sldMasterIdLst>
  <p:sldIdLst>
    <p:sldId id="256" r:id="rId7"/>
    <p:sldId id="20101" r:id="rId8"/>
    <p:sldId id="20102" r:id="rId9"/>
    <p:sldId id="20103" r:id="rId10"/>
    <p:sldId id="20104" r:id="rId11"/>
    <p:sldId id="20105" r:id="rId12"/>
    <p:sldId id="20106" r:id="rId13"/>
    <p:sldId id="20107" r:id="rId14"/>
    <p:sldId id="20108" r:id="rId15"/>
    <p:sldId id="20109" r:id="rId16"/>
    <p:sldId id="20110" r:id="rId17"/>
    <p:sldId id="20111" r:id="rId18"/>
    <p:sldId id="20112" r:id="rId19"/>
    <p:sldId id="20113" r:id="rId20"/>
    <p:sldId id="20114" r:id="rId21"/>
    <p:sldId id="20115" r:id="rId22"/>
    <p:sldId id="20116" r:id="rId23"/>
    <p:sldId id="20117" r:id="rId24"/>
    <p:sldId id="20118" r:id="rId25"/>
    <p:sldId id="20119" r:id="rId26"/>
    <p:sldId id="20120" r:id="rId27"/>
    <p:sldId id="20121" r:id="rId28"/>
    <p:sldId id="20122" r:id="rId29"/>
    <p:sldId id="20123" r:id="rId30"/>
    <p:sldId id="20124" r:id="rId31"/>
    <p:sldId id="20125" r:id="rId32"/>
    <p:sldId id="20126" r:id="rId33"/>
    <p:sldId id="20127" r:id="rId34"/>
    <p:sldId id="20128" r:id="rId35"/>
    <p:sldId id="20129" r:id="rId36"/>
    <p:sldId id="20130" r:id="rId37"/>
    <p:sldId id="264" r:id="rId38"/>
    <p:sldId id="20131" r:id="rId39"/>
    <p:sldId id="20132" r:id="rId40"/>
    <p:sldId id="20133" r:id="rId41"/>
    <p:sldId id="20134" r:id="rId42"/>
    <p:sldId id="20135" r:id="rId43"/>
    <p:sldId id="20136" r:id="rId44"/>
    <p:sldId id="20137" r:id="rId45"/>
    <p:sldId id="20138" r:id="rId46"/>
    <p:sldId id="20139" r:id="rId47"/>
    <p:sldId id="20140" r:id="rId48"/>
    <p:sldId id="20141" r:id="rId49"/>
    <p:sldId id="20142" r:id="rId50"/>
    <p:sldId id="20143" r:id="rId51"/>
    <p:sldId id="20144" r:id="rId52"/>
    <p:sldId id="20145" r:id="rId53"/>
    <p:sldId id="20146" r:id="rId54"/>
    <p:sldId id="20147" r:id="rId55"/>
    <p:sldId id="20148" r:id="rId56"/>
    <p:sldId id="20149" r:id="rId57"/>
    <p:sldId id="20150" r:id="rId58"/>
    <p:sldId id="20151" r:id="rId59"/>
    <p:sldId id="20152" r:id="rId60"/>
    <p:sldId id="20153" r:id="rId61"/>
    <p:sldId id="20154" r:id="rId62"/>
    <p:sldId id="257" r:id="rId63"/>
    <p:sldId id="258" r:id="rId64"/>
    <p:sldId id="259" r:id="rId65"/>
    <p:sldId id="20155" r:id="rId66"/>
    <p:sldId id="20156" r:id="rId67"/>
    <p:sldId id="260" r:id="rId68"/>
    <p:sldId id="261" r:id="rId69"/>
    <p:sldId id="262" r:id="rId70"/>
    <p:sldId id="263" r:id="rId71"/>
    <p:sldId id="20066" r:id="rId72"/>
    <p:sldId id="20067" r:id="rId73"/>
    <p:sldId id="265" r:id="rId74"/>
    <p:sldId id="266" r:id="rId75"/>
    <p:sldId id="267" r:id="rId76"/>
    <p:sldId id="20068" r:id="rId77"/>
    <p:sldId id="269" r:id="rId78"/>
    <p:sldId id="270" r:id="rId79"/>
    <p:sldId id="272" r:id="rId80"/>
    <p:sldId id="20079" r:id="rId81"/>
    <p:sldId id="20080" r:id="rId82"/>
    <p:sldId id="20081" r:id="rId83"/>
    <p:sldId id="20082" r:id="rId84"/>
    <p:sldId id="20083" r:id="rId85"/>
    <p:sldId id="20084" r:id="rId86"/>
    <p:sldId id="20085" r:id="rId87"/>
    <p:sldId id="271" r:id="rId88"/>
    <p:sldId id="20069" r:id="rId89"/>
    <p:sldId id="276" r:id="rId90"/>
    <p:sldId id="274" r:id="rId91"/>
    <p:sldId id="273" r:id="rId92"/>
    <p:sldId id="20086" r:id="rId93"/>
    <p:sldId id="277" r:id="rId94"/>
    <p:sldId id="20070" r:id="rId95"/>
    <p:sldId id="282" r:id="rId96"/>
    <p:sldId id="20072" r:id="rId97"/>
    <p:sldId id="287" r:id="rId98"/>
    <p:sldId id="288" r:id="rId99"/>
    <p:sldId id="20093" r:id="rId100"/>
    <p:sldId id="20094" r:id="rId101"/>
    <p:sldId id="20098" r:id="rId102"/>
    <p:sldId id="20095" r:id="rId103"/>
    <p:sldId id="20099" r:id="rId104"/>
    <p:sldId id="280" r:id="rId105"/>
    <p:sldId id="20100" r:id="rId106"/>
    <p:sldId id="289" r:id="rId107"/>
    <p:sldId id="295" r:id="rId108"/>
    <p:sldId id="296" r:id="rId109"/>
    <p:sldId id="297" r:id="rId110"/>
    <p:sldId id="298" r:id="rId111"/>
  </p:sldIdLst>
  <p:sldSz cx="18291175" cy="10287000"/>
  <p:notesSz cx="6858000" cy="9144000"/>
  <p:defaultTextStyle>
    <a:defPPr>
      <a:defRPr lang="ko-KR"/>
    </a:defPPr>
    <a:lvl1pPr marL="0" algn="l" defTabSz="1371691" rtl="0" eaLnBrk="1" latinLnBrk="1" hangingPunct="1">
      <a:defRPr sz="2700" kern="1200">
        <a:solidFill>
          <a:schemeClr val="tx1"/>
        </a:solidFill>
        <a:latin typeface="+mn-lt"/>
        <a:ea typeface="+mn-ea"/>
        <a:cs typeface="+mn-cs"/>
      </a:defRPr>
    </a:lvl1pPr>
    <a:lvl2pPr marL="685846" algn="l" defTabSz="1371691" rtl="0" eaLnBrk="1" latinLnBrk="1" hangingPunct="1">
      <a:defRPr sz="2700" kern="1200">
        <a:solidFill>
          <a:schemeClr val="tx1"/>
        </a:solidFill>
        <a:latin typeface="+mn-lt"/>
        <a:ea typeface="+mn-ea"/>
        <a:cs typeface="+mn-cs"/>
      </a:defRPr>
    </a:lvl2pPr>
    <a:lvl3pPr marL="1371691" algn="l" defTabSz="1371691" rtl="0" eaLnBrk="1" latinLnBrk="1" hangingPunct="1">
      <a:defRPr sz="2700" kern="1200">
        <a:solidFill>
          <a:schemeClr val="tx1"/>
        </a:solidFill>
        <a:latin typeface="+mn-lt"/>
        <a:ea typeface="+mn-ea"/>
        <a:cs typeface="+mn-cs"/>
      </a:defRPr>
    </a:lvl3pPr>
    <a:lvl4pPr marL="2057537" algn="l" defTabSz="1371691" rtl="0" eaLnBrk="1" latinLnBrk="1" hangingPunct="1">
      <a:defRPr sz="2700" kern="1200">
        <a:solidFill>
          <a:schemeClr val="tx1"/>
        </a:solidFill>
        <a:latin typeface="+mn-lt"/>
        <a:ea typeface="+mn-ea"/>
        <a:cs typeface="+mn-cs"/>
      </a:defRPr>
    </a:lvl4pPr>
    <a:lvl5pPr marL="2743383" algn="l" defTabSz="1371691" rtl="0" eaLnBrk="1" latinLnBrk="1" hangingPunct="1">
      <a:defRPr sz="2700" kern="1200">
        <a:solidFill>
          <a:schemeClr val="tx1"/>
        </a:solidFill>
        <a:latin typeface="+mn-lt"/>
        <a:ea typeface="+mn-ea"/>
        <a:cs typeface="+mn-cs"/>
      </a:defRPr>
    </a:lvl5pPr>
    <a:lvl6pPr marL="3429229" algn="l" defTabSz="1371691" rtl="0" eaLnBrk="1" latinLnBrk="1" hangingPunct="1">
      <a:defRPr sz="2700" kern="1200">
        <a:solidFill>
          <a:schemeClr val="tx1"/>
        </a:solidFill>
        <a:latin typeface="+mn-lt"/>
        <a:ea typeface="+mn-ea"/>
        <a:cs typeface="+mn-cs"/>
      </a:defRPr>
    </a:lvl6pPr>
    <a:lvl7pPr marL="4115074" algn="l" defTabSz="1371691" rtl="0" eaLnBrk="1" latinLnBrk="1" hangingPunct="1">
      <a:defRPr sz="2700" kern="1200">
        <a:solidFill>
          <a:schemeClr val="tx1"/>
        </a:solidFill>
        <a:latin typeface="+mn-lt"/>
        <a:ea typeface="+mn-ea"/>
        <a:cs typeface="+mn-cs"/>
      </a:defRPr>
    </a:lvl7pPr>
    <a:lvl8pPr marL="4800920" algn="l" defTabSz="1371691" rtl="0" eaLnBrk="1" latinLnBrk="1" hangingPunct="1">
      <a:defRPr sz="2700" kern="1200">
        <a:solidFill>
          <a:schemeClr val="tx1"/>
        </a:solidFill>
        <a:latin typeface="+mn-lt"/>
        <a:ea typeface="+mn-ea"/>
        <a:cs typeface="+mn-cs"/>
      </a:defRPr>
    </a:lvl8pPr>
    <a:lvl9pPr marL="5486766" algn="l" defTabSz="1371691" rtl="0" eaLnBrk="1" latinLnBrk="1" hangingPunct="1">
      <a:defRPr sz="27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A5727"/>
    <a:srgbClr val="636B35"/>
    <a:srgbClr val="5027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>
      <p:cViewPr varScale="1">
        <p:scale>
          <a:sx n="72" d="100"/>
          <a:sy n="72" d="100"/>
        </p:scale>
        <p:origin x="65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6286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63" Type="http://schemas.openxmlformats.org/officeDocument/2006/relationships/slide" Target="slides/slide57.xml"/><Relationship Id="rId68" Type="http://schemas.openxmlformats.org/officeDocument/2006/relationships/slide" Target="slides/slide62.xml"/><Relationship Id="rId84" Type="http://schemas.openxmlformats.org/officeDocument/2006/relationships/slide" Target="slides/slide78.xml"/><Relationship Id="rId89" Type="http://schemas.openxmlformats.org/officeDocument/2006/relationships/slide" Target="slides/slide83.xml"/><Relationship Id="rId112" Type="http://schemas.openxmlformats.org/officeDocument/2006/relationships/presProps" Target="presProps.xml"/><Relationship Id="rId16" Type="http://schemas.openxmlformats.org/officeDocument/2006/relationships/slide" Target="slides/slide10.xml"/><Relationship Id="rId107" Type="http://schemas.openxmlformats.org/officeDocument/2006/relationships/slide" Target="slides/slide101.xml"/><Relationship Id="rId11" Type="http://schemas.openxmlformats.org/officeDocument/2006/relationships/slide" Target="slides/slide5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74" Type="http://schemas.openxmlformats.org/officeDocument/2006/relationships/slide" Target="slides/slide68.xml"/><Relationship Id="rId79" Type="http://schemas.openxmlformats.org/officeDocument/2006/relationships/slide" Target="slides/slide73.xml"/><Relationship Id="rId102" Type="http://schemas.openxmlformats.org/officeDocument/2006/relationships/slide" Target="slides/slide96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4.xml"/><Relationship Id="rId95" Type="http://schemas.openxmlformats.org/officeDocument/2006/relationships/slide" Target="slides/slide89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64" Type="http://schemas.openxmlformats.org/officeDocument/2006/relationships/slide" Target="slides/slide58.xml"/><Relationship Id="rId69" Type="http://schemas.openxmlformats.org/officeDocument/2006/relationships/slide" Target="slides/slide63.xml"/><Relationship Id="rId113" Type="http://schemas.openxmlformats.org/officeDocument/2006/relationships/viewProps" Target="viewProps.xml"/><Relationship Id="rId80" Type="http://schemas.openxmlformats.org/officeDocument/2006/relationships/slide" Target="slides/slide74.xml"/><Relationship Id="rId85" Type="http://schemas.openxmlformats.org/officeDocument/2006/relationships/slide" Target="slides/slide79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59" Type="http://schemas.openxmlformats.org/officeDocument/2006/relationships/slide" Target="slides/slide53.xml"/><Relationship Id="rId103" Type="http://schemas.openxmlformats.org/officeDocument/2006/relationships/slide" Target="slides/slide97.xml"/><Relationship Id="rId108" Type="http://schemas.openxmlformats.org/officeDocument/2006/relationships/slide" Target="slides/slide102.xml"/><Relationship Id="rId54" Type="http://schemas.openxmlformats.org/officeDocument/2006/relationships/slide" Target="slides/slide48.xml"/><Relationship Id="rId70" Type="http://schemas.openxmlformats.org/officeDocument/2006/relationships/slide" Target="slides/slide64.xml"/><Relationship Id="rId75" Type="http://schemas.openxmlformats.org/officeDocument/2006/relationships/slide" Target="slides/slide69.xml"/><Relationship Id="rId91" Type="http://schemas.openxmlformats.org/officeDocument/2006/relationships/slide" Target="slides/slide85.xml"/><Relationship Id="rId96" Type="http://schemas.openxmlformats.org/officeDocument/2006/relationships/slide" Target="slides/slide9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6" Type="http://schemas.openxmlformats.org/officeDocument/2006/relationships/slide" Target="slides/slide100.xml"/><Relationship Id="rId114" Type="http://schemas.openxmlformats.org/officeDocument/2006/relationships/theme" Target="theme/theme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73" Type="http://schemas.openxmlformats.org/officeDocument/2006/relationships/slide" Target="slides/slide67.xml"/><Relationship Id="rId78" Type="http://schemas.openxmlformats.org/officeDocument/2006/relationships/slide" Target="slides/slide72.xml"/><Relationship Id="rId81" Type="http://schemas.openxmlformats.org/officeDocument/2006/relationships/slide" Target="slides/slide75.xml"/><Relationship Id="rId86" Type="http://schemas.openxmlformats.org/officeDocument/2006/relationships/slide" Target="slides/slide80.xml"/><Relationship Id="rId94" Type="http://schemas.openxmlformats.org/officeDocument/2006/relationships/slide" Target="slides/slide88.xml"/><Relationship Id="rId99" Type="http://schemas.openxmlformats.org/officeDocument/2006/relationships/slide" Target="slides/slide93.xml"/><Relationship Id="rId101" Type="http://schemas.openxmlformats.org/officeDocument/2006/relationships/slide" Target="slides/slide9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Relationship Id="rId109" Type="http://schemas.openxmlformats.org/officeDocument/2006/relationships/slide" Target="slides/slide103.xml"/><Relationship Id="rId34" Type="http://schemas.openxmlformats.org/officeDocument/2006/relationships/slide" Target="slides/slide28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76" Type="http://schemas.openxmlformats.org/officeDocument/2006/relationships/slide" Target="slides/slide70.xml"/><Relationship Id="rId97" Type="http://schemas.openxmlformats.org/officeDocument/2006/relationships/slide" Target="slides/slide91.xml"/><Relationship Id="rId104" Type="http://schemas.openxmlformats.org/officeDocument/2006/relationships/slide" Target="slides/slide98.xml"/><Relationship Id="rId7" Type="http://schemas.openxmlformats.org/officeDocument/2006/relationships/slide" Target="slides/slide1.xml"/><Relationship Id="rId71" Type="http://schemas.openxmlformats.org/officeDocument/2006/relationships/slide" Target="slides/slide65.xml"/><Relationship Id="rId92" Type="http://schemas.openxmlformats.org/officeDocument/2006/relationships/slide" Target="slides/slide86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3.xml"/><Relationship Id="rId24" Type="http://schemas.openxmlformats.org/officeDocument/2006/relationships/slide" Target="slides/slide18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66" Type="http://schemas.openxmlformats.org/officeDocument/2006/relationships/slide" Target="slides/slide60.xml"/><Relationship Id="rId87" Type="http://schemas.openxmlformats.org/officeDocument/2006/relationships/slide" Target="slides/slide81.xml"/><Relationship Id="rId110" Type="http://schemas.openxmlformats.org/officeDocument/2006/relationships/slide" Target="slides/slide104.xml"/><Relationship Id="rId115" Type="http://schemas.openxmlformats.org/officeDocument/2006/relationships/tableStyles" Target="tableStyles.xml"/><Relationship Id="rId61" Type="http://schemas.openxmlformats.org/officeDocument/2006/relationships/slide" Target="slides/slide55.xml"/><Relationship Id="rId82" Type="http://schemas.openxmlformats.org/officeDocument/2006/relationships/slide" Target="slides/slide76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56" Type="http://schemas.openxmlformats.org/officeDocument/2006/relationships/slide" Target="slides/slide50.xml"/><Relationship Id="rId77" Type="http://schemas.openxmlformats.org/officeDocument/2006/relationships/slide" Target="slides/slide71.xml"/><Relationship Id="rId100" Type="http://schemas.openxmlformats.org/officeDocument/2006/relationships/slide" Target="slides/slide94.xml"/><Relationship Id="rId105" Type="http://schemas.openxmlformats.org/officeDocument/2006/relationships/slide" Target="slides/slide99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slide" Target="slides/slide66.xml"/><Relationship Id="rId93" Type="http://schemas.openxmlformats.org/officeDocument/2006/relationships/slide" Target="slides/slide87.xml"/><Relationship Id="rId98" Type="http://schemas.openxmlformats.org/officeDocument/2006/relationships/slide" Target="slides/slide92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19.xml"/><Relationship Id="rId46" Type="http://schemas.openxmlformats.org/officeDocument/2006/relationships/slide" Target="slides/slide40.xml"/><Relationship Id="rId67" Type="http://schemas.openxmlformats.org/officeDocument/2006/relationships/slide" Target="slides/slide6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62" Type="http://schemas.openxmlformats.org/officeDocument/2006/relationships/slide" Target="slides/slide56.xml"/><Relationship Id="rId83" Type="http://schemas.openxmlformats.org/officeDocument/2006/relationships/slide" Target="slides/slide77.xml"/><Relationship Id="rId88" Type="http://schemas.openxmlformats.org/officeDocument/2006/relationships/slide" Target="slides/slide82.xml"/><Relationship Id="rId111" Type="http://schemas.openxmlformats.org/officeDocument/2006/relationships/slide" Target="slides/slide10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DDDEAF4-B5AB-F911-FBE4-54DC76775C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6EAACDCC-A8CD-7BC1-A060-F5D89E0024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9E24F-8725-4994-981F-54C95C9EE293}" type="datetimeFigureOut">
              <a:rPr lang="ko-KR" altLang="en-US" smtClean="0"/>
              <a:t>2025-12-25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ECB1D68C-6766-D0FF-B196-BB793FB1E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13255841-30E2-4512-3A15-935BEBB36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03878-AB04-43C7-A35F-2207F5635A8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059951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585198" y="7200900"/>
            <a:ext cx="10974705" cy="850108"/>
          </a:xfrm>
        </p:spPr>
        <p:txBody>
          <a:bodyPr anchor="b"/>
          <a:lstStyle>
            <a:lvl1pPr algn="l">
              <a:defRPr sz="4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3585198" y="919162"/>
            <a:ext cx="10974705" cy="6172200"/>
          </a:xfrm>
        </p:spPr>
        <p:txBody>
          <a:bodyPr/>
          <a:lstStyle>
            <a:lvl1pPr marL="0" indent="0">
              <a:buNone/>
              <a:defRPr sz="6400"/>
            </a:lvl1pPr>
            <a:lvl2pPr marL="914400" indent="0">
              <a:buNone/>
              <a:defRPr sz="5600"/>
            </a:lvl2pPr>
            <a:lvl3pPr marL="1828800" indent="0">
              <a:buNone/>
              <a:defRPr sz="4800"/>
            </a:lvl3pPr>
            <a:lvl4pPr marL="2743200" indent="0">
              <a:buNone/>
              <a:defRPr sz="4000"/>
            </a:lvl4pPr>
            <a:lvl5pPr marL="3657600" indent="0">
              <a:buNone/>
              <a:defRPr sz="4000"/>
            </a:lvl5pPr>
            <a:lvl6pPr marL="4572000" indent="0">
              <a:buNone/>
              <a:defRPr sz="4000"/>
            </a:lvl6pPr>
            <a:lvl7pPr marL="5486400" indent="0">
              <a:buNone/>
              <a:defRPr sz="4000"/>
            </a:lvl7pPr>
            <a:lvl8pPr marL="6400800" indent="0">
              <a:buNone/>
              <a:defRPr sz="4000"/>
            </a:lvl8pPr>
            <a:lvl9pPr marL="7315200" indent="0">
              <a:buNone/>
              <a:defRPr sz="4000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3585198" y="8051007"/>
            <a:ext cx="10974705" cy="1207294"/>
          </a:xfrm>
        </p:spPr>
        <p:txBody>
          <a:bodyPr/>
          <a:lstStyle>
            <a:lvl1pPr marL="0" indent="0">
              <a:buNone/>
              <a:defRPr sz="2800"/>
            </a:lvl1pPr>
            <a:lvl2pPr marL="914400" indent="0">
              <a:buNone/>
              <a:defRPr sz="2400"/>
            </a:lvl2pPr>
            <a:lvl3pPr marL="1828800" indent="0">
              <a:buNone/>
              <a:defRPr sz="2000"/>
            </a:lvl3pPr>
            <a:lvl4pPr marL="2743200" indent="0">
              <a:buNone/>
              <a:defRPr sz="1800"/>
            </a:lvl4pPr>
            <a:lvl5pPr marL="3657600" indent="0">
              <a:buNone/>
              <a:defRPr sz="1800"/>
            </a:lvl5pPr>
            <a:lvl6pPr marL="4572000" indent="0">
              <a:buNone/>
              <a:defRPr sz="1800"/>
            </a:lvl6pPr>
            <a:lvl7pPr marL="5486400" indent="0">
              <a:buNone/>
              <a:defRPr sz="1800"/>
            </a:lvl7pPr>
            <a:lvl8pPr marL="6400800" indent="0">
              <a:buNone/>
              <a:defRPr sz="1800"/>
            </a:lvl8pPr>
            <a:lvl9pPr marL="7315200" indent="0">
              <a:buNone/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5687BC1-B62F-AA73-417E-CB0BAB8CD64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258C769-2884-B382-708E-6722AA9407D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452670B-288F-2C60-C4CD-39BEBA2E8BA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5A39FD-5A45-4A9A-93B7-BEC9684466A7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1613171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F6A5624-F606-0154-161D-33E68F9771A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844EC72-8996-68CC-2C0A-E5BA8EA16B9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80087BF-A50E-401E-52AE-DD6A9959BF9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2BBC0D-458A-4747-9A9B-572FCCD33B5E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0157778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13261102" y="411958"/>
            <a:ext cx="4115514" cy="877728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914559" y="411958"/>
            <a:ext cx="12041690" cy="877728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2C43DF0-E761-D140-08DC-39523741CC6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BCB89C2-DB2D-8CED-E4D3-AA463A26C4C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34035DB-5616-589F-B267-D933502A2C6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1F02B0B-A9EE-4624-8CBC-3997A081768D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3685532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371838" y="3195639"/>
            <a:ext cx="15547499" cy="2205038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2743676" y="5829300"/>
            <a:ext cx="12803823" cy="2628900"/>
          </a:xfrm>
        </p:spPr>
        <p:txBody>
          <a:bodyPr/>
          <a:lstStyle>
            <a:lvl1pPr marL="0" indent="0" algn="ctr">
              <a:buNone/>
              <a:defRPr/>
            </a:lvl1pPr>
            <a:lvl2pPr marL="914400" indent="0" algn="ctr">
              <a:buNone/>
              <a:defRPr/>
            </a:lvl2pPr>
            <a:lvl3pPr marL="1828800" indent="0" algn="ctr">
              <a:buNone/>
              <a:defRPr/>
            </a:lvl3pPr>
            <a:lvl4pPr marL="2743200" indent="0" algn="ctr">
              <a:buNone/>
              <a:defRPr/>
            </a:lvl4pPr>
            <a:lvl5pPr marL="3657600" indent="0" algn="ctr">
              <a:buNone/>
              <a:defRPr/>
            </a:lvl5pPr>
            <a:lvl6pPr marL="4572000" indent="0" algn="ctr">
              <a:buNone/>
              <a:defRPr/>
            </a:lvl6pPr>
            <a:lvl7pPr marL="5486400" indent="0" algn="ctr">
              <a:buNone/>
              <a:defRPr/>
            </a:lvl7pPr>
            <a:lvl8pPr marL="6400800" indent="0" algn="ctr">
              <a:buNone/>
              <a:defRPr/>
            </a:lvl8pPr>
            <a:lvl9pPr marL="7315200" indent="0" algn="ctr">
              <a:buNone/>
              <a:defRPr/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0275085-7E28-6445-6933-DCAD251E154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90013E5-564D-339A-FDF4-4F37C5F523A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8BEC688-3799-FE89-9484-EB63BB906B2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EBFD031-9FA2-427F-942B-BE092B0B633A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6213785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7F95F51-7514-0C9D-FC6A-40A996AC850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C0E7A56-3A9B-DB0E-C15E-ACCE848A171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DC5AAD9-8EC8-A9A8-9D79-99F1C893DF6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33C2C8F-5ABF-4340-9E24-963D7C800CAC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6534033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444877" y="6610352"/>
            <a:ext cx="15547499" cy="2043112"/>
          </a:xfrm>
        </p:spPr>
        <p:txBody>
          <a:bodyPr anchor="t"/>
          <a:lstStyle>
            <a:lvl1pPr algn="l">
              <a:defRPr sz="8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1444877" y="4360070"/>
            <a:ext cx="15547499" cy="2250280"/>
          </a:xfrm>
        </p:spPr>
        <p:txBody>
          <a:bodyPr anchor="b"/>
          <a:lstStyle>
            <a:lvl1pPr marL="0" indent="0">
              <a:buNone/>
              <a:defRPr sz="4000"/>
            </a:lvl1pPr>
            <a:lvl2pPr marL="914400" indent="0">
              <a:buNone/>
              <a:defRPr sz="3600"/>
            </a:lvl2pPr>
            <a:lvl3pPr marL="1828800" indent="0">
              <a:buNone/>
              <a:defRPr sz="3200"/>
            </a:lvl3pPr>
            <a:lvl4pPr marL="2743200" indent="0">
              <a:buNone/>
              <a:defRPr sz="2800"/>
            </a:lvl4pPr>
            <a:lvl5pPr marL="3657600" indent="0">
              <a:buNone/>
              <a:defRPr sz="2800"/>
            </a:lvl5pPr>
            <a:lvl6pPr marL="4572000" indent="0">
              <a:buNone/>
              <a:defRPr sz="2800"/>
            </a:lvl6pPr>
            <a:lvl7pPr marL="5486400" indent="0">
              <a:buNone/>
              <a:defRPr sz="2800"/>
            </a:lvl7pPr>
            <a:lvl8pPr marL="6400800" indent="0">
              <a:buNone/>
              <a:defRPr sz="2800"/>
            </a:lvl8pPr>
            <a:lvl9pPr marL="7315200" indent="0">
              <a:buNone/>
              <a:defRPr sz="2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6895991-B060-12A2-28DE-E36D1F93A8C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FF514A8-1494-0292-08DB-9EA9E0D5D99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DC96669-25C1-53A8-0241-C3D54AF515D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5D35E19-AA25-4E65-958B-77A9D7A9D09D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1660137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914559" y="2400302"/>
            <a:ext cx="8078602" cy="6788944"/>
          </a:xfrm>
        </p:spPr>
        <p:txBody>
          <a:bodyPr/>
          <a:lstStyle>
            <a:lvl1pPr>
              <a:defRPr sz="5600"/>
            </a:lvl1pPr>
            <a:lvl2pPr>
              <a:defRPr sz="4800"/>
            </a:lvl2pPr>
            <a:lvl3pPr>
              <a:defRPr sz="4000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9298014" y="2400302"/>
            <a:ext cx="8078602" cy="6788944"/>
          </a:xfrm>
        </p:spPr>
        <p:txBody>
          <a:bodyPr/>
          <a:lstStyle>
            <a:lvl1pPr>
              <a:defRPr sz="5600"/>
            </a:lvl1pPr>
            <a:lvl2pPr>
              <a:defRPr sz="4800"/>
            </a:lvl2pPr>
            <a:lvl3pPr>
              <a:defRPr sz="4000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BA12EB1-EEA1-4850-EFAD-47A341075A4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1E8DD82-3755-9C6A-C5C1-1057BF09031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40E4703-38BC-D87E-B0DD-E7BA5E5C76A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4D437E1-1199-4BBE-8FA3-4DDB13E2EE43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1349978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14559" y="2302670"/>
            <a:ext cx="8081779" cy="95964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914559" y="3262312"/>
            <a:ext cx="8081779" cy="5926932"/>
          </a:xfrm>
        </p:spPr>
        <p:txBody>
          <a:bodyPr/>
          <a:lstStyle>
            <a:lvl1pPr>
              <a:defRPr sz="4800"/>
            </a:lvl1pPr>
            <a:lvl2pPr>
              <a:defRPr sz="40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9291666" y="2302670"/>
            <a:ext cx="8084953" cy="95964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9291666" y="3262312"/>
            <a:ext cx="8084953" cy="5926932"/>
          </a:xfrm>
        </p:spPr>
        <p:txBody>
          <a:bodyPr/>
          <a:lstStyle>
            <a:lvl1pPr>
              <a:defRPr sz="4800"/>
            </a:lvl1pPr>
            <a:lvl2pPr>
              <a:defRPr sz="40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531AC1F2-70D4-CCFE-C80A-9AB799C5AE0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EEE1F8D5-B0F6-4839-AA7C-6E8B19C38A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AB05D7E8-7ED3-17EA-D26D-F360EE7C4FE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AB327F6-45D1-473B-9A4A-EB4A32D75DB4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4120925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4E8A36D3-EB79-75E1-C6E8-05E7D6039AC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852F2126-C03E-9DE7-CAB7-ACAF6F8120D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CB964B32-3960-4106-4BD5-4E177FCB6BB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F333999-7E43-4B66-9841-EEF6D9F99846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4369229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6FF13454-47FD-D6C3-C659-721DC3A39E5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F450A046-DA0E-279B-4F7F-EBE1B70C4C2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26B1EB88-90C8-88DC-F00A-9096991F2D8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407032-F6F7-4578-A108-BB41CBBC0595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41840985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371838" y="3195639"/>
            <a:ext cx="15547499" cy="2205038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2743676" y="5829300"/>
            <a:ext cx="12803823" cy="2628900"/>
          </a:xfrm>
        </p:spPr>
        <p:txBody>
          <a:bodyPr/>
          <a:lstStyle>
            <a:lvl1pPr marL="0" indent="0" algn="ctr">
              <a:buNone/>
              <a:defRPr/>
            </a:lvl1pPr>
            <a:lvl2pPr marL="914400" indent="0" algn="ctr">
              <a:buNone/>
              <a:defRPr/>
            </a:lvl2pPr>
            <a:lvl3pPr marL="1828800" indent="0" algn="ctr">
              <a:buNone/>
              <a:defRPr/>
            </a:lvl3pPr>
            <a:lvl4pPr marL="2743200" indent="0" algn="ctr">
              <a:buNone/>
              <a:defRPr/>
            </a:lvl4pPr>
            <a:lvl5pPr marL="3657600" indent="0" algn="ctr">
              <a:buNone/>
              <a:defRPr/>
            </a:lvl5pPr>
            <a:lvl6pPr marL="4572000" indent="0" algn="ctr">
              <a:buNone/>
              <a:defRPr/>
            </a:lvl6pPr>
            <a:lvl7pPr marL="5486400" indent="0" algn="ctr">
              <a:buNone/>
              <a:defRPr/>
            </a:lvl7pPr>
            <a:lvl8pPr marL="6400800" indent="0" algn="ctr">
              <a:buNone/>
              <a:defRPr/>
            </a:lvl8pPr>
            <a:lvl9pPr marL="7315200" indent="0" algn="ctr">
              <a:buNone/>
              <a:defRPr/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B4C13DA-1B79-D38B-ECA1-9D2F89D7D6F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FB84F52-8AF9-D1B8-4A5C-3C687723129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7E225B3-3074-25A0-4CE0-055392D2BF6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7766696-9A3E-4CC1-A813-889AD374A30B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8282964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14562" y="409574"/>
            <a:ext cx="6017671" cy="1743076"/>
          </a:xfrm>
        </p:spPr>
        <p:txBody>
          <a:bodyPr anchor="b"/>
          <a:lstStyle>
            <a:lvl1pPr algn="l">
              <a:defRPr sz="4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7151341" y="409577"/>
            <a:ext cx="10225275" cy="8779670"/>
          </a:xfrm>
        </p:spPr>
        <p:txBody>
          <a:bodyPr/>
          <a:lstStyle>
            <a:lvl1pPr>
              <a:defRPr sz="6400"/>
            </a:lvl1pPr>
            <a:lvl2pPr>
              <a:defRPr sz="5600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914562" y="2152653"/>
            <a:ext cx="6017671" cy="7036594"/>
          </a:xfrm>
        </p:spPr>
        <p:txBody>
          <a:bodyPr/>
          <a:lstStyle>
            <a:lvl1pPr marL="0" indent="0">
              <a:buNone/>
              <a:defRPr sz="2800"/>
            </a:lvl1pPr>
            <a:lvl2pPr marL="914400" indent="0">
              <a:buNone/>
              <a:defRPr sz="2400"/>
            </a:lvl2pPr>
            <a:lvl3pPr marL="1828800" indent="0">
              <a:buNone/>
              <a:defRPr sz="2000"/>
            </a:lvl3pPr>
            <a:lvl4pPr marL="2743200" indent="0">
              <a:buNone/>
              <a:defRPr sz="1800"/>
            </a:lvl4pPr>
            <a:lvl5pPr marL="3657600" indent="0">
              <a:buNone/>
              <a:defRPr sz="1800"/>
            </a:lvl5pPr>
            <a:lvl6pPr marL="4572000" indent="0">
              <a:buNone/>
              <a:defRPr sz="1800"/>
            </a:lvl6pPr>
            <a:lvl7pPr marL="5486400" indent="0">
              <a:buNone/>
              <a:defRPr sz="1800"/>
            </a:lvl7pPr>
            <a:lvl8pPr marL="6400800" indent="0">
              <a:buNone/>
              <a:defRPr sz="1800"/>
            </a:lvl8pPr>
            <a:lvl9pPr marL="7315200" indent="0">
              <a:buNone/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D7A5471-EB68-2279-60C3-68FD627E1EE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03AB6F7-9B9A-E849-698E-3116FD6509D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4C47BCD-398E-7F59-66A6-8CC06C35388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9834AD3-4677-44A3-8E13-94561B40351F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6318764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585198" y="7200900"/>
            <a:ext cx="10974705" cy="850108"/>
          </a:xfrm>
        </p:spPr>
        <p:txBody>
          <a:bodyPr anchor="b"/>
          <a:lstStyle>
            <a:lvl1pPr algn="l">
              <a:defRPr sz="4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3585198" y="919162"/>
            <a:ext cx="10974705" cy="6172200"/>
          </a:xfrm>
        </p:spPr>
        <p:txBody>
          <a:bodyPr/>
          <a:lstStyle>
            <a:lvl1pPr marL="0" indent="0">
              <a:buNone/>
              <a:defRPr sz="6400"/>
            </a:lvl1pPr>
            <a:lvl2pPr marL="914400" indent="0">
              <a:buNone/>
              <a:defRPr sz="5600"/>
            </a:lvl2pPr>
            <a:lvl3pPr marL="1828800" indent="0">
              <a:buNone/>
              <a:defRPr sz="4800"/>
            </a:lvl3pPr>
            <a:lvl4pPr marL="2743200" indent="0">
              <a:buNone/>
              <a:defRPr sz="4000"/>
            </a:lvl4pPr>
            <a:lvl5pPr marL="3657600" indent="0">
              <a:buNone/>
              <a:defRPr sz="4000"/>
            </a:lvl5pPr>
            <a:lvl6pPr marL="4572000" indent="0">
              <a:buNone/>
              <a:defRPr sz="4000"/>
            </a:lvl6pPr>
            <a:lvl7pPr marL="5486400" indent="0">
              <a:buNone/>
              <a:defRPr sz="4000"/>
            </a:lvl7pPr>
            <a:lvl8pPr marL="6400800" indent="0">
              <a:buNone/>
              <a:defRPr sz="4000"/>
            </a:lvl8pPr>
            <a:lvl9pPr marL="7315200" indent="0">
              <a:buNone/>
              <a:defRPr sz="4000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3585198" y="8051007"/>
            <a:ext cx="10974705" cy="1207294"/>
          </a:xfrm>
        </p:spPr>
        <p:txBody>
          <a:bodyPr/>
          <a:lstStyle>
            <a:lvl1pPr marL="0" indent="0">
              <a:buNone/>
              <a:defRPr sz="2800"/>
            </a:lvl1pPr>
            <a:lvl2pPr marL="914400" indent="0">
              <a:buNone/>
              <a:defRPr sz="2400"/>
            </a:lvl2pPr>
            <a:lvl3pPr marL="1828800" indent="0">
              <a:buNone/>
              <a:defRPr sz="2000"/>
            </a:lvl3pPr>
            <a:lvl4pPr marL="2743200" indent="0">
              <a:buNone/>
              <a:defRPr sz="1800"/>
            </a:lvl4pPr>
            <a:lvl5pPr marL="3657600" indent="0">
              <a:buNone/>
              <a:defRPr sz="1800"/>
            </a:lvl5pPr>
            <a:lvl6pPr marL="4572000" indent="0">
              <a:buNone/>
              <a:defRPr sz="1800"/>
            </a:lvl6pPr>
            <a:lvl7pPr marL="5486400" indent="0">
              <a:buNone/>
              <a:defRPr sz="1800"/>
            </a:lvl7pPr>
            <a:lvl8pPr marL="6400800" indent="0">
              <a:buNone/>
              <a:defRPr sz="1800"/>
            </a:lvl8pPr>
            <a:lvl9pPr marL="7315200" indent="0">
              <a:buNone/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E1F4F28-A1AA-CFEF-C290-48652A27DB2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15C3370-3C2B-F7E6-5097-2215EA185B9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EF13378-6BFE-EE63-84C4-61C1660D60C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82DE234-CCF1-459B-AE32-75B8E1EA6FD1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2088565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BF2EDA5-0873-6A75-2198-2FAED413103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325B8A9-90DB-72C8-E006-3B3F39C3FC9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660FC92-62D0-4C30-1BE4-2512E193FD0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032A47-317F-4659-8C3F-AFA6272C42FB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9750366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13261102" y="411958"/>
            <a:ext cx="4115514" cy="877728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914559" y="411958"/>
            <a:ext cx="12041690" cy="877728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0B26B3D-AB6D-B472-60E5-8066BA26B97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A7B3665-D89C-4647-9410-370F396F547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B86E80A-2918-4978-1912-1CA7F159B65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CA8DB21-DFFE-4FA8-8536-DC304A3E90EC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413124655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371838" y="3195639"/>
            <a:ext cx="15547499" cy="2205038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2743676" y="5829300"/>
            <a:ext cx="12803823" cy="2628900"/>
          </a:xfrm>
        </p:spPr>
        <p:txBody>
          <a:bodyPr/>
          <a:lstStyle>
            <a:lvl1pPr marL="0" indent="0" algn="ctr">
              <a:buNone/>
              <a:defRPr/>
            </a:lvl1pPr>
            <a:lvl2pPr marL="914400" indent="0" algn="ctr">
              <a:buNone/>
              <a:defRPr/>
            </a:lvl2pPr>
            <a:lvl3pPr marL="1828800" indent="0" algn="ctr">
              <a:buNone/>
              <a:defRPr/>
            </a:lvl3pPr>
            <a:lvl4pPr marL="2743200" indent="0" algn="ctr">
              <a:buNone/>
              <a:defRPr/>
            </a:lvl4pPr>
            <a:lvl5pPr marL="3657600" indent="0" algn="ctr">
              <a:buNone/>
              <a:defRPr/>
            </a:lvl5pPr>
            <a:lvl6pPr marL="4572000" indent="0" algn="ctr">
              <a:buNone/>
              <a:defRPr/>
            </a:lvl6pPr>
            <a:lvl7pPr marL="5486400" indent="0" algn="ctr">
              <a:buNone/>
              <a:defRPr/>
            </a:lvl7pPr>
            <a:lvl8pPr marL="6400800" indent="0" algn="ctr">
              <a:buNone/>
              <a:defRPr/>
            </a:lvl8pPr>
            <a:lvl9pPr marL="7315200" indent="0" algn="ctr">
              <a:buNone/>
              <a:defRPr/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234E5F2-8CC9-CCB5-28C8-320D5B0BD74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E954E7F-1CB6-2315-9EDC-2FAC86B0216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9376BBF-53C1-2AC5-537E-6A0339FA456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38D732E-2041-4071-B60E-20079890C760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87088755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788A70C-940F-E6EC-198F-41B42B13D65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2AED707-20CC-AB7F-00F6-99ADE3CC41A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E956C1C-D859-1D76-2589-46E21FD7C8E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D9316B1-64C3-4D76-AD17-E73222773015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870966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444877" y="6610352"/>
            <a:ext cx="15547499" cy="2043112"/>
          </a:xfrm>
        </p:spPr>
        <p:txBody>
          <a:bodyPr anchor="t"/>
          <a:lstStyle>
            <a:lvl1pPr algn="l">
              <a:defRPr sz="8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1444877" y="4360070"/>
            <a:ext cx="15547499" cy="2250280"/>
          </a:xfrm>
        </p:spPr>
        <p:txBody>
          <a:bodyPr anchor="b"/>
          <a:lstStyle>
            <a:lvl1pPr marL="0" indent="0">
              <a:buNone/>
              <a:defRPr sz="4000"/>
            </a:lvl1pPr>
            <a:lvl2pPr marL="914400" indent="0">
              <a:buNone/>
              <a:defRPr sz="3600"/>
            </a:lvl2pPr>
            <a:lvl3pPr marL="1828800" indent="0">
              <a:buNone/>
              <a:defRPr sz="3200"/>
            </a:lvl3pPr>
            <a:lvl4pPr marL="2743200" indent="0">
              <a:buNone/>
              <a:defRPr sz="2800"/>
            </a:lvl4pPr>
            <a:lvl5pPr marL="3657600" indent="0">
              <a:buNone/>
              <a:defRPr sz="2800"/>
            </a:lvl5pPr>
            <a:lvl6pPr marL="4572000" indent="0">
              <a:buNone/>
              <a:defRPr sz="2800"/>
            </a:lvl6pPr>
            <a:lvl7pPr marL="5486400" indent="0">
              <a:buNone/>
              <a:defRPr sz="2800"/>
            </a:lvl7pPr>
            <a:lvl8pPr marL="6400800" indent="0">
              <a:buNone/>
              <a:defRPr sz="2800"/>
            </a:lvl8pPr>
            <a:lvl9pPr marL="7315200" indent="0">
              <a:buNone/>
              <a:defRPr sz="2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E519487-FC34-12FB-6A8F-EA247EEC6E5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A1B0F56-EED7-AB3C-EC14-5A7646DB8D3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4AF6801-5396-785B-1F14-686CE0F16BB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78B61C-4C4A-485D-A1CE-B6EC0BC39A02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866096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914559" y="2400302"/>
            <a:ext cx="8078602" cy="6788944"/>
          </a:xfrm>
        </p:spPr>
        <p:txBody>
          <a:bodyPr/>
          <a:lstStyle>
            <a:lvl1pPr>
              <a:defRPr sz="5600"/>
            </a:lvl1pPr>
            <a:lvl2pPr>
              <a:defRPr sz="4800"/>
            </a:lvl2pPr>
            <a:lvl3pPr>
              <a:defRPr sz="4000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9298014" y="2400302"/>
            <a:ext cx="8078602" cy="6788944"/>
          </a:xfrm>
        </p:spPr>
        <p:txBody>
          <a:bodyPr/>
          <a:lstStyle>
            <a:lvl1pPr>
              <a:defRPr sz="5600"/>
            </a:lvl1pPr>
            <a:lvl2pPr>
              <a:defRPr sz="4800"/>
            </a:lvl2pPr>
            <a:lvl3pPr>
              <a:defRPr sz="4000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2F97AB0-13C6-D72D-847C-56DB9D288D5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C994CC8-B1FB-9FE2-280B-E900578D1DC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702C58D-80A2-39F4-7498-48707FF7C89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74A2CC2-5957-41A4-807A-2AB6BFA32F97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29775034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14559" y="2302670"/>
            <a:ext cx="8081779" cy="95964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914559" y="3262312"/>
            <a:ext cx="8081779" cy="5926932"/>
          </a:xfrm>
        </p:spPr>
        <p:txBody>
          <a:bodyPr/>
          <a:lstStyle>
            <a:lvl1pPr>
              <a:defRPr sz="4800"/>
            </a:lvl1pPr>
            <a:lvl2pPr>
              <a:defRPr sz="40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9291666" y="2302670"/>
            <a:ext cx="8084953" cy="95964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9291666" y="3262312"/>
            <a:ext cx="8084953" cy="5926932"/>
          </a:xfrm>
        </p:spPr>
        <p:txBody>
          <a:bodyPr/>
          <a:lstStyle>
            <a:lvl1pPr>
              <a:defRPr sz="4800"/>
            </a:lvl1pPr>
            <a:lvl2pPr>
              <a:defRPr sz="40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10769B67-DFA3-4EED-247D-BA9EF7F3FFD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EA6AD026-52EB-BD9A-379F-ED505806533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9B29F09E-CD13-825E-E1F9-1037646FCFF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6743E30-D25B-44D4-BC6C-B6E83AE4A7F1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89429207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FA840A08-43BB-BDE3-9B43-E5106D00752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A06731C8-1B2A-F797-61B9-4AF66319DFA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453EB55F-34D4-916D-EEA9-AE2B43D26AF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A9D69D3-F504-43B6-BB2C-84BF3C477370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8238291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FB16CC2-0E2B-56CF-E78E-87E01696955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1F68882-4EAC-27F9-7257-1704F4A59DD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64FE80D-0DBC-D9ED-5A6E-74C11866C2F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19CF85D-C868-493E-A126-34B1B90F9444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48900224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7FA47F30-747F-DB47-349C-FDCA833AD2F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1560E9BB-84E8-E2D1-FC34-ACE882BE267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0F1C1DDE-917A-85AA-998A-96B16C837C2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96C8D3-FB0E-49ED-ABA9-86139E598CD6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22439870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14562" y="409574"/>
            <a:ext cx="6017671" cy="1743076"/>
          </a:xfrm>
        </p:spPr>
        <p:txBody>
          <a:bodyPr anchor="b"/>
          <a:lstStyle>
            <a:lvl1pPr algn="l">
              <a:defRPr sz="4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7151341" y="409577"/>
            <a:ext cx="10225275" cy="8779670"/>
          </a:xfrm>
        </p:spPr>
        <p:txBody>
          <a:bodyPr/>
          <a:lstStyle>
            <a:lvl1pPr>
              <a:defRPr sz="6400"/>
            </a:lvl1pPr>
            <a:lvl2pPr>
              <a:defRPr sz="5600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914562" y="2152653"/>
            <a:ext cx="6017671" cy="7036594"/>
          </a:xfrm>
        </p:spPr>
        <p:txBody>
          <a:bodyPr/>
          <a:lstStyle>
            <a:lvl1pPr marL="0" indent="0">
              <a:buNone/>
              <a:defRPr sz="2800"/>
            </a:lvl1pPr>
            <a:lvl2pPr marL="914400" indent="0">
              <a:buNone/>
              <a:defRPr sz="2400"/>
            </a:lvl2pPr>
            <a:lvl3pPr marL="1828800" indent="0">
              <a:buNone/>
              <a:defRPr sz="2000"/>
            </a:lvl3pPr>
            <a:lvl4pPr marL="2743200" indent="0">
              <a:buNone/>
              <a:defRPr sz="1800"/>
            </a:lvl4pPr>
            <a:lvl5pPr marL="3657600" indent="0">
              <a:buNone/>
              <a:defRPr sz="1800"/>
            </a:lvl5pPr>
            <a:lvl6pPr marL="4572000" indent="0">
              <a:buNone/>
              <a:defRPr sz="1800"/>
            </a:lvl6pPr>
            <a:lvl7pPr marL="5486400" indent="0">
              <a:buNone/>
              <a:defRPr sz="1800"/>
            </a:lvl7pPr>
            <a:lvl8pPr marL="6400800" indent="0">
              <a:buNone/>
              <a:defRPr sz="1800"/>
            </a:lvl8pPr>
            <a:lvl9pPr marL="7315200" indent="0">
              <a:buNone/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1D1471D-C28A-0980-5EBB-36DBF88A79B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BDCB38F-9E5A-255B-3708-6DEC8BB24CC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586C18B-8687-4838-C3AE-DEE7261F8F6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36CE26E-FD6D-4109-B295-D8969CD17635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92557050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585198" y="7200900"/>
            <a:ext cx="10974705" cy="850108"/>
          </a:xfrm>
        </p:spPr>
        <p:txBody>
          <a:bodyPr anchor="b"/>
          <a:lstStyle>
            <a:lvl1pPr algn="l">
              <a:defRPr sz="4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3585198" y="919162"/>
            <a:ext cx="10974705" cy="6172200"/>
          </a:xfrm>
        </p:spPr>
        <p:txBody>
          <a:bodyPr/>
          <a:lstStyle>
            <a:lvl1pPr marL="0" indent="0">
              <a:buNone/>
              <a:defRPr sz="6400"/>
            </a:lvl1pPr>
            <a:lvl2pPr marL="914400" indent="0">
              <a:buNone/>
              <a:defRPr sz="5600"/>
            </a:lvl2pPr>
            <a:lvl3pPr marL="1828800" indent="0">
              <a:buNone/>
              <a:defRPr sz="4800"/>
            </a:lvl3pPr>
            <a:lvl4pPr marL="2743200" indent="0">
              <a:buNone/>
              <a:defRPr sz="4000"/>
            </a:lvl4pPr>
            <a:lvl5pPr marL="3657600" indent="0">
              <a:buNone/>
              <a:defRPr sz="4000"/>
            </a:lvl5pPr>
            <a:lvl6pPr marL="4572000" indent="0">
              <a:buNone/>
              <a:defRPr sz="4000"/>
            </a:lvl6pPr>
            <a:lvl7pPr marL="5486400" indent="0">
              <a:buNone/>
              <a:defRPr sz="4000"/>
            </a:lvl7pPr>
            <a:lvl8pPr marL="6400800" indent="0">
              <a:buNone/>
              <a:defRPr sz="4000"/>
            </a:lvl8pPr>
            <a:lvl9pPr marL="7315200" indent="0">
              <a:buNone/>
              <a:defRPr sz="4000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3585198" y="8051007"/>
            <a:ext cx="10974705" cy="1207294"/>
          </a:xfrm>
        </p:spPr>
        <p:txBody>
          <a:bodyPr/>
          <a:lstStyle>
            <a:lvl1pPr marL="0" indent="0">
              <a:buNone/>
              <a:defRPr sz="2800"/>
            </a:lvl1pPr>
            <a:lvl2pPr marL="914400" indent="0">
              <a:buNone/>
              <a:defRPr sz="2400"/>
            </a:lvl2pPr>
            <a:lvl3pPr marL="1828800" indent="0">
              <a:buNone/>
              <a:defRPr sz="2000"/>
            </a:lvl3pPr>
            <a:lvl4pPr marL="2743200" indent="0">
              <a:buNone/>
              <a:defRPr sz="1800"/>
            </a:lvl4pPr>
            <a:lvl5pPr marL="3657600" indent="0">
              <a:buNone/>
              <a:defRPr sz="1800"/>
            </a:lvl5pPr>
            <a:lvl6pPr marL="4572000" indent="0">
              <a:buNone/>
              <a:defRPr sz="1800"/>
            </a:lvl6pPr>
            <a:lvl7pPr marL="5486400" indent="0">
              <a:buNone/>
              <a:defRPr sz="1800"/>
            </a:lvl7pPr>
            <a:lvl8pPr marL="6400800" indent="0">
              <a:buNone/>
              <a:defRPr sz="1800"/>
            </a:lvl8pPr>
            <a:lvl9pPr marL="7315200" indent="0">
              <a:buNone/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3CB891E-0607-1260-5A04-59699F04765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B93E8B9-B298-4329-03FC-E994A5F7381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AF86403-694A-DF77-1400-C5D5BAACAC8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9B30EE1-B4A8-4F4C-BD06-CA0A17F232EE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71887974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4E3EC52-D803-7FC1-1049-B8EE45266BD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402B2B8-93E7-0015-9054-DF4E4B0A73A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BC5D963-AE11-ED63-F95A-3AF03C7B2D6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F383F54-FE54-4C24-8306-78FEC19BCBA3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412666415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13261102" y="411958"/>
            <a:ext cx="4115514" cy="877728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914559" y="411958"/>
            <a:ext cx="12041690" cy="877728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FABB0F5-098B-B399-4251-177D8FD607E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8838A8B-9989-EB1B-3D0C-89102803085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9241ED3-D132-7AC0-996A-56FBF23936B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E5A10FB-8497-415C-AE31-CBF845EBC70D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403920786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내용 4개" type="fourObj">
  <p:cSld name="내용 4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914551" y="2400415"/>
            <a:ext cx="8078546" cy="3294155"/>
          </a:xfrm>
        </p:spPr>
        <p:txBody>
          <a:bodyPr/>
          <a:lstStyle>
            <a:lvl1pPr>
              <a:defRPr sz="4201"/>
            </a:lvl1pPr>
            <a:lvl2pPr>
              <a:defRPr sz="3601"/>
            </a:lvl2pPr>
            <a:lvl3pPr>
              <a:defRPr sz="3001"/>
            </a:lvl3pPr>
            <a:lvl4pPr>
              <a:defRPr sz="2701"/>
            </a:lvl4pPr>
            <a:lvl5pPr>
              <a:defRPr sz="2701"/>
            </a:lvl5pPr>
            <a:lvl6pPr>
              <a:defRPr sz="2701"/>
            </a:lvl6pPr>
            <a:lvl7pPr>
              <a:defRPr sz="2701"/>
            </a:lvl7pPr>
            <a:lvl8pPr>
              <a:defRPr sz="2701"/>
            </a:lvl8pPr>
            <a:lvl9pPr>
              <a:defRPr sz="2701"/>
            </a:lvl9pPr>
          </a:lstStyle>
          <a:p>
            <a:pPr lvl="0">
              <a:defRPr/>
            </a:pPr>
            <a:r>
              <a:rPr lang="ko-KR" altLang="en-US"/>
              <a:t>마스터 텍스트 스타일을 편집합니다</a:t>
            </a:r>
          </a:p>
          <a:p>
            <a:pPr lvl="1">
              <a:defRPr/>
            </a:pPr>
            <a:r>
              <a:rPr lang="ko-KR" altLang="en-US"/>
              <a:t>둘째 수준</a:t>
            </a:r>
          </a:p>
          <a:p>
            <a:pPr lvl="2">
              <a:defRPr/>
            </a:pPr>
            <a:r>
              <a:rPr lang="ko-KR" altLang="en-US"/>
              <a:t>셋째 수준</a:t>
            </a:r>
          </a:p>
          <a:p>
            <a:pPr lvl="3">
              <a:defRPr/>
            </a:pPr>
            <a:r>
              <a:rPr lang="ko-KR" altLang="en-US"/>
              <a:t>넷째 수준</a:t>
            </a:r>
          </a:p>
          <a:p>
            <a:pPr lvl="4">
              <a:defRPr/>
            </a:pPr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9297951" y="2400415"/>
            <a:ext cx="8078546" cy="3294155"/>
          </a:xfrm>
        </p:spPr>
        <p:txBody>
          <a:bodyPr/>
          <a:lstStyle>
            <a:lvl1pPr>
              <a:defRPr sz="4201"/>
            </a:lvl1pPr>
            <a:lvl2pPr>
              <a:defRPr sz="3601"/>
            </a:lvl2pPr>
            <a:lvl3pPr>
              <a:defRPr sz="3001"/>
            </a:lvl3pPr>
            <a:lvl4pPr>
              <a:defRPr sz="2701"/>
            </a:lvl4pPr>
            <a:lvl5pPr>
              <a:defRPr sz="2701"/>
            </a:lvl5pPr>
            <a:lvl6pPr>
              <a:defRPr sz="2701"/>
            </a:lvl6pPr>
            <a:lvl7pPr>
              <a:defRPr sz="2701"/>
            </a:lvl7pPr>
            <a:lvl8pPr>
              <a:defRPr sz="2701"/>
            </a:lvl8pPr>
            <a:lvl9pPr>
              <a:defRPr sz="2701"/>
            </a:lvl9pPr>
          </a:lstStyle>
          <a:p>
            <a:pPr lvl="0">
              <a:defRPr/>
            </a:pPr>
            <a:r>
              <a:rPr lang="ko-KR" altLang="en-US"/>
              <a:t>마스터 텍스트 스타일을 편집합니다</a:t>
            </a:r>
          </a:p>
          <a:p>
            <a:pPr lvl="1">
              <a:defRPr/>
            </a:pPr>
            <a:r>
              <a:rPr lang="ko-KR" altLang="en-US"/>
              <a:t>둘째 수준</a:t>
            </a:r>
          </a:p>
          <a:p>
            <a:pPr lvl="2">
              <a:defRPr/>
            </a:pPr>
            <a:r>
              <a:rPr lang="ko-KR" altLang="en-US"/>
              <a:t>셋째 수준</a:t>
            </a:r>
          </a:p>
          <a:p>
            <a:pPr lvl="3">
              <a:defRPr/>
            </a:pPr>
            <a:r>
              <a:rPr lang="ko-KR" altLang="en-US"/>
              <a:t>넷째 수준</a:t>
            </a:r>
          </a:p>
          <a:p>
            <a:pPr lvl="4">
              <a:defRPr/>
            </a:pPr>
            <a:r>
              <a:rPr lang="ko-KR" altLang="en-US"/>
              <a:t>다섯째 수준</a:t>
            </a:r>
          </a:p>
        </p:txBody>
      </p:sp>
      <p:sp>
        <p:nvSpPr>
          <p:cNvPr id="5" name="내용 개체 틀 4"/>
          <p:cNvSpPr>
            <a:spLocks noGrp="1"/>
          </p:cNvSpPr>
          <p:nvPr>
            <p:ph sz="half" idx="3"/>
          </p:nvPr>
        </p:nvSpPr>
        <p:spPr>
          <a:xfrm>
            <a:off x="912208" y="5976613"/>
            <a:ext cx="8078546" cy="3294155"/>
          </a:xfrm>
        </p:spPr>
        <p:txBody>
          <a:bodyPr/>
          <a:lstStyle>
            <a:lvl1pPr>
              <a:defRPr sz="4201"/>
            </a:lvl1pPr>
            <a:lvl2pPr>
              <a:defRPr sz="3601"/>
            </a:lvl2pPr>
            <a:lvl3pPr>
              <a:defRPr sz="3001"/>
            </a:lvl3pPr>
            <a:lvl4pPr>
              <a:defRPr sz="2701"/>
            </a:lvl4pPr>
            <a:lvl5pPr>
              <a:defRPr sz="2701"/>
            </a:lvl5pPr>
            <a:lvl6pPr>
              <a:defRPr sz="2701"/>
            </a:lvl6pPr>
            <a:lvl7pPr>
              <a:defRPr sz="2701"/>
            </a:lvl7pPr>
            <a:lvl8pPr>
              <a:defRPr sz="2701"/>
            </a:lvl8pPr>
            <a:lvl9pPr>
              <a:defRPr sz="2701"/>
            </a:lvl9pPr>
          </a:lstStyle>
          <a:p>
            <a:pPr lvl="0">
              <a:defRPr/>
            </a:pPr>
            <a:r>
              <a:rPr lang="ko-KR" altLang="en-US"/>
              <a:t>마스터 텍스트 스타일을 편집합니다</a:t>
            </a:r>
          </a:p>
          <a:p>
            <a:pPr lvl="1">
              <a:defRPr/>
            </a:pPr>
            <a:r>
              <a:rPr lang="ko-KR" altLang="en-US"/>
              <a:t>둘째 수준</a:t>
            </a:r>
          </a:p>
          <a:p>
            <a:pPr lvl="2">
              <a:defRPr/>
            </a:pPr>
            <a:r>
              <a:rPr lang="ko-KR" altLang="en-US"/>
              <a:t>셋째 수준</a:t>
            </a:r>
          </a:p>
          <a:p>
            <a:pPr lvl="3">
              <a:defRPr/>
            </a:pPr>
            <a:r>
              <a:rPr lang="ko-KR" altLang="en-US"/>
              <a:t>넷째 수준</a:t>
            </a:r>
          </a:p>
          <a:p>
            <a:pPr lvl="4">
              <a:defRPr/>
            </a:pPr>
            <a:r>
              <a:rPr lang="ko-KR" altLang="en-US"/>
              <a:t>다섯째 수준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half" idx="4"/>
          </p:nvPr>
        </p:nvSpPr>
        <p:spPr>
          <a:xfrm>
            <a:off x="9295608" y="5976613"/>
            <a:ext cx="8078546" cy="3294155"/>
          </a:xfrm>
        </p:spPr>
        <p:txBody>
          <a:bodyPr/>
          <a:lstStyle>
            <a:lvl1pPr>
              <a:defRPr sz="4201"/>
            </a:lvl1pPr>
            <a:lvl2pPr>
              <a:defRPr sz="3601"/>
            </a:lvl2pPr>
            <a:lvl3pPr>
              <a:defRPr sz="3001"/>
            </a:lvl3pPr>
            <a:lvl4pPr>
              <a:defRPr sz="2701"/>
            </a:lvl4pPr>
            <a:lvl5pPr>
              <a:defRPr sz="2701"/>
            </a:lvl5pPr>
            <a:lvl6pPr>
              <a:defRPr sz="2701"/>
            </a:lvl6pPr>
            <a:lvl7pPr>
              <a:defRPr sz="2701"/>
            </a:lvl7pPr>
            <a:lvl8pPr>
              <a:defRPr sz="2701"/>
            </a:lvl8pPr>
            <a:lvl9pPr>
              <a:defRPr sz="2701"/>
            </a:lvl9pPr>
          </a:lstStyle>
          <a:p>
            <a:pPr lvl="0">
              <a:defRPr/>
            </a:pPr>
            <a:r>
              <a:rPr lang="ko-KR" altLang="en-US"/>
              <a:t>마스터 텍스트 스타일을 편집합니다</a:t>
            </a:r>
          </a:p>
          <a:p>
            <a:pPr lvl="1">
              <a:defRPr/>
            </a:pPr>
            <a:r>
              <a:rPr lang="ko-KR" altLang="en-US"/>
              <a:t>둘째 수준</a:t>
            </a:r>
          </a:p>
          <a:p>
            <a:pPr lvl="2">
              <a:defRPr/>
            </a:pPr>
            <a:r>
              <a:rPr lang="ko-KR" altLang="en-US"/>
              <a:t>셋째 수준</a:t>
            </a:r>
          </a:p>
          <a:p>
            <a:pPr lvl="3">
              <a:defRPr/>
            </a:pPr>
            <a:r>
              <a:rPr lang="ko-KR" altLang="en-US"/>
              <a:t>넷째 수준</a:t>
            </a:r>
          </a:p>
          <a:p>
            <a:pPr lvl="4">
              <a:defRPr/>
            </a:pPr>
            <a:r>
              <a:rPr lang="ko-KR" altLang="en-US"/>
              <a:t>다섯째 수준</a:t>
            </a:r>
          </a:p>
        </p:txBody>
      </p:sp>
      <p:sp>
        <p:nvSpPr>
          <p:cNvPr id="10" name="날짜 개체 틀 3"/>
          <p:cNvSpPr>
            <a:spLocks noGrp="1"/>
          </p:cNvSpPr>
          <p:nvPr>
            <p:ph type="dt" sz="half" idx="10"/>
          </p:nvPr>
        </p:nvSpPr>
        <p:spPr>
          <a:xfrm>
            <a:off x="914496" y="9368293"/>
            <a:ext cx="4267950" cy="714434"/>
          </a:xfrm>
          <a:noFill/>
          <a:ln w="9525" cap="flat" cmpd="sng" algn="ctr">
            <a:noFill/>
            <a:prstDash val="solid"/>
            <a:round/>
          </a:ln>
        </p:spPr>
        <p:txBody>
          <a:bodyPr vert="horz" wrap="square" lIns="91440" tIns="45720" rIns="91440" bIns="45720" anchor="t">
            <a:noAutofit/>
          </a:bodyPr>
          <a:lstStyle>
            <a:lvl1pPr marL="0" lvl="0" indent="0" algn="l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umimoji="1" lang="ko-KR" altLang="en-US" sz="2100" b="0" i="0" baseline="0">
                <a:solidFill>
                  <a:schemeClr val="tx1"/>
                </a:solidFill>
                <a:latin typeface="굴림"/>
                <a:ea typeface="굴림"/>
              </a:defRPr>
            </a:lvl1pPr>
          </a:lstStyle>
          <a:p>
            <a:pPr>
              <a:defRPr/>
            </a:pPr>
            <a:fld id="{D8D7A7C4-C82A-4D21-9AB0-F0C5A1D3EF09}" type="datetime1">
              <a:rPr lang="en-US" altLang="ko-KR" smtClean="0"/>
              <a:pPr>
                <a:defRPr/>
              </a:pPr>
              <a:t>12/25/2025</a:t>
            </a:fld>
            <a:endParaRPr lang="en-US" altLang="ko-KR"/>
          </a:p>
        </p:txBody>
      </p:sp>
      <p:sp>
        <p:nvSpPr>
          <p:cNvPr id="11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6249379" y="9368293"/>
            <a:ext cx="5792185" cy="714434"/>
          </a:xfrm>
          <a:noFill/>
          <a:ln w="9525" cap="flat" cmpd="sng" algn="ctr">
            <a:noFill/>
            <a:prstDash val="solid"/>
            <a:round/>
          </a:ln>
        </p:spPr>
        <p:txBody>
          <a:bodyPr vert="horz" wrap="square" lIns="91440" tIns="45720" rIns="91440" bIns="45720" anchor="t">
            <a:noAutofit/>
          </a:bodyPr>
          <a:lstStyle>
            <a:lvl1pPr marL="0" lvl="0" indent="0" algn="ctr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umimoji="1" lang="ko-KR" altLang="en-US" sz="2100" b="0" i="0" baseline="0">
                <a:solidFill>
                  <a:schemeClr val="tx1"/>
                </a:solidFill>
                <a:latin typeface="굴림"/>
                <a:ea typeface="굴림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12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13108607" y="9368293"/>
            <a:ext cx="4267837" cy="714434"/>
          </a:xfrm>
          <a:noFill/>
          <a:ln w="9525" cap="flat" cmpd="sng" algn="ctr">
            <a:noFill/>
            <a:prstDash val="solid"/>
            <a:round/>
          </a:ln>
        </p:spPr>
        <p:txBody>
          <a:bodyPr vert="horz" wrap="square" lIns="91440" tIns="45720" rIns="91440" bIns="45720" anchor="t">
            <a:noAutofit/>
          </a:bodyPr>
          <a:lstStyle>
            <a:lvl1pPr marL="0" lvl="0" indent="0" algn="r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umimoji="1" lang="ko-KR" altLang="en-US" sz="2100" b="0" i="0" baseline="0">
                <a:solidFill>
                  <a:schemeClr val="tx1"/>
                </a:solidFill>
                <a:latin typeface="굴림"/>
                <a:ea typeface="굴림"/>
              </a:defRPr>
            </a:lvl1pPr>
          </a:lstStyle>
          <a:p>
            <a:pPr>
              <a:defRPr/>
            </a:pPr>
            <a:fld id="{9ED41ACC-97A8-46D8-B1BC-B88D0C428C75}" type="slidenum">
              <a:rPr lang="en-US" altLang="ko-KR" smtClean="0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104256967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371838" y="3195639"/>
            <a:ext cx="15547499" cy="2205038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2743676" y="5829300"/>
            <a:ext cx="12803823" cy="2628900"/>
          </a:xfrm>
        </p:spPr>
        <p:txBody>
          <a:bodyPr/>
          <a:lstStyle>
            <a:lvl1pPr marL="0" indent="0" algn="ctr">
              <a:buNone/>
              <a:defRPr/>
            </a:lvl1pPr>
            <a:lvl2pPr marL="914400" indent="0" algn="ctr">
              <a:buNone/>
              <a:defRPr/>
            </a:lvl2pPr>
            <a:lvl3pPr marL="1828800" indent="0" algn="ctr">
              <a:buNone/>
              <a:defRPr/>
            </a:lvl3pPr>
            <a:lvl4pPr marL="2743200" indent="0" algn="ctr">
              <a:buNone/>
              <a:defRPr/>
            </a:lvl4pPr>
            <a:lvl5pPr marL="3657600" indent="0" algn="ctr">
              <a:buNone/>
              <a:defRPr/>
            </a:lvl5pPr>
            <a:lvl6pPr marL="4572000" indent="0" algn="ctr">
              <a:buNone/>
              <a:defRPr/>
            </a:lvl6pPr>
            <a:lvl7pPr marL="5486400" indent="0" algn="ctr">
              <a:buNone/>
              <a:defRPr/>
            </a:lvl7pPr>
            <a:lvl8pPr marL="6400800" indent="0" algn="ctr">
              <a:buNone/>
              <a:defRPr/>
            </a:lvl8pPr>
            <a:lvl9pPr marL="7315200" indent="0" algn="ctr">
              <a:buNone/>
              <a:defRPr/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4F26B2E-0499-448C-C65D-C6D0862873B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0AFAE7F-9C96-DB97-7560-32712C9CC8A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E7BDC49-2B65-5385-2302-130BAF93FF2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50B216-4CFB-43DB-86B9-0A79AA77FB56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67292324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79649F4-A063-E3D6-0F60-05B17E874E7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4FF3EF2-8E5E-ACB3-9240-1D761B257B3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22B403D-F7E9-709E-74A8-80751A8BB69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EDBD3F-CB34-40B7-B2DE-9EFEE5622C0D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90011614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444877" y="6610352"/>
            <a:ext cx="15547499" cy="2043112"/>
          </a:xfrm>
        </p:spPr>
        <p:txBody>
          <a:bodyPr anchor="t"/>
          <a:lstStyle>
            <a:lvl1pPr algn="l">
              <a:defRPr sz="8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1444877" y="4360070"/>
            <a:ext cx="15547499" cy="2250280"/>
          </a:xfrm>
        </p:spPr>
        <p:txBody>
          <a:bodyPr anchor="b"/>
          <a:lstStyle>
            <a:lvl1pPr marL="0" indent="0">
              <a:buNone/>
              <a:defRPr sz="4000"/>
            </a:lvl1pPr>
            <a:lvl2pPr marL="914400" indent="0">
              <a:buNone/>
              <a:defRPr sz="3600"/>
            </a:lvl2pPr>
            <a:lvl3pPr marL="1828800" indent="0">
              <a:buNone/>
              <a:defRPr sz="3200"/>
            </a:lvl3pPr>
            <a:lvl4pPr marL="2743200" indent="0">
              <a:buNone/>
              <a:defRPr sz="2800"/>
            </a:lvl4pPr>
            <a:lvl5pPr marL="3657600" indent="0">
              <a:buNone/>
              <a:defRPr sz="2800"/>
            </a:lvl5pPr>
            <a:lvl6pPr marL="4572000" indent="0">
              <a:buNone/>
              <a:defRPr sz="2800"/>
            </a:lvl6pPr>
            <a:lvl7pPr marL="5486400" indent="0">
              <a:buNone/>
              <a:defRPr sz="2800"/>
            </a:lvl7pPr>
            <a:lvl8pPr marL="6400800" indent="0">
              <a:buNone/>
              <a:defRPr sz="2800"/>
            </a:lvl8pPr>
            <a:lvl9pPr marL="7315200" indent="0">
              <a:buNone/>
              <a:defRPr sz="2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3C60CF5-0B4B-AFEA-6444-F90A3AEB1D2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9D7AA1B-4035-3E10-7980-BFEDBFEBA27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7E6EA06-C8AF-D44D-7698-27C9D599D49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EE8653-D0DE-4048-8406-35235092D44D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29237572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914559" y="2400302"/>
            <a:ext cx="8078602" cy="6788944"/>
          </a:xfrm>
        </p:spPr>
        <p:txBody>
          <a:bodyPr/>
          <a:lstStyle>
            <a:lvl1pPr>
              <a:defRPr sz="5600"/>
            </a:lvl1pPr>
            <a:lvl2pPr>
              <a:defRPr sz="4800"/>
            </a:lvl2pPr>
            <a:lvl3pPr>
              <a:defRPr sz="4000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9298014" y="2400302"/>
            <a:ext cx="8078602" cy="6788944"/>
          </a:xfrm>
        </p:spPr>
        <p:txBody>
          <a:bodyPr/>
          <a:lstStyle>
            <a:lvl1pPr>
              <a:defRPr sz="5600"/>
            </a:lvl1pPr>
            <a:lvl2pPr>
              <a:defRPr sz="4800"/>
            </a:lvl2pPr>
            <a:lvl3pPr>
              <a:defRPr sz="4000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C8A9D07-6A6F-AA77-FD08-FFC57C4DEDC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38740D3-1C12-CC7C-9037-75ECF6D113B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0BA9476-8314-97CA-E949-81B84DED215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0B0671-335D-4049-8735-2B602717832E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9808399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444877" y="6610352"/>
            <a:ext cx="15547499" cy="2043112"/>
          </a:xfrm>
        </p:spPr>
        <p:txBody>
          <a:bodyPr anchor="t"/>
          <a:lstStyle>
            <a:lvl1pPr algn="l">
              <a:defRPr sz="8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1444877" y="4360070"/>
            <a:ext cx="15547499" cy="2250280"/>
          </a:xfrm>
        </p:spPr>
        <p:txBody>
          <a:bodyPr anchor="b"/>
          <a:lstStyle>
            <a:lvl1pPr marL="0" indent="0">
              <a:buNone/>
              <a:defRPr sz="4000"/>
            </a:lvl1pPr>
            <a:lvl2pPr marL="914400" indent="0">
              <a:buNone/>
              <a:defRPr sz="3600"/>
            </a:lvl2pPr>
            <a:lvl3pPr marL="1828800" indent="0">
              <a:buNone/>
              <a:defRPr sz="3200"/>
            </a:lvl3pPr>
            <a:lvl4pPr marL="2743200" indent="0">
              <a:buNone/>
              <a:defRPr sz="2800"/>
            </a:lvl4pPr>
            <a:lvl5pPr marL="3657600" indent="0">
              <a:buNone/>
              <a:defRPr sz="2800"/>
            </a:lvl5pPr>
            <a:lvl6pPr marL="4572000" indent="0">
              <a:buNone/>
              <a:defRPr sz="2800"/>
            </a:lvl6pPr>
            <a:lvl7pPr marL="5486400" indent="0">
              <a:buNone/>
              <a:defRPr sz="2800"/>
            </a:lvl7pPr>
            <a:lvl8pPr marL="6400800" indent="0">
              <a:buNone/>
              <a:defRPr sz="2800"/>
            </a:lvl8pPr>
            <a:lvl9pPr marL="7315200" indent="0">
              <a:buNone/>
              <a:defRPr sz="2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CE18646-EB74-3C6D-0523-40701DBBA4C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71F5E8C-5393-D6B9-BF81-5B52D399017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F312154-4C28-8568-2A86-FB7475E26C7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813F418-04BE-41F7-A8C4-4CD7E373AB2A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06562690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14559" y="2302670"/>
            <a:ext cx="8081779" cy="95964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914559" y="3262312"/>
            <a:ext cx="8081779" cy="5926932"/>
          </a:xfrm>
        </p:spPr>
        <p:txBody>
          <a:bodyPr/>
          <a:lstStyle>
            <a:lvl1pPr>
              <a:defRPr sz="4800"/>
            </a:lvl1pPr>
            <a:lvl2pPr>
              <a:defRPr sz="40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9291666" y="2302670"/>
            <a:ext cx="8084953" cy="95964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9291666" y="3262312"/>
            <a:ext cx="8084953" cy="5926932"/>
          </a:xfrm>
        </p:spPr>
        <p:txBody>
          <a:bodyPr/>
          <a:lstStyle>
            <a:lvl1pPr>
              <a:defRPr sz="4800"/>
            </a:lvl1pPr>
            <a:lvl2pPr>
              <a:defRPr sz="40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A83D227D-4539-547B-34DD-D6B14836370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BDA3748F-DF93-5E6E-009F-E88B5AE4074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D3DB11CE-501F-3AE5-E34D-348E613BB6A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43476F-4A0E-4F5A-8652-D5F289FA818F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94094632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DC4AB01B-D8B4-2AA8-8EBD-0BA99057645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AF8654A6-4DB5-8942-709F-5859589D1ED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FB46EDD4-824F-39AF-05CC-F082BC80764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267B4A-4313-4708-A6FF-9AD25BC6147C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95670091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50B9283E-0153-E6FB-AAAF-AE87902A2E0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08ACCFD4-C3C9-0C75-9916-9DD89861274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030D1DA2-4D98-DEBA-1967-831A2167CDB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4ADF8D-103E-4281-BD58-08AB723F11E3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08432141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14562" y="409574"/>
            <a:ext cx="6017671" cy="1743076"/>
          </a:xfrm>
        </p:spPr>
        <p:txBody>
          <a:bodyPr anchor="b"/>
          <a:lstStyle>
            <a:lvl1pPr algn="l">
              <a:defRPr sz="4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7151341" y="409577"/>
            <a:ext cx="10225275" cy="8779670"/>
          </a:xfrm>
        </p:spPr>
        <p:txBody>
          <a:bodyPr/>
          <a:lstStyle>
            <a:lvl1pPr>
              <a:defRPr sz="6400"/>
            </a:lvl1pPr>
            <a:lvl2pPr>
              <a:defRPr sz="5600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914562" y="2152653"/>
            <a:ext cx="6017671" cy="7036594"/>
          </a:xfrm>
        </p:spPr>
        <p:txBody>
          <a:bodyPr/>
          <a:lstStyle>
            <a:lvl1pPr marL="0" indent="0">
              <a:buNone/>
              <a:defRPr sz="2800"/>
            </a:lvl1pPr>
            <a:lvl2pPr marL="914400" indent="0">
              <a:buNone/>
              <a:defRPr sz="2400"/>
            </a:lvl2pPr>
            <a:lvl3pPr marL="1828800" indent="0">
              <a:buNone/>
              <a:defRPr sz="2000"/>
            </a:lvl3pPr>
            <a:lvl4pPr marL="2743200" indent="0">
              <a:buNone/>
              <a:defRPr sz="1800"/>
            </a:lvl4pPr>
            <a:lvl5pPr marL="3657600" indent="0">
              <a:buNone/>
              <a:defRPr sz="1800"/>
            </a:lvl5pPr>
            <a:lvl6pPr marL="4572000" indent="0">
              <a:buNone/>
              <a:defRPr sz="1800"/>
            </a:lvl6pPr>
            <a:lvl7pPr marL="5486400" indent="0">
              <a:buNone/>
              <a:defRPr sz="1800"/>
            </a:lvl7pPr>
            <a:lvl8pPr marL="6400800" indent="0">
              <a:buNone/>
              <a:defRPr sz="1800"/>
            </a:lvl8pPr>
            <a:lvl9pPr marL="7315200" indent="0">
              <a:buNone/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D4D9EF3-8EE2-9DC2-4DCE-90EB8CB7E98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8548071-4013-50E6-3DF1-5C7DFC8A68D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D54313B-FB49-F1FB-2415-7265B284723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383F9A-2C00-4FF1-BAE8-DD974A86A28D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58657196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585198" y="7200900"/>
            <a:ext cx="10974705" cy="850108"/>
          </a:xfrm>
        </p:spPr>
        <p:txBody>
          <a:bodyPr anchor="b"/>
          <a:lstStyle>
            <a:lvl1pPr algn="l">
              <a:defRPr sz="4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3585198" y="919162"/>
            <a:ext cx="10974705" cy="6172200"/>
          </a:xfrm>
        </p:spPr>
        <p:txBody>
          <a:bodyPr/>
          <a:lstStyle>
            <a:lvl1pPr marL="0" indent="0">
              <a:buNone/>
              <a:defRPr sz="6400"/>
            </a:lvl1pPr>
            <a:lvl2pPr marL="914400" indent="0">
              <a:buNone/>
              <a:defRPr sz="5600"/>
            </a:lvl2pPr>
            <a:lvl3pPr marL="1828800" indent="0">
              <a:buNone/>
              <a:defRPr sz="4800"/>
            </a:lvl3pPr>
            <a:lvl4pPr marL="2743200" indent="0">
              <a:buNone/>
              <a:defRPr sz="4000"/>
            </a:lvl4pPr>
            <a:lvl5pPr marL="3657600" indent="0">
              <a:buNone/>
              <a:defRPr sz="4000"/>
            </a:lvl5pPr>
            <a:lvl6pPr marL="4572000" indent="0">
              <a:buNone/>
              <a:defRPr sz="4000"/>
            </a:lvl6pPr>
            <a:lvl7pPr marL="5486400" indent="0">
              <a:buNone/>
              <a:defRPr sz="4000"/>
            </a:lvl7pPr>
            <a:lvl8pPr marL="6400800" indent="0">
              <a:buNone/>
              <a:defRPr sz="4000"/>
            </a:lvl8pPr>
            <a:lvl9pPr marL="7315200" indent="0">
              <a:buNone/>
              <a:defRPr sz="4000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3585198" y="8051007"/>
            <a:ext cx="10974705" cy="1207294"/>
          </a:xfrm>
        </p:spPr>
        <p:txBody>
          <a:bodyPr/>
          <a:lstStyle>
            <a:lvl1pPr marL="0" indent="0">
              <a:buNone/>
              <a:defRPr sz="2800"/>
            </a:lvl1pPr>
            <a:lvl2pPr marL="914400" indent="0">
              <a:buNone/>
              <a:defRPr sz="2400"/>
            </a:lvl2pPr>
            <a:lvl3pPr marL="1828800" indent="0">
              <a:buNone/>
              <a:defRPr sz="2000"/>
            </a:lvl3pPr>
            <a:lvl4pPr marL="2743200" indent="0">
              <a:buNone/>
              <a:defRPr sz="1800"/>
            </a:lvl4pPr>
            <a:lvl5pPr marL="3657600" indent="0">
              <a:buNone/>
              <a:defRPr sz="1800"/>
            </a:lvl5pPr>
            <a:lvl6pPr marL="4572000" indent="0">
              <a:buNone/>
              <a:defRPr sz="1800"/>
            </a:lvl6pPr>
            <a:lvl7pPr marL="5486400" indent="0">
              <a:buNone/>
              <a:defRPr sz="1800"/>
            </a:lvl7pPr>
            <a:lvl8pPr marL="6400800" indent="0">
              <a:buNone/>
              <a:defRPr sz="1800"/>
            </a:lvl8pPr>
            <a:lvl9pPr marL="7315200" indent="0">
              <a:buNone/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EB47EA2-C98D-905E-B532-30CB2F18313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2A66C70-B0B8-3002-60E7-AA57CB7D0CF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D20FDC1-91E4-0ED9-2134-F284FA98026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824F88-35B2-446C-8542-E959AC359D8F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53747304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20203F8-2DDD-6925-4154-041E589AB43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0C9BF30-13BF-2459-6E9B-FB2318B832B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A4A30F1-3D2D-B4E6-7FE4-4BCE95F1C60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BB42E8-6206-41E0-86B2-EE831C73162D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401704188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13261102" y="411958"/>
            <a:ext cx="4115514" cy="877728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914559" y="411958"/>
            <a:ext cx="12041690" cy="877728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0938B1F-8ED4-B20E-0974-1EAAD2708C9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6082960-1541-5E96-D371-B179A25849C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0BCEB2E-1C7A-CC48-8727-8057E7E874C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DF88B8-C736-4162-8376-070AD8859D4F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84223482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2286397" y="1683545"/>
            <a:ext cx="13718381" cy="3581400"/>
          </a:xfrm>
          <a:prstGeom prst="rect">
            <a:avLst/>
          </a:prstGeom>
        </p:spPr>
        <p:txBody>
          <a:bodyPr anchor="b"/>
          <a:lstStyle>
            <a:lvl1pPr algn="ctr">
              <a:defRPr sz="9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 2"/>
          <p:cNvSpPr>
            <a:spLocks noGrp="1"/>
          </p:cNvSpPr>
          <p:nvPr>
            <p:ph type="subTitle" idx="1"/>
          </p:nvPr>
        </p:nvSpPr>
        <p:spPr>
          <a:xfrm>
            <a:off x="2286397" y="5403057"/>
            <a:ext cx="13718381" cy="248364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ko-KR" altLang="en-US"/>
              <a:t>마스터 부제목 스타일 편집</a:t>
            </a:r>
          </a:p>
        </p:txBody>
      </p:sp>
    </p:spTree>
    <p:extLst>
      <p:ext uri="{BB962C8B-B14F-4D97-AF65-F5344CB8AC3E}">
        <p14:creationId xmlns:p14="http://schemas.microsoft.com/office/powerpoint/2010/main" val="356044643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57519" y="547690"/>
            <a:ext cx="15776138" cy="1988345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1257519" y="2738438"/>
            <a:ext cx="15776138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</p:spTree>
    <p:extLst>
      <p:ext uri="{BB962C8B-B14F-4D97-AF65-F5344CB8AC3E}">
        <p14:creationId xmlns:p14="http://schemas.microsoft.com/office/powerpoint/2010/main" val="131958313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47993" y="2564609"/>
            <a:ext cx="15776138" cy="4279106"/>
          </a:xfrm>
          <a:prstGeom prst="rect">
            <a:avLst/>
          </a:prstGeom>
        </p:spPr>
        <p:txBody>
          <a:bodyPr anchor="b"/>
          <a:lstStyle>
            <a:lvl1pPr>
              <a:defRPr sz="9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1247993" y="6884197"/>
            <a:ext cx="15776138" cy="22502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/>
            </a:lvl1pPr>
            <a:lvl2pPr marL="685800" indent="0">
              <a:buNone/>
              <a:defRPr sz="3000"/>
            </a:lvl2pPr>
            <a:lvl3pPr marL="1371600" indent="0">
              <a:buNone/>
              <a:defRPr sz="2700"/>
            </a:lvl3pPr>
            <a:lvl4pPr marL="2057400" indent="0">
              <a:buNone/>
              <a:defRPr sz="2400"/>
            </a:lvl4pPr>
            <a:lvl5pPr marL="2743200" indent="0">
              <a:buNone/>
              <a:defRPr sz="2400"/>
            </a:lvl5pPr>
            <a:lvl6pPr marL="3429000" indent="0">
              <a:buNone/>
              <a:defRPr sz="2400"/>
            </a:lvl6pPr>
            <a:lvl7pPr marL="4114800" indent="0">
              <a:buNone/>
              <a:defRPr sz="2400"/>
            </a:lvl7pPr>
            <a:lvl8pPr marL="4800600" indent="0">
              <a:buNone/>
              <a:defRPr sz="2400"/>
            </a:lvl8pPr>
            <a:lvl9pPr marL="5486400" indent="0">
              <a:buNone/>
              <a:defRPr sz="24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</p:spTree>
    <p:extLst>
      <p:ext uri="{BB962C8B-B14F-4D97-AF65-F5344CB8AC3E}">
        <p14:creationId xmlns:p14="http://schemas.microsoft.com/office/powerpoint/2010/main" val="30887982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914559" y="2400302"/>
            <a:ext cx="8078602" cy="6788944"/>
          </a:xfrm>
        </p:spPr>
        <p:txBody>
          <a:bodyPr/>
          <a:lstStyle>
            <a:lvl1pPr>
              <a:defRPr sz="5600"/>
            </a:lvl1pPr>
            <a:lvl2pPr>
              <a:defRPr sz="4800"/>
            </a:lvl2pPr>
            <a:lvl3pPr>
              <a:defRPr sz="4000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9298014" y="2400302"/>
            <a:ext cx="8078602" cy="6788944"/>
          </a:xfrm>
        </p:spPr>
        <p:txBody>
          <a:bodyPr/>
          <a:lstStyle>
            <a:lvl1pPr>
              <a:defRPr sz="5600"/>
            </a:lvl1pPr>
            <a:lvl2pPr>
              <a:defRPr sz="4800"/>
            </a:lvl2pPr>
            <a:lvl3pPr>
              <a:defRPr sz="4000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AAD749E-A6FE-D0AB-5379-FD1EEE41BB2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AB7E2D7-54C9-768B-AE8B-E63CD9157C2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45C0FD8-EFDD-28CB-181F-D091647E5EA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16CF052-4D62-406F-A7E9-322147EE34E9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88356296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57519" y="547690"/>
            <a:ext cx="15776138" cy="1988345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1257518" y="2738438"/>
            <a:ext cx="7735643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9298014" y="2738438"/>
            <a:ext cx="7735643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</p:spTree>
    <p:extLst>
      <p:ext uri="{BB962C8B-B14F-4D97-AF65-F5344CB8AC3E}">
        <p14:creationId xmlns:p14="http://schemas.microsoft.com/office/powerpoint/2010/main" val="324277998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60695" y="547690"/>
            <a:ext cx="15776138" cy="1988345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1260696" y="2521745"/>
            <a:ext cx="7738817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1260696" y="3757613"/>
            <a:ext cx="7738817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9259908" y="2521745"/>
            <a:ext cx="7776925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9259908" y="3757613"/>
            <a:ext cx="7776925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</p:spTree>
    <p:extLst>
      <p:ext uri="{BB962C8B-B14F-4D97-AF65-F5344CB8AC3E}">
        <p14:creationId xmlns:p14="http://schemas.microsoft.com/office/powerpoint/2010/main" val="266525262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57519" y="547690"/>
            <a:ext cx="15776138" cy="1988345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</p:spTree>
    <p:extLst>
      <p:ext uri="{BB962C8B-B14F-4D97-AF65-F5344CB8AC3E}">
        <p14:creationId xmlns:p14="http://schemas.microsoft.com/office/powerpoint/2010/main" val="52247081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백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100544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60696" y="685800"/>
            <a:ext cx="5900175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7776926" y="1481140"/>
            <a:ext cx="9259907" cy="7310438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260696" y="3086100"/>
            <a:ext cx="5900175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</p:spTree>
    <p:extLst>
      <p:ext uri="{BB962C8B-B14F-4D97-AF65-F5344CB8AC3E}">
        <p14:creationId xmlns:p14="http://schemas.microsoft.com/office/powerpoint/2010/main" val="117190725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60696" y="685800"/>
            <a:ext cx="5900175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7776926" y="1481140"/>
            <a:ext cx="9259907" cy="7310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ko-KR" altLang="en-US"/>
              <a:t>그림을 개체 틀로 끌거나 아이콘을 클릭하여 추가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260696" y="3086100"/>
            <a:ext cx="5900175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</p:spTree>
    <p:extLst>
      <p:ext uri="{BB962C8B-B14F-4D97-AF65-F5344CB8AC3E}">
        <p14:creationId xmlns:p14="http://schemas.microsoft.com/office/powerpoint/2010/main" val="29639810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57519" y="547690"/>
            <a:ext cx="15776138" cy="1988345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1257519" y="2738438"/>
            <a:ext cx="15776138" cy="652700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</p:spTree>
    <p:extLst>
      <p:ext uri="{BB962C8B-B14F-4D97-AF65-F5344CB8AC3E}">
        <p14:creationId xmlns:p14="http://schemas.microsoft.com/office/powerpoint/2010/main" val="240710831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13089623" y="547688"/>
            <a:ext cx="3944035" cy="8717757"/>
          </a:xfrm>
          <a:prstGeom prst="rect">
            <a:avLst/>
          </a:prstGeo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1257520" y="547688"/>
            <a:ext cx="11527251" cy="871775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</p:spTree>
    <p:extLst>
      <p:ext uri="{BB962C8B-B14F-4D97-AF65-F5344CB8AC3E}">
        <p14:creationId xmlns:p14="http://schemas.microsoft.com/office/powerpoint/2010/main" val="6258189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14559" y="2302670"/>
            <a:ext cx="8081779" cy="95964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914559" y="3262312"/>
            <a:ext cx="8081779" cy="5926932"/>
          </a:xfrm>
        </p:spPr>
        <p:txBody>
          <a:bodyPr/>
          <a:lstStyle>
            <a:lvl1pPr>
              <a:defRPr sz="4800"/>
            </a:lvl1pPr>
            <a:lvl2pPr>
              <a:defRPr sz="40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9291666" y="2302670"/>
            <a:ext cx="8084953" cy="95964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9291666" y="3262312"/>
            <a:ext cx="8084953" cy="5926932"/>
          </a:xfrm>
        </p:spPr>
        <p:txBody>
          <a:bodyPr/>
          <a:lstStyle>
            <a:lvl1pPr>
              <a:defRPr sz="4800"/>
            </a:lvl1pPr>
            <a:lvl2pPr>
              <a:defRPr sz="40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30C7401F-E325-22AC-9296-97CBDF5F0F9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032B4EEE-DC6E-F44F-BF5B-E43D04FAFCF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8D36D31F-0103-BD82-7C66-5E6C90ED8FC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38A17BD-F603-4BDE-8404-FD6F17273EA2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4961833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D91904E4-447A-9FFA-649B-7EDD9402AF8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EBD9454F-94FA-6332-BC5B-F34A9AC1D9E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687AD494-2C01-3CDE-A477-78C47A2397C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FF9BFF7-C981-4D65-8919-80FA030883B4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1924036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20893834-3F2E-47BE-D5EB-55509EA6604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312B64C0-6131-0117-A4CB-988B7687BC6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51787BE5-662C-C97B-71C1-15C138AC52A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94142E2-5DCE-419E-A586-722EA9EA46FD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5551303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14562" y="409574"/>
            <a:ext cx="6017671" cy="1743076"/>
          </a:xfrm>
        </p:spPr>
        <p:txBody>
          <a:bodyPr anchor="b"/>
          <a:lstStyle>
            <a:lvl1pPr algn="l">
              <a:defRPr sz="4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7151341" y="409577"/>
            <a:ext cx="10225275" cy="8779670"/>
          </a:xfrm>
        </p:spPr>
        <p:txBody>
          <a:bodyPr/>
          <a:lstStyle>
            <a:lvl1pPr>
              <a:defRPr sz="6400"/>
            </a:lvl1pPr>
            <a:lvl2pPr>
              <a:defRPr sz="5600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914562" y="2152653"/>
            <a:ext cx="6017671" cy="7036594"/>
          </a:xfrm>
        </p:spPr>
        <p:txBody>
          <a:bodyPr/>
          <a:lstStyle>
            <a:lvl1pPr marL="0" indent="0">
              <a:buNone/>
              <a:defRPr sz="2800"/>
            </a:lvl1pPr>
            <a:lvl2pPr marL="914400" indent="0">
              <a:buNone/>
              <a:defRPr sz="2400"/>
            </a:lvl2pPr>
            <a:lvl3pPr marL="1828800" indent="0">
              <a:buNone/>
              <a:defRPr sz="2000"/>
            </a:lvl3pPr>
            <a:lvl4pPr marL="2743200" indent="0">
              <a:buNone/>
              <a:defRPr sz="1800"/>
            </a:lvl4pPr>
            <a:lvl5pPr marL="3657600" indent="0">
              <a:buNone/>
              <a:defRPr sz="1800"/>
            </a:lvl5pPr>
            <a:lvl6pPr marL="4572000" indent="0">
              <a:buNone/>
              <a:defRPr sz="1800"/>
            </a:lvl6pPr>
            <a:lvl7pPr marL="5486400" indent="0">
              <a:buNone/>
              <a:defRPr sz="1800"/>
            </a:lvl7pPr>
            <a:lvl8pPr marL="6400800" indent="0">
              <a:buNone/>
              <a:defRPr sz="1800"/>
            </a:lvl8pPr>
            <a:lvl9pPr marL="7315200" indent="0">
              <a:buNone/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C548AE0-7BD0-A337-EA52-ACE4702BA86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4611600-C09E-A7C0-FE44-259372E1F7E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B1516C5-88E1-1F2D-0EEA-9A753AEB692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E10B0B-3245-4FBD-9CA7-24C8AB9AA19C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9772491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2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F5672FB2-0EF8-B90E-9FF4-E314DA7AA4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519" y="547688"/>
            <a:ext cx="15776138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17BB02D-AFF3-1509-1871-B1D5DE72EA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519" y="2738438"/>
            <a:ext cx="15776138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DB6FC772-E220-7179-C6BD-E53E77E9A0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518" y="9534526"/>
            <a:ext cx="4115514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19E24F-8725-4994-981F-54C95C9EE293}" type="datetimeFigureOut">
              <a:rPr lang="ko-KR" altLang="en-US" smtClean="0"/>
              <a:t>2025-12-25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250C577F-C29D-ED28-1FF5-5219F2A8F6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8952" y="9534526"/>
            <a:ext cx="6173272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222D1D89-3696-6AA4-861D-D294E944EB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8143" y="9534526"/>
            <a:ext cx="4115514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C03878-AB04-43C7-A35F-2207F5635A8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57838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1371600" rtl="0" eaLnBrk="1" latinLnBrk="1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1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1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1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1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1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1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1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1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1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1371600" rtl="0" eaLnBrk="1" latinLnBrk="1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1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1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1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1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1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1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1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1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8ABA8FA8-C9C5-4FC3-02EB-C45A317224C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14559" y="412750"/>
            <a:ext cx="16462058" cy="171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제목 스타일 편집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A796043D-6EFA-41E0-57E9-3FB7B6B725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559" y="2400301"/>
            <a:ext cx="16462058" cy="678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F5D636A9-3708-D6C3-070D-D590E7BFC48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559" y="9369427"/>
            <a:ext cx="4267941" cy="714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1" hangingPunct="1">
              <a:defRPr sz="2800">
                <a:latin typeface="굴림" charset="-127"/>
                <a:ea typeface="굴림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57479E6E-AD64-65B6-BBBC-491F82394130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249485" y="9369427"/>
            <a:ext cx="5792205" cy="714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latinLnBrk="1" hangingPunct="1">
              <a:defRPr sz="2800">
                <a:latin typeface="굴림" charset="-127"/>
                <a:ea typeface="굴림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9EBF16DB-EFE8-BA25-538D-CC5A647EBE1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3108675" y="9369427"/>
            <a:ext cx="4267941" cy="714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latinLnBrk="1" hangingPunct="1">
              <a:defRPr sz="2800"/>
            </a:lvl1pPr>
          </a:lstStyle>
          <a:p>
            <a:fld id="{A7F25DD3-551C-4C88-991A-4BA9EFC9F5F0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890535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  <p:sldLayoutId id="2147483662" r:id="rId7"/>
    <p:sldLayoutId id="2147483663" r:id="rId8"/>
    <p:sldLayoutId id="2147483664" r:id="rId9"/>
    <p:sldLayoutId id="2147483665" r:id="rId10"/>
    <p:sldLayoutId id="2147483666" r:id="rId11"/>
  </p:sldLayoutIdLst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88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8800">
          <a:solidFill>
            <a:schemeClr val="tx2"/>
          </a:solidFill>
          <a:latin typeface="굴림" charset="-127"/>
          <a:ea typeface="굴림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8800">
          <a:solidFill>
            <a:schemeClr val="tx2"/>
          </a:solidFill>
          <a:latin typeface="굴림" charset="-127"/>
          <a:ea typeface="굴림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8800">
          <a:solidFill>
            <a:schemeClr val="tx2"/>
          </a:solidFill>
          <a:latin typeface="굴림" charset="-127"/>
          <a:ea typeface="굴림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8800">
          <a:solidFill>
            <a:schemeClr val="tx2"/>
          </a:solidFill>
          <a:latin typeface="굴림" charset="-127"/>
          <a:ea typeface="굴림" charset="-127"/>
        </a:defRPr>
      </a:lvl5pPr>
      <a:lvl6pPr marL="914400" algn="ctr" rtl="0" fontAlgn="base" latinLnBrk="1">
        <a:spcBef>
          <a:spcPct val="0"/>
        </a:spcBef>
        <a:spcAft>
          <a:spcPct val="0"/>
        </a:spcAft>
        <a:defRPr kumimoji="1" sz="8800">
          <a:solidFill>
            <a:schemeClr val="tx2"/>
          </a:solidFill>
          <a:latin typeface="굴림" charset="-127"/>
          <a:ea typeface="굴림" charset="-127"/>
        </a:defRPr>
      </a:lvl6pPr>
      <a:lvl7pPr marL="1828800" algn="ctr" rtl="0" fontAlgn="base" latinLnBrk="1">
        <a:spcBef>
          <a:spcPct val="0"/>
        </a:spcBef>
        <a:spcAft>
          <a:spcPct val="0"/>
        </a:spcAft>
        <a:defRPr kumimoji="1" sz="8800">
          <a:solidFill>
            <a:schemeClr val="tx2"/>
          </a:solidFill>
          <a:latin typeface="굴림" charset="-127"/>
          <a:ea typeface="굴림" charset="-127"/>
        </a:defRPr>
      </a:lvl7pPr>
      <a:lvl8pPr marL="2743200" algn="ctr" rtl="0" fontAlgn="base" latinLnBrk="1">
        <a:spcBef>
          <a:spcPct val="0"/>
        </a:spcBef>
        <a:spcAft>
          <a:spcPct val="0"/>
        </a:spcAft>
        <a:defRPr kumimoji="1" sz="8800">
          <a:solidFill>
            <a:schemeClr val="tx2"/>
          </a:solidFill>
          <a:latin typeface="굴림" charset="-127"/>
          <a:ea typeface="굴림" charset="-127"/>
        </a:defRPr>
      </a:lvl8pPr>
      <a:lvl9pPr marL="3657600" algn="ctr" rtl="0" fontAlgn="base" latinLnBrk="1">
        <a:spcBef>
          <a:spcPct val="0"/>
        </a:spcBef>
        <a:spcAft>
          <a:spcPct val="0"/>
        </a:spcAft>
        <a:defRPr kumimoji="1" sz="8800">
          <a:solidFill>
            <a:schemeClr val="tx2"/>
          </a:solidFill>
          <a:latin typeface="굴림" charset="-127"/>
          <a:ea typeface="굴림" charset="-127"/>
        </a:defRPr>
      </a:lvl9pPr>
    </p:titleStyle>
    <p:bodyStyle>
      <a:lvl1pPr marL="685800" indent="-6858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6400">
          <a:solidFill>
            <a:schemeClr val="tx1"/>
          </a:solidFill>
          <a:latin typeface="+mn-lt"/>
          <a:ea typeface="+mn-ea"/>
          <a:cs typeface="+mn-cs"/>
        </a:defRPr>
      </a:lvl1pPr>
      <a:lvl2pPr marL="1485900" indent="-5715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5600">
          <a:solidFill>
            <a:schemeClr val="tx1"/>
          </a:solidFill>
          <a:latin typeface="+mn-lt"/>
          <a:ea typeface="+mn-ea"/>
        </a:defRPr>
      </a:lvl2pPr>
      <a:lvl3pPr marL="2286000" indent="-4572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4800">
          <a:solidFill>
            <a:schemeClr val="tx1"/>
          </a:solidFill>
          <a:latin typeface="+mn-lt"/>
          <a:ea typeface="+mn-ea"/>
        </a:defRPr>
      </a:lvl3pPr>
      <a:lvl4pPr marL="3200400" indent="-4572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4000">
          <a:solidFill>
            <a:schemeClr val="tx1"/>
          </a:solidFill>
          <a:latin typeface="+mn-lt"/>
          <a:ea typeface="+mn-ea"/>
        </a:defRPr>
      </a:lvl4pPr>
      <a:lvl5pPr marL="4114800" indent="-4572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4000">
          <a:solidFill>
            <a:schemeClr val="tx1"/>
          </a:solidFill>
          <a:latin typeface="+mn-lt"/>
          <a:ea typeface="+mn-ea"/>
        </a:defRPr>
      </a:lvl5pPr>
      <a:lvl6pPr marL="5029200" indent="-457200" algn="l" rtl="0" fontAlgn="base" latinLnBrk="1">
        <a:spcBef>
          <a:spcPct val="20000"/>
        </a:spcBef>
        <a:spcAft>
          <a:spcPct val="0"/>
        </a:spcAft>
        <a:buChar char="»"/>
        <a:defRPr kumimoji="1" sz="4000">
          <a:solidFill>
            <a:schemeClr val="tx1"/>
          </a:solidFill>
          <a:latin typeface="+mn-lt"/>
          <a:ea typeface="+mn-ea"/>
        </a:defRPr>
      </a:lvl6pPr>
      <a:lvl7pPr marL="5943600" indent="-457200" algn="l" rtl="0" fontAlgn="base" latinLnBrk="1">
        <a:spcBef>
          <a:spcPct val="20000"/>
        </a:spcBef>
        <a:spcAft>
          <a:spcPct val="0"/>
        </a:spcAft>
        <a:buChar char="»"/>
        <a:defRPr kumimoji="1" sz="4000">
          <a:solidFill>
            <a:schemeClr val="tx1"/>
          </a:solidFill>
          <a:latin typeface="+mn-lt"/>
          <a:ea typeface="+mn-ea"/>
        </a:defRPr>
      </a:lvl7pPr>
      <a:lvl8pPr marL="6858000" indent="-457200" algn="l" rtl="0" fontAlgn="base" latinLnBrk="1">
        <a:spcBef>
          <a:spcPct val="20000"/>
        </a:spcBef>
        <a:spcAft>
          <a:spcPct val="0"/>
        </a:spcAft>
        <a:buChar char="»"/>
        <a:defRPr kumimoji="1" sz="4000">
          <a:solidFill>
            <a:schemeClr val="tx1"/>
          </a:solidFill>
          <a:latin typeface="+mn-lt"/>
          <a:ea typeface="+mn-ea"/>
        </a:defRPr>
      </a:lvl8pPr>
      <a:lvl9pPr marL="7772400" indent="-457200" algn="l" rtl="0" fontAlgn="base" latinLnBrk="1">
        <a:spcBef>
          <a:spcPct val="20000"/>
        </a:spcBef>
        <a:spcAft>
          <a:spcPct val="0"/>
        </a:spcAft>
        <a:buChar char="»"/>
        <a:defRPr kumimoji="1" sz="4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1828800" rtl="0" eaLnBrk="1" latinLnBrk="1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1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1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1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1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1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1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1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1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9A06C0D2-9B91-C569-3E72-04E55A35CC6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14559" y="412750"/>
            <a:ext cx="16462058" cy="171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제목 스타일 편집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DCA29BA2-4714-CAE2-F0B6-A8198DD9A6F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559" y="2400301"/>
            <a:ext cx="16462058" cy="678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CD411F88-D56E-3FCF-B9C2-E0CF17C12E4D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559" y="9369427"/>
            <a:ext cx="4267941" cy="714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1" hangingPunct="1">
              <a:defRPr sz="2800">
                <a:latin typeface="굴림" charset="-127"/>
                <a:ea typeface="굴림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A03474B3-C76D-EA4A-6D27-32B2998BC0B4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249485" y="9369427"/>
            <a:ext cx="5792205" cy="714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latinLnBrk="1" hangingPunct="1">
              <a:defRPr sz="2800">
                <a:latin typeface="굴림" charset="-127"/>
                <a:ea typeface="굴림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0253D08C-FB2B-791A-B349-BDC91A9CC13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3108675" y="9369427"/>
            <a:ext cx="4267941" cy="714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latinLnBrk="1" hangingPunct="1">
              <a:defRPr sz="2800"/>
            </a:lvl1pPr>
          </a:lstStyle>
          <a:p>
            <a:fld id="{496F0784-4EDF-4F07-AB2B-9E0F8E3C9CFC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4978580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</p:sldLayoutIdLst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88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8800">
          <a:solidFill>
            <a:schemeClr val="tx2"/>
          </a:solidFill>
          <a:latin typeface="굴림" charset="-127"/>
          <a:ea typeface="굴림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8800">
          <a:solidFill>
            <a:schemeClr val="tx2"/>
          </a:solidFill>
          <a:latin typeface="굴림" charset="-127"/>
          <a:ea typeface="굴림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8800">
          <a:solidFill>
            <a:schemeClr val="tx2"/>
          </a:solidFill>
          <a:latin typeface="굴림" charset="-127"/>
          <a:ea typeface="굴림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8800">
          <a:solidFill>
            <a:schemeClr val="tx2"/>
          </a:solidFill>
          <a:latin typeface="굴림" charset="-127"/>
          <a:ea typeface="굴림" charset="-127"/>
        </a:defRPr>
      </a:lvl5pPr>
      <a:lvl6pPr marL="914400" algn="ctr" rtl="0" fontAlgn="base" latinLnBrk="1">
        <a:spcBef>
          <a:spcPct val="0"/>
        </a:spcBef>
        <a:spcAft>
          <a:spcPct val="0"/>
        </a:spcAft>
        <a:defRPr kumimoji="1" sz="8800">
          <a:solidFill>
            <a:schemeClr val="tx2"/>
          </a:solidFill>
          <a:latin typeface="굴림" charset="-127"/>
          <a:ea typeface="굴림" charset="-127"/>
        </a:defRPr>
      </a:lvl6pPr>
      <a:lvl7pPr marL="1828800" algn="ctr" rtl="0" fontAlgn="base" latinLnBrk="1">
        <a:spcBef>
          <a:spcPct val="0"/>
        </a:spcBef>
        <a:spcAft>
          <a:spcPct val="0"/>
        </a:spcAft>
        <a:defRPr kumimoji="1" sz="8800">
          <a:solidFill>
            <a:schemeClr val="tx2"/>
          </a:solidFill>
          <a:latin typeface="굴림" charset="-127"/>
          <a:ea typeface="굴림" charset="-127"/>
        </a:defRPr>
      </a:lvl7pPr>
      <a:lvl8pPr marL="2743200" algn="ctr" rtl="0" fontAlgn="base" latinLnBrk="1">
        <a:spcBef>
          <a:spcPct val="0"/>
        </a:spcBef>
        <a:spcAft>
          <a:spcPct val="0"/>
        </a:spcAft>
        <a:defRPr kumimoji="1" sz="8800">
          <a:solidFill>
            <a:schemeClr val="tx2"/>
          </a:solidFill>
          <a:latin typeface="굴림" charset="-127"/>
          <a:ea typeface="굴림" charset="-127"/>
        </a:defRPr>
      </a:lvl8pPr>
      <a:lvl9pPr marL="3657600" algn="ctr" rtl="0" fontAlgn="base" latinLnBrk="1">
        <a:spcBef>
          <a:spcPct val="0"/>
        </a:spcBef>
        <a:spcAft>
          <a:spcPct val="0"/>
        </a:spcAft>
        <a:defRPr kumimoji="1" sz="8800">
          <a:solidFill>
            <a:schemeClr val="tx2"/>
          </a:solidFill>
          <a:latin typeface="굴림" charset="-127"/>
          <a:ea typeface="굴림" charset="-127"/>
        </a:defRPr>
      </a:lvl9pPr>
    </p:titleStyle>
    <p:bodyStyle>
      <a:lvl1pPr marL="685800" indent="-6858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6400">
          <a:solidFill>
            <a:schemeClr val="tx1"/>
          </a:solidFill>
          <a:latin typeface="+mn-lt"/>
          <a:ea typeface="+mn-ea"/>
          <a:cs typeface="+mn-cs"/>
        </a:defRPr>
      </a:lvl1pPr>
      <a:lvl2pPr marL="1485900" indent="-5715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5600">
          <a:solidFill>
            <a:schemeClr val="tx1"/>
          </a:solidFill>
          <a:latin typeface="+mn-lt"/>
          <a:ea typeface="+mn-ea"/>
        </a:defRPr>
      </a:lvl2pPr>
      <a:lvl3pPr marL="2286000" indent="-4572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4800">
          <a:solidFill>
            <a:schemeClr val="tx1"/>
          </a:solidFill>
          <a:latin typeface="+mn-lt"/>
          <a:ea typeface="+mn-ea"/>
        </a:defRPr>
      </a:lvl3pPr>
      <a:lvl4pPr marL="3200400" indent="-4572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4000">
          <a:solidFill>
            <a:schemeClr val="tx1"/>
          </a:solidFill>
          <a:latin typeface="+mn-lt"/>
          <a:ea typeface="+mn-ea"/>
        </a:defRPr>
      </a:lvl4pPr>
      <a:lvl5pPr marL="4114800" indent="-4572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4000">
          <a:solidFill>
            <a:schemeClr val="tx1"/>
          </a:solidFill>
          <a:latin typeface="+mn-lt"/>
          <a:ea typeface="+mn-ea"/>
        </a:defRPr>
      </a:lvl5pPr>
      <a:lvl6pPr marL="5029200" indent="-457200" algn="l" rtl="0" fontAlgn="base" latinLnBrk="1">
        <a:spcBef>
          <a:spcPct val="20000"/>
        </a:spcBef>
        <a:spcAft>
          <a:spcPct val="0"/>
        </a:spcAft>
        <a:buChar char="»"/>
        <a:defRPr kumimoji="1" sz="4000">
          <a:solidFill>
            <a:schemeClr val="tx1"/>
          </a:solidFill>
          <a:latin typeface="+mn-lt"/>
          <a:ea typeface="+mn-ea"/>
        </a:defRPr>
      </a:lvl6pPr>
      <a:lvl7pPr marL="5943600" indent="-457200" algn="l" rtl="0" fontAlgn="base" latinLnBrk="1">
        <a:spcBef>
          <a:spcPct val="20000"/>
        </a:spcBef>
        <a:spcAft>
          <a:spcPct val="0"/>
        </a:spcAft>
        <a:buChar char="»"/>
        <a:defRPr kumimoji="1" sz="4000">
          <a:solidFill>
            <a:schemeClr val="tx1"/>
          </a:solidFill>
          <a:latin typeface="+mn-lt"/>
          <a:ea typeface="+mn-ea"/>
        </a:defRPr>
      </a:lvl7pPr>
      <a:lvl8pPr marL="6858000" indent="-457200" algn="l" rtl="0" fontAlgn="base" latinLnBrk="1">
        <a:spcBef>
          <a:spcPct val="20000"/>
        </a:spcBef>
        <a:spcAft>
          <a:spcPct val="0"/>
        </a:spcAft>
        <a:buChar char="»"/>
        <a:defRPr kumimoji="1" sz="4000">
          <a:solidFill>
            <a:schemeClr val="tx1"/>
          </a:solidFill>
          <a:latin typeface="+mn-lt"/>
          <a:ea typeface="+mn-ea"/>
        </a:defRPr>
      </a:lvl8pPr>
      <a:lvl9pPr marL="7772400" indent="-457200" algn="l" rtl="0" fontAlgn="base" latinLnBrk="1">
        <a:spcBef>
          <a:spcPct val="20000"/>
        </a:spcBef>
        <a:spcAft>
          <a:spcPct val="0"/>
        </a:spcAft>
        <a:buChar char="»"/>
        <a:defRPr kumimoji="1" sz="4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1828800" rtl="0" eaLnBrk="1" latinLnBrk="1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1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1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1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1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1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1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1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1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B160A2F3-C553-F64D-4B2F-91C36CF3AE4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14559" y="412750"/>
            <a:ext cx="16462058" cy="171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제목 스타일 편집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F870894E-E214-67F3-6366-750C1CB8DBA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559" y="2400301"/>
            <a:ext cx="16462058" cy="678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45CFC851-E767-C453-9EAF-E7FBAB77686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559" y="9369427"/>
            <a:ext cx="4267941" cy="714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1" hangingPunct="1">
              <a:defRPr sz="2800">
                <a:latin typeface="굴림" charset="-127"/>
                <a:ea typeface="굴림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F3E81F4C-9D40-B3A6-B947-4C4DA9CAB285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249485" y="9369427"/>
            <a:ext cx="5792205" cy="714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latinLnBrk="1" hangingPunct="1">
              <a:defRPr sz="2800">
                <a:latin typeface="굴림" charset="-127"/>
                <a:ea typeface="굴림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AD573828-687B-7116-63C4-D90C24E52B90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3108675" y="9369427"/>
            <a:ext cx="4267941" cy="714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latinLnBrk="1" hangingPunct="1">
              <a:defRPr sz="2800"/>
            </a:lvl1pPr>
          </a:lstStyle>
          <a:p>
            <a:fld id="{DABC4F82-F34A-4FAB-8570-22C750E855E3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713440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</p:sldLayoutIdLst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88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8800">
          <a:solidFill>
            <a:schemeClr val="tx2"/>
          </a:solidFill>
          <a:latin typeface="굴림" charset="-127"/>
          <a:ea typeface="굴림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8800">
          <a:solidFill>
            <a:schemeClr val="tx2"/>
          </a:solidFill>
          <a:latin typeface="굴림" charset="-127"/>
          <a:ea typeface="굴림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8800">
          <a:solidFill>
            <a:schemeClr val="tx2"/>
          </a:solidFill>
          <a:latin typeface="굴림" charset="-127"/>
          <a:ea typeface="굴림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8800">
          <a:solidFill>
            <a:schemeClr val="tx2"/>
          </a:solidFill>
          <a:latin typeface="굴림" charset="-127"/>
          <a:ea typeface="굴림" charset="-127"/>
        </a:defRPr>
      </a:lvl5pPr>
      <a:lvl6pPr marL="914400" algn="ctr" rtl="0" fontAlgn="base" latinLnBrk="1">
        <a:spcBef>
          <a:spcPct val="0"/>
        </a:spcBef>
        <a:spcAft>
          <a:spcPct val="0"/>
        </a:spcAft>
        <a:defRPr kumimoji="1" sz="8800">
          <a:solidFill>
            <a:schemeClr val="tx2"/>
          </a:solidFill>
          <a:latin typeface="굴림" charset="-127"/>
          <a:ea typeface="굴림" charset="-127"/>
        </a:defRPr>
      </a:lvl6pPr>
      <a:lvl7pPr marL="1828800" algn="ctr" rtl="0" fontAlgn="base" latinLnBrk="1">
        <a:spcBef>
          <a:spcPct val="0"/>
        </a:spcBef>
        <a:spcAft>
          <a:spcPct val="0"/>
        </a:spcAft>
        <a:defRPr kumimoji="1" sz="8800">
          <a:solidFill>
            <a:schemeClr val="tx2"/>
          </a:solidFill>
          <a:latin typeface="굴림" charset="-127"/>
          <a:ea typeface="굴림" charset="-127"/>
        </a:defRPr>
      </a:lvl7pPr>
      <a:lvl8pPr marL="2743200" algn="ctr" rtl="0" fontAlgn="base" latinLnBrk="1">
        <a:spcBef>
          <a:spcPct val="0"/>
        </a:spcBef>
        <a:spcAft>
          <a:spcPct val="0"/>
        </a:spcAft>
        <a:defRPr kumimoji="1" sz="8800">
          <a:solidFill>
            <a:schemeClr val="tx2"/>
          </a:solidFill>
          <a:latin typeface="굴림" charset="-127"/>
          <a:ea typeface="굴림" charset="-127"/>
        </a:defRPr>
      </a:lvl8pPr>
      <a:lvl9pPr marL="3657600" algn="ctr" rtl="0" fontAlgn="base" latinLnBrk="1">
        <a:spcBef>
          <a:spcPct val="0"/>
        </a:spcBef>
        <a:spcAft>
          <a:spcPct val="0"/>
        </a:spcAft>
        <a:defRPr kumimoji="1" sz="8800">
          <a:solidFill>
            <a:schemeClr val="tx2"/>
          </a:solidFill>
          <a:latin typeface="굴림" charset="-127"/>
          <a:ea typeface="굴림" charset="-127"/>
        </a:defRPr>
      </a:lvl9pPr>
    </p:titleStyle>
    <p:bodyStyle>
      <a:lvl1pPr marL="685800" indent="-6858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6400">
          <a:solidFill>
            <a:schemeClr val="tx1"/>
          </a:solidFill>
          <a:latin typeface="+mn-lt"/>
          <a:ea typeface="+mn-ea"/>
          <a:cs typeface="+mn-cs"/>
        </a:defRPr>
      </a:lvl1pPr>
      <a:lvl2pPr marL="1485900" indent="-5715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5600">
          <a:solidFill>
            <a:schemeClr val="tx1"/>
          </a:solidFill>
          <a:latin typeface="+mn-lt"/>
          <a:ea typeface="+mn-ea"/>
        </a:defRPr>
      </a:lvl2pPr>
      <a:lvl3pPr marL="2286000" indent="-4572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4800">
          <a:solidFill>
            <a:schemeClr val="tx1"/>
          </a:solidFill>
          <a:latin typeface="+mn-lt"/>
          <a:ea typeface="+mn-ea"/>
        </a:defRPr>
      </a:lvl3pPr>
      <a:lvl4pPr marL="3200400" indent="-4572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4000">
          <a:solidFill>
            <a:schemeClr val="tx1"/>
          </a:solidFill>
          <a:latin typeface="+mn-lt"/>
          <a:ea typeface="+mn-ea"/>
        </a:defRPr>
      </a:lvl4pPr>
      <a:lvl5pPr marL="4114800" indent="-4572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4000">
          <a:solidFill>
            <a:schemeClr val="tx1"/>
          </a:solidFill>
          <a:latin typeface="+mn-lt"/>
          <a:ea typeface="+mn-ea"/>
        </a:defRPr>
      </a:lvl5pPr>
      <a:lvl6pPr marL="5029200" indent="-457200" algn="l" rtl="0" fontAlgn="base" latinLnBrk="1">
        <a:spcBef>
          <a:spcPct val="20000"/>
        </a:spcBef>
        <a:spcAft>
          <a:spcPct val="0"/>
        </a:spcAft>
        <a:buChar char="»"/>
        <a:defRPr kumimoji="1" sz="4000">
          <a:solidFill>
            <a:schemeClr val="tx1"/>
          </a:solidFill>
          <a:latin typeface="+mn-lt"/>
          <a:ea typeface="+mn-ea"/>
        </a:defRPr>
      </a:lvl6pPr>
      <a:lvl7pPr marL="5943600" indent="-457200" algn="l" rtl="0" fontAlgn="base" latinLnBrk="1">
        <a:spcBef>
          <a:spcPct val="20000"/>
        </a:spcBef>
        <a:spcAft>
          <a:spcPct val="0"/>
        </a:spcAft>
        <a:buChar char="»"/>
        <a:defRPr kumimoji="1" sz="4000">
          <a:solidFill>
            <a:schemeClr val="tx1"/>
          </a:solidFill>
          <a:latin typeface="+mn-lt"/>
          <a:ea typeface="+mn-ea"/>
        </a:defRPr>
      </a:lvl7pPr>
      <a:lvl8pPr marL="6858000" indent="-457200" algn="l" rtl="0" fontAlgn="base" latinLnBrk="1">
        <a:spcBef>
          <a:spcPct val="20000"/>
        </a:spcBef>
        <a:spcAft>
          <a:spcPct val="0"/>
        </a:spcAft>
        <a:buChar char="»"/>
        <a:defRPr kumimoji="1" sz="4000">
          <a:solidFill>
            <a:schemeClr val="tx1"/>
          </a:solidFill>
          <a:latin typeface="+mn-lt"/>
          <a:ea typeface="+mn-ea"/>
        </a:defRPr>
      </a:lvl8pPr>
      <a:lvl9pPr marL="7772400" indent="-457200" algn="l" rtl="0" fontAlgn="base" latinLnBrk="1">
        <a:spcBef>
          <a:spcPct val="20000"/>
        </a:spcBef>
        <a:spcAft>
          <a:spcPct val="0"/>
        </a:spcAft>
        <a:buChar char="»"/>
        <a:defRPr kumimoji="1" sz="4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1828800" rtl="0" eaLnBrk="1" latinLnBrk="1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1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1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1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1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1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1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1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1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2B9B96CD-48F5-8016-97BE-E3E375BC399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14559" y="412750"/>
            <a:ext cx="16462058" cy="171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제목 스타일 편집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0642D9A4-0969-58DE-97A0-9E3C3F6B361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559" y="2400301"/>
            <a:ext cx="16462058" cy="678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1201ABDC-78D3-58F8-2CE6-1DC846DB5092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559" y="9369427"/>
            <a:ext cx="4267941" cy="71437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1" hangingPunct="1">
              <a:defRPr sz="2800">
                <a:latin typeface="굴림" charset="-127"/>
                <a:ea typeface="굴림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05415E34-BA98-2E89-6DA5-9BF18E2E9FF2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249485" y="9369427"/>
            <a:ext cx="5792205" cy="71437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latinLnBrk="1" hangingPunct="1">
              <a:defRPr sz="2800">
                <a:latin typeface="굴림" charset="-127"/>
                <a:ea typeface="굴림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65093D7A-D092-86ED-02D5-BEC32801498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3108675" y="9369427"/>
            <a:ext cx="4267941" cy="71437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latinLnBrk="1" hangingPunct="1">
              <a:defRPr sz="2800" smtClean="0"/>
            </a:lvl1pPr>
          </a:lstStyle>
          <a:p>
            <a:pPr>
              <a:defRPr/>
            </a:pPr>
            <a:fld id="{C109240D-BC94-4CF8-AFFF-B3D5C0125CEB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4279009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88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8800">
          <a:solidFill>
            <a:schemeClr val="tx2"/>
          </a:solidFill>
          <a:latin typeface="굴림" charset="-127"/>
          <a:ea typeface="굴림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8800">
          <a:solidFill>
            <a:schemeClr val="tx2"/>
          </a:solidFill>
          <a:latin typeface="굴림" charset="-127"/>
          <a:ea typeface="굴림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8800">
          <a:solidFill>
            <a:schemeClr val="tx2"/>
          </a:solidFill>
          <a:latin typeface="굴림" charset="-127"/>
          <a:ea typeface="굴림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8800">
          <a:solidFill>
            <a:schemeClr val="tx2"/>
          </a:solidFill>
          <a:latin typeface="굴림" charset="-127"/>
          <a:ea typeface="굴림" charset="-127"/>
        </a:defRPr>
      </a:lvl5pPr>
      <a:lvl6pPr marL="914400" algn="ctr" rtl="0" fontAlgn="base" latinLnBrk="1">
        <a:spcBef>
          <a:spcPct val="0"/>
        </a:spcBef>
        <a:spcAft>
          <a:spcPct val="0"/>
        </a:spcAft>
        <a:defRPr kumimoji="1" sz="8800">
          <a:solidFill>
            <a:schemeClr val="tx2"/>
          </a:solidFill>
          <a:latin typeface="굴림" charset="-127"/>
          <a:ea typeface="굴림" charset="-127"/>
        </a:defRPr>
      </a:lvl6pPr>
      <a:lvl7pPr marL="1828800" algn="ctr" rtl="0" fontAlgn="base" latinLnBrk="1">
        <a:spcBef>
          <a:spcPct val="0"/>
        </a:spcBef>
        <a:spcAft>
          <a:spcPct val="0"/>
        </a:spcAft>
        <a:defRPr kumimoji="1" sz="8800">
          <a:solidFill>
            <a:schemeClr val="tx2"/>
          </a:solidFill>
          <a:latin typeface="굴림" charset="-127"/>
          <a:ea typeface="굴림" charset="-127"/>
        </a:defRPr>
      </a:lvl7pPr>
      <a:lvl8pPr marL="2743200" algn="ctr" rtl="0" fontAlgn="base" latinLnBrk="1">
        <a:spcBef>
          <a:spcPct val="0"/>
        </a:spcBef>
        <a:spcAft>
          <a:spcPct val="0"/>
        </a:spcAft>
        <a:defRPr kumimoji="1" sz="8800">
          <a:solidFill>
            <a:schemeClr val="tx2"/>
          </a:solidFill>
          <a:latin typeface="굴림" charset="-127"/>
          <a:ea typeface="굴림" charset="-127"/>
        </a:defRPr>
      </a:lvl8pPr>
      <a:lvl9pPr marL="3657600" algn="ctr" rtl="0" fontAlgn="base" latinLnBrk="1">
        <a:spcBef>
          <a:spcPct val="0"/>
        </a:spcBef>
        <a:spcAft>
          <a:spcPct val="0"/>
        </a:spcAft>
        <a:defRPr kumimoji="1" sz="8800">
          <a:solidFill>
            <a:schemeClr val="tx2"/>
          </a:solidFill>
          <a:latin typeface="굴림" charset="-127"/>
          <a:ea typeface="굴림" charset="-127"/>
        </a:defRPr>
      </a:lvl9pPr>
    </p:titleStyle>
    <p:bodyStyle>
      <a:lvl1pPr marL="685800" indent="-6858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6400">
          <a:solidFill>
            <a:schemeClr val="tx1"/>
          </a:solidFill>
          <a:latin typeface="+mn-lt"/>
          <a:ea typeface="+mn-ea"/>
          <a:cs typeface="+mn-cs"/>
        </a:defRPr>
      </a:lvl1pPr>
      <a:lvl2pPr marL="1485900" indent="-5715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5600">
          <a:solidFill>
            <a:schemeClr val="tx1"/>
          </a:solidFill>
          <a:latin typeface="+mn-lt"/>
          <a:ea typeface="+mn-ea"/>
        </a:defRPr>
      </a:lvl2pPr>
      <a:lvl3pPr marL="2286000" indent="-4572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4800">
          <a:solidFill>
            <a:schemeClr val="tx1"/>
          </a:solidFill>
          <a:latin typeface="+mn-lt"/>
          <a:ea typeface="+mn-ea"/>
        </a:defRPr>
      </a:lvl3pPr>
      <a:lvl4pPr marL="3200400" indent="-4572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4000">
          <a:solidFill>
            <a:schemeClr val="tx1"/>
          </a:solidFill>
          <a:latin typeface="+mn-lt"/>
          <a:ea typeface="+mn-ea"/>
        </a:defRPr>
      </a:lvl4pPr>
      <a:lvl5pPr marL="4114800" indent="-4572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4000">
          <a:solidFill>
            <a:schemeClr val="tx1"/>
          </a:solidFill>
          <a:latin typeface="+mn-lt"/>
          <a:ea typeface="+mn-ea"/>
        </a:defRPr>
      </a:lvl5pPr>
      <a:lvl6pPr marL="5029200" indent="-457200" algn="l" rtl="0" fontAlgn="base" latinLnBrk="1">
        <a:spcBef>
          <a:spcPct val="20000"/>
        </a:spcBef>
        <a:spcAft>
          <a:spcPct val="0"/>
        </a:spcAft>
        <a:buChar char="»"/>
        <a:defRPr kumimoji="1" sz="4000">
          <a:solidFill>
            <a:schemeClr val="tx1"/>
          </a:solidFill>
          <a:latin typeface="+mn-lt"/>
          <a:ea typeface="+mn-ea"/>
        </a:defRPr>
      </a:lvl6pPr>
      <a:lvl7pPr marL="5943600" indent="-457200" algn="l" rtl="0" fontAlgn="base" latinLnBrk="1">
        <a:spcBef>
          <a:spcPct val="20000"/>
        </a:spcBef>
        <a:spcAft>
          <a:spcPct val="0"/>
        </a:spcAft>
        <a:buChar char="»"/>
        <a:defRPr kumimoji="1" sz="4000">
          <a:solidFill>
            <a:schemeClr val="tx1"/>
          </a:solidFill>
          <a:latin typeface="+mn-lt"/>
          <a:ea typeface="+mn-ea"/>
        </a:defRPr>
      </a:lvl7pPr>
      <a:lvl8pPr marL="6858000" indent="-457200" algn="l" rtl="0" fontAlgn="base" latinLnBrk="1">
        <a:spcBef>
          <a:spcPct val="20000"/>
        </a:spcBef>
        <a:spcAft>
          <a:spcPct val="0"/>
        </a:spcAft>
        <a:buChar char="»"/>
        <a:defRPr kumimoji="1" sz="4000">
          <a:solidFill>
            <a:schemeClr val="tx1"/>
          </a:solidFill>
          <a:latin typeface="+mn-lt"/>
          <a:ea typeface="+mn-ea"/>
        </a:defRPr>
      </a:lvl8pPr>
      <a:lvl9pPr marL="7772400" indent="-457200" algn="l" rtl="0" fontAlgn="base" latinLnBrk="1">
        <a:spcBef>
          <a:spcPct val="20000"/>
        </a:spcBef>
        <a:spcAft>
          <a:spcPct val="0"/>
        </a:spcAft>
        <a:buChar char="»"/>
        <a:defRPr kumimoji="1" sz="4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1828800" rtl="0" eaLnBrk="1" latinLnBrk="1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1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1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1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1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1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1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1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1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358840" y="9539289"/>
            <a:ext cx="933269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fld id="{5798C451-A24C-A04D-B8AF-817BFD4D12DA}" type="slidenum">
              <a:rPr lang="en-US" altLang="ko-KR" sz="3000" b="1">
                <a:solidFill>
                  <a:srgbClr val="FFFFFF"/>
                </a:solidFill>
                <a:latin typeface="Times New Roman" charset="0"/>
              </a:rPr>
              <a:pPr/>
              <a:t>‹#›</a:t>
            </a:fld>
            <a:r>
              <a:rPr lang="en-US" altLang="ko-KR" sz="3000" b="1">
                <a:solidFill>
                  <a:srgbClr val="FFFFFF"/>
                </a:solidFill>
                <a:latin typeface="Times New Roman" charset="0"/>
              </a:rPr>
              <a:t>/8</a:t>
            </a:r>
          </a:p>
        </p:txBody>
      </p:sp>
      <p:sp>
        <p:nvSpPr>
          <p:cNvPr id="3" name="Rectangle 7"/>
          <p:cNvSpPr>
            <a:spLocks noChangeArrowheads="1"/>
          </p:cNvSpPr>
          <p:nvPr userDrawn="1"/>
        </p:nvSpPr>
        <p:spPr bwMode="auto">
          <a:xfrm>
            <a:off x="358840" y="9539289"/>
            <a:ext cx="933269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fld id="{5798C451-A24C-A04D-B8AF-817BFD4D12DA}" type="slidenum">
              <a:rPr lang="en-US" altLang="ko-KR" sz="3000" b="1">
                <a:solidFill>
                  <a:srgbClr val="FFFFFF"/>
                </a:solidFill>
                <a:latin typeface="Times New Roman" charset="0"/>
              </a:rPr>
              <a:pPr/>
              <a:t>‹#›</a:t>
            </a:fld>
            <a:r>
              <a:rPr lang="en-US" altLang="ko-KR" sz="3000" b="1">
                <a:solidFill>
                  <a:srgbClr val="FFFFFF"/>
                </a:solidFill>
                <a:latin typeface="Times New Roman" charset="0"/>
              </a:rPr>
              <a:t>/8</a:t>
            </a:r>
          </a:p>
        </p:txBody>
      </p:sp>
    </p:spTree>
    <p:extLst>
      <p:ext uri="{BB962C8B-B14F-4D97-AF65-F5344CB8AC3E}">
        <p14:creationId xmlns:p14="http://schemas.microsoft.com/office/powerpoint/2010/main" val="4243343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</p:sldLayoutIdLst>
  <p:txStyles>
    <p:titleStyle>
      <a:lvl1pPr algn="ctr" rtl="0" eaLnBrk="1" fontAlgn="base" latinLnBrk="1" hangingPunct="1">
        <a:spcBef>
          <a:spcPct val="0"/>
        </a:spcBef>
        <a:spcAft>
          <a:spcPct val="0"/>
        </a:spcAft>
        <a:defRPr kumimoji="1" sz="66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latinLnBrk="1" hangingPunct="1">
        <a:spcBef>
          <a:spcPct val="0"/>
        </a:spcBef>
        <a:spcAft>
          <a:spcPct val="0"/>
        </a:spcAft>
        <a:defRPr kumimoji="1" sz="6600">
          <a:solidFill>
            <a:schemeClr val="tx2"/>
          </a:solidFill>
          <a:latin typeface="굴림" charset="-127"/>
          <a:ea typeface="굴림" charset="-127"/>
        </a:defRPr>
      </a:lvl2pPr>
      <a:lvl3pPr algn="ctr" rtl="0" eaLnBrk="1" fontAlgn="base" latinLnBrk="1" hangingPunct="1">
        <a:spcBef>
          <a:spcPct val="0"/>
        </a:spcBef>
        <a:spcAft>
          <a:spcPct val="0"/>
        </a:spcAft>
        <a:defRPr kumimoji="1" sz="6600">
          <a:solidFill>
            <a:schemeClr val="tx2"/>
          </a:solidFill>
          <a:latin typeface="굴림" charset="-127"/>
          <a:ea typeface="굴림" charset="-127"/>
        </a:defRPr>
      </a:lvl3pPr>
      <a:lvl4pPr algn="ctr" rtl="0" eaLnBrk="1" fontAlgn="base" latinLnBrk="1" hangingPunct="1">
        <a:spcBef>
          <a:spcPct val="0"/>
        </a:spcBef>
        <a:spcAft>
          <a:spcPct val="0"/>
        </a:spcAft>
        <a:defRPr kumimoji="1" sz="6600">
          <a:solidFill>
            <a:schemeClr val="tx2"/>
          </a:solidFill>
          <a:latin typeface="굴림" charset="-127"/>
          <a:ea typeface="굴림" charset="-127"/>
        </a:defRPr>
      </a:lvl4pPr>
      <a:lvl5pPr algn="ctr" rtl="0" eaLnBrk="1" fontAlgn="base" latinLnBrk="1" hangingPunct="1">
        <a:spcBef>
          <a:spcPct val="0"/>
        </a:spcBef>
        <a:spcAft>
          <a:spcPct val="0"/>
        </a:spcAft>
        <a:defRPr kumimoji="1" sz="6600">
          <a:solidFill>
            <a:schemeClr val="tx2"/>
          </a:solidFill>
          <a:latin typeface="굴림" charset="-127"/>
          <a:ea typeface="굴림" charset="-127"/>
        </a:defRPr>
      </a:lvl5pPr>
      <a:lvl6pPr marL="685800" algn="ctr" rtl="0" eaLnBrk="1" fontAlgn="base" latinLnBrk="1" hangingPunct="1">
        <a:spcBef>
          <a:spcPct val="0"/>
        </a:spcBef>
        <a:spcAft>
          <a:spcPct val="0"/>
        </a:spcAft>
        <a:defRPr kumimoji="1" sz="6600">
          <a:solidFill>
            <a:schemeClr val="tx2"/>
          </a:solidFill>
          <a:latin typeface="굴림" charset="-127"/>
          <a:ea typeface="굴림" charset="-127"/>
        </a:defRPr>
      </a:lvl6pPr>
      <a:lvl7pPr marL="1371600" algn="ctr" rtl="0" eaLnBrk="1" fontAlgn="base" latinLnBrk="1" hangingPunct="1">
        <a:spcBef>
          <a:spcPct val="0"/>
        </a:spcBef>
        <a:spcAft>
          <a:spcPct val="0"/>
        </a:spcAft>
        <a:defRPr kumimoji="1" sz="6600">
          <a:solidFill>
            <a:schemeClr val="tx2"/>
          </a:solidFill>
          <a:latin typeface="굴림" charset="-127"/>
          <a:ea typeface="굴림" charset="-127"/>
        </a:defRPr>
      </a:lvl7pPr>
      <a:lvl8pPr marL="2057400" algn="ctr" rtl="0" eaLnBrk="1" fontAlgn="base" latinLnBrk="1" hangingPunct="1">
        <a:spcBef>
          <a:spcPct val="0"/>
        </a:spcBef>
        <a:spcAft>
          <a:spcPct val="0"/>
        </a:spcAft>
        <a:defRPr kumimoji="1" sz="6600">
          <a:solidFill>
            <a:schemeClr val="tx2"/>
          </a:solidFill>
          <a:latin typeface="굴림" charset="-127"/>
          <a:ea typeface="굴림" charset="-127"/>
        </a:defRPr>
      </a:lvl8pPr>
      <a:lvl9pPr marL="2743200" algn="ctr" rtl="0" eaLnBrk="1" fontAlgn="base" latinLnBrk="1" hangingPunct="1">
        <a:spcBef>
          <a:spcPct val="0"/>
        </a:spcBef>
        <a:spcAft>
          <a:spcPct val="0"/>
        </a:spcAft>
        <a:defRPr kumimoji="1" sz="6600">
          <a:solidFill>
            <a:schemeClr val="tx2"/>
          </a:solidFill>
          <a:latin typeface="굴림" charset="-127"/>
          <a:ea typeface="굴림" charset="-127"/>
        </a:defRPr>
      </a:lvl9pPr>
    </p:titleStyle>
    <p:bodyStyle>
      <a:lvl1pPr marL="514350" indent="-514350" algn="l" rtl="0" eaLnBrk="1" fontAlgn="base" latinLnBrk="1" hangingPunct="1">
        <a:spcBef>
          <a:spcPct val="20000"/>
        </a:spcBef>
        <a:spcAft>
          <a:spcPct val="0"/>
        </a:spcAft>
        <a:buChar char="•"/>
        <a:defRPr kumimoji="1"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114425" indent="-428625" algn="l" rtl="0" eaLnBrk="1" fontAlgn="base" latinLnBrk="1" hangingPunct="1">
        <a:spcBef>
          <a:spcPct val="20000"/>
        </a:spcBef>
        <a:spcAft>
          <a:spcPct val="0"/>
        </a:spcAft>
        <a:buChar char="–"/>
        <a:defRPr kumimoji="1" sz="42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rtl="0" eaLnBrk="1" fontAlgn="base" latinLnBrk="1" hangingPunct="1">
        <a:spcBef>
          <a:spcPct val="20000"/>
        </a:spcBef>
        <a:spcAft>
          <a:spcPct val="0"/>
        </a:spcAft>
        <a:buChar char="•"/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rtl="0" eaLnBrk="1" fontAlgn="base" latinLnBrk="1" hangingPunct="1">
        <a:spcBef>
          <a:spcPct val="20000"/>
        </a:spcBef>
        <a:spcAft>
          <a:spcPct val="0"/>
        </a:spcAft>
        <a:buChar char="–"/>
        <a:defRPr kumimoji="1" sz="30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rtl="0" eaLnBrk="1" fontAlgn="base" latinLnBrk="1" hangingPunct="1">
        <a:spcBef>
          <a:spcPct val="20000"/>
        </a:spcBef>
        <a:spcAft>
          <a:spcPct val="0"/>
        </a:spcAft>
        <a:buChar char="»"/>
        <a:defRPr kumimoji="1" sz="30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1" hangingPunct="1">
        <a:lnSpc>
          <a:spcPct val="90000"/>
        </a:lnSpc>
        <a:spcBef>
          <a:spcPts val="75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1" hangingPunct="1">
        <a:lnSpc>
          <a:spcPct val="90000"/>
        </a:lnSpc>
        <a:spcBef>
          <a:spcPts val="75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1" hangingPunct="1">
        <a:lnSpc>
          <a:spcPct val="90000"/>
        </a:lnSpc>
        <a:spcBef>
          <a:spcPts val="75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1" hangingPunct="1">
        <a:lnSpc>
          <a:spcPct val="90000"/>
        </a:lnSpc>
        <a:spcBef>
          <a:spcPts val="75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1371600" rtl="0" eaLnBrk="1" latinLnBrk="1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1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1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1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1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1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1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1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1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6" Type="http://schemas.openxmlformats.org/officeDocument/2006/relationships/slide" Target="slide14.xml"/><Relationship Id="rId5" Type="http://schemas.openxmlformats.org/officeDocument/2006/relationships/slide" Target="slide12.xml"/><Relationship Id="rId4" Type="http://schemas.openxmlformats.org/officeDocument/2006/relationships/slide" Target="slide10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Relationship Id="rId6" Type="http://schemas.openxmlformats.org/officeDocument/2006/relationships/slide" Target="slide14.xml"/><Relationship Id="rId5" Type="http://schemas.openxmlformats.org/officeDocument/2006/relationships/slide" Target="slide12.xml"/><Relationship Id="rId4" Type="http://schemas.openxmlformats.org/officeDocument/2006/relationships/slide" Target="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6" Type="http://schemas.openxmlformats.org/officeDocument/2006/relationships/slide" Target="slide14.xml"/><Relationship Id="rId5" Type="http://schemas.openxmlformats.org/officeDocument/2006/relationships/slide" Target="slide12.xml"/><Relationship Id="rId4" Type="http://schemas.openxmlformats.org/officeDocument/2006/relationships/slide" Target="slide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Relationship Id="rId6" Type="http://schemas.openxmlformats.org/officeDocument/2006/relationships/slide" Target="slide14.xml"/><Relationship Id="rId5" Type="http://schemas.openxmlformats.org/officeDocument/2006/relationships/slide" Target="slide12.xml"/><Relationship Id="rId4" Type="http://schemas.openxmlformats.org/officeDocument/2006/relationships/slide" Target="slide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Relationship Id="rId6" Type="http://schemas.openxmlformats.org/officeDocument/2006/relationships/slide" Target="slide14.xml"/><Relationship Id="rId5" Type="http://schemas.openxmlformats.org/officeDocument/2006/relationships/slide" Target="slide12.xml"/><Relationship Id="rId4" Type="http://schemas.openxmlformats.org/officeDocument/2006/relationships/slide" Target="slide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Relationship Id="rId6" Type="http://schemas.openxmlformats.org/officeDocument/2006/relationships/slide" Target="slide14.xml"/><Relationship Id="rId5" Type="http://schemas.openxmlformats.org/officeDocument/2006/relationships/slide" Target="slide12.xml"/><Relationship Id="rId4" Type="http://schemas.openxmlformats.org/officeDocument/2006/relationships/slide" Target="slide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4.xml"/><Relationship Id="rId6" Type="http://schemas.openxmlformats.org/officeDocument/2006/relationships/slide" Target="slide22.xml"/><Relationship Id="rId5" Type="http://schemas.openxmlformats.org/officeDocument/2006/relationships/slide" Target="slide20.xml"/><Relationship Id="rId4" Type="http://schemas.openxmlformats.org/officeDocument/2006/relationships/slide" Target="slide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5.xml"/><Relationship Id="rId6" Type="http://schemas.openxmlformats.org/officeDocument/2006/relationships/slide" Target="slide22.xml"/><Relationship Id="rId5" Type="http://schemas.openxmlformats.org/officeDocument/2006/relationships/slide" Target="slide20.xml"/><Relationship Id="rId4" Type="http://schemas.openxmlformats.org/officeDocument/2006/relationships/slide" Target="slide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4.xml"/><Relationship Id="rId6" Type="http://schemas.openxmlformats.org/officeDocument/2006/relationships/slide" Target="slide22.xml"/><Relationship Id="rId5" Type="http://schemas.openxmlformats.org/officeDocument/2006/relationships/slide" Target="slide20.xml"/><Relationship Id="rId4" Type="http://schemas.openxmlformats.org/officeDocument/2006/relationships/slide" Target="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5.xml"/><Relationship Id="rId6" Type="http://schemas.openxmlformats.org/officeDocument/2006/relationships/slide" Target="slide22.xml"/><Relationship Id="rId5" Type="http://schemas.openxmlformats.org/officeDocument/2006/relationships/slide" Target="slide20.xml"/><Relationship Id="rId4" Type="http://schemas.openxmlformats.org/officeDocument/2006/relationships/slide" Target="slide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slide" Target="slide69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32.xml"/><Relationship Id="rId5" Type="http://schemas.openxmlformats.org/officeDocument/2006/relationships/slide" Target="slide64.xml"/><Relationship Id="rId4" Type="http://schemas.openxmlformats.org/officeDocument/2006/relationships/slide" Target="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5.xml"/><Relationship Id="rId6" Type="http://schemas.openxmlformats.org/officeDocument/2006/relationships/slide" Target="slide22.xml"/><Relationship Id="rId5" Type="http://schemas.openxmlformats.org/officeDocument/2006/relationships/slide" Target="slide20.xml"/><Relationship Id="rId4" Type="http://schemas.openxmlformats.org/officeDocument/2006/relationships/slide" Target="slide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5.xml"/><Relationship Id="rId6" Type="http://schemas.openxmlformats.org/officeDocument/2006/relationships/slide" Target="slide22.xml"/><Relationship Id="rId5" Type="http://schemas.openxmlformats.org/officeDocument/2006/relationships/slide" Target="slide20.xml"/><Relationship Id="rId4" Type="http://schemas.openxmlformats.org/officeDocument/2006/relationships/slide" Target="slide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4.xml"/><Relationship Id="rId6" Type="http://schemas.openxmlformats.org/officeDocument/2006/relationships/slide" Target="slide22.xml"/><Relationship Id="rId5" Type="http://schemas.openxmlformats.org/officeDocument/2006/relationships/slide" Target="slide20.xml"/><Relationship Id="rId4" Type="http://schemas.openxmlformats.org/officeDocument/2006/relationships/slide" Target="slide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5.xml"/><Relationship Id="rId6" Type="http://schemas.openxmlformats.org/officeDocument/2006/relationships/slide" Target="slide22.xml"/><Relationship Id="rId5" Type="http://schemas.openxmlformats.org/officeDocument/2006/relationships/slide" Target="slide20.xml"/><Relationship Id="rId4" Type="http://schemas.openxmlformats.org/officeDocument/2006/relationships/slide" Target="slide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5.xml"/><Relationship Id="rId5" Type="http://schemas.openxmlformats.org/officeDocument/2006/relationships/slide" Target="slide30.xml"/><Relationship Id="rId4" Type="http://schemas.openxmlformats.org/officeDocument/2006/relationships/slide" Target="slide2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5.xml"/><Relationship Id="rId5" Type="http://schemas.openxmlformats.org/officeDocument/2006/relationships/slide" Target="slide30.xml"/><Relationship Id="rId4" Type="http://schemas.openxmlformats.org/officeDocument/2006/relationships/slide" Target="slide2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5.xml"/><Relationship Id="rId5" Type="http://schemas.openxmlformats.org/officeDocument/2006/relationships/slide" Target="slide30.xml"/><Relationship Id="rId4" Type="http://schemas.openxmlformats.org/officeDocument/2006/relationships/slide" Target="slide2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5.xml"/><Relationship Id="rId5" Type="http://schemas.openxmlformats.org/officeDocument/2006/relationships/slide" Target="slide30.xml"/><Relationship Id="rId4" Type="http://schemas.openxmlformats.org/officeDocument/2006/relationships/slide" Target="slide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5.xml"/><Relationship Id="rId5" Type="http://schemas.openxmlformats.org/officeDocument/2006/relationships/slide" Target="slide30.xml"/><Relationship Id="rId4" Type="http://schemas.openxmlformats.org/officeDocument/2006/relationships/slide" Target="slide2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5.xml"/><Relationship Id="rId5" Type="http://schemas.openxmlformats.org/officeDocument/2006/relationships/slide" Target="slide30.xml"/><Relationship Id="rId4" Type="http://schemas.openxmlformats.org/officeDocument/2006/relationships/slide" Target="slide2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slide" Target="slide69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32.xml"/><Relationship Id="rId5" Type="http://schemas.openxmlformats.org/officeDocument/2006/relationships/slide" Target="slide64.xml"/><Relationship Id="rId4" Type="http://schemas.openxmlformats.org/officeDocument/2006/relationships/slide" Target="slid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5.xml"/><Relationship Id="rId5" Type="http://schemas.openxmlformats.org/officeDocument/2006/relationships/slide" Target="slide30.xml"/><Relationship Id="rId4" Type="http://schemas.openxmlformats.org/officeDocument/2006/relationships/slide" Target="slide2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5.xml"/><Relationship Id="rId5" Type="http://schemas.openxmlformats.org/officeDocument/2006/relationships/slide" Target="slide30.xml"/><Relationship Id="rId4" Type="http://schemas.openxmlformats.org/officeDocument/2006/relationships/slide" Target="slide2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5.xml"/><Relationship Id="rId5" Type="http://schemas.openxmlformats.org/officeDocument/2006/relationships/slide" Target="slide30.xml"/><Relationship Id="rId4" Type="http://schemas.openxmlformats.org/officeDocument/2006/relationships/slide" Target="slide2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slide" Target="slide42.xml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39.xml"/><Relationship Id="rId5" Type="http://schemas.openxmlformats.org/officeDocument/2006/relationships/slide" Target="slide36.xml"/><Relationship Id="rId4" Type="http://schemas.openxmlformats.org/officeDocument/2006/relationships/slide" Target="slide3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slide" Target="slide42.xml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.xml"/><Relationship Id="rId6" Type="http://schemas.openxmlformats.org/officeDocument/2006/relationships/slide" Target="slide39.xml"/><Relationship Id="rId5" Type="http://schemas.openxmlformats.org/officeDocument/2006/relationships/slide" Target="slide36.xml"/><Relationship Id="rId4" Type="http://schemas.openxmlformats.org/officeDocument/2006/relationships/slide" Target="slide3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slide" Target="slide42.xml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39.xml"/><Relationship Id="rId5" Type="http://schemas.openxmlformats.org/officeDocument/2006/relationships/slide" Target="slide36.xml"/><Relationship Id="rId4" Type="http://schemas.openxmlformats.org/officeDocument/2006/relationships/slide" Target="slide3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slide" Target="slide42.xml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.xml"/><Relationship Id="rId6" Type="http://schemas.openxmlformats.org/officeDocument/2006/relationships/slide" Target="slide39.xml"/><Relationship Id="rId5" Type="http://schemas.openxmlformats.org/officeDocument/2006/relationships/slide" Target="slide36.xml"/><Relationship Id="rId4" Type="http://schemas.openxmlformats.org/officeDocument/2006/relationships/slide" Target="slide3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slide" Target="slide42.xml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39.xml"/><Relationship Id="rId5" Type="http://schemas.openxmlformats.org/officeDocument/2006/relationships/slide" Target="slide36.xml"/><Relationship Id="rId4" Type="http://schemas.openxmlformats.org/officeDocument/2006/relationships/slide" Target="slide3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slide" Target="slide42.xml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39.xml"/><Relationship Id="rId5" Type="http://schemas.openxmlformats.org/officeDocument/2006/relationships/slide" Target="slide36.xml"/><Relationship Id="rId4" Type="http://schemas.openxmlformats.org/officeDocument/2006/relationships/slide" Target="slide3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slide" Target="slide42.xml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.xml"/><Relationship Id="rId6" Type="http://schemas.openxmlformats.org/officeDocument/2006/relationships/slide" Target="slide39.xml"/><Relationship Id="rId5" Type="http://schemas.openxmlformats.org/officeDocument/2006/relationships/slide" Target="slide36.xml"/><Relationship Id="rId4" Type="http://schemas.openxmlformats.org/officeDocument/2006/relationships/slide" Target="slide3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slide" Target="slide69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32.xml"/><Relationship Id="rId5" Type="http://schemas.openxmlformats.org/officeDocument/2006/relationships/slide" Target="slide64.xml"/><Relationship Id="rId4" Type="http://schemas.openxmlformats.org/officeDocument/2006/relationships/slide" Target="slide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slide" Target="slide42.xml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39.xml"/><Relationship Id="rId5" Type="http://schemas.openxmlformats.org/officeDocument/2006/relationships/slide" Target="slide36.xml"/><Relationship Id="rId4" Type="http://schemas.openxmlformats.org/officeDocument/2006/relationships/slide" Target="slide3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slide" Target="slide42.xml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39.xml"/><Relationship Id="rId5" Type="http://schemas.openxmlformats.org/officeDocument/2006/relationships/slide" Target="slide36.xml"/><Relationship Id="rId4" Type="http://schemas.openxmlformats.org/officeDocument/2006/relationships/slide" Target="slide3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slide" Target="slide42.xml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.xml"/><Relationship Id="rId6" Type="http://schemas.openxmlformats.org/officeDocument/2006/relationships/slide" Target="slide39.xml"/><Relationship Id="rId5" Type="http://schemas.openxmlformats.org/officeDocument/2006/relationships/slide" Target="slide36.xml"/><Relationship Id="rId4" Type="http://schemas.openxmlformats.org/officeDocument/2006/relationships/slide" Target="slide3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slide" Target="slide42.xml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39.xml"/><Relationship Id="rId5" Type="http://schemas.openxmlformats.org/officeDocument/2006/relationships/slide" Target="slide36.xml"/><Relationship Id="rId4" Type="http://schemas.openxmlformats.org/officeDocument/2006/relationships/slide" Target="slide3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slide" Target="slide42.xml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.xml"/><Relationship Id="rId6" Type="http://schemas.openxmlformats.org/officeDocument/2006/relationships/slide" Target="slide39.xml"/><Relationship Id="rId5" Type="http://schemas.openxmlformats.org/officeDocument/2006/relationships/slide" Target="slide36.xml"/><Relationship Id="rId4" Type="http://schemas.openxmlformats.org/officeDocument/2006/relationships/slide" Target="slide3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slide" Target="slide54.xml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36.xml"/><Relationship Id="rId6" Type="http://schemas.openxmlformats.org/officeDocument/2006/relationships/slide" Target="slide51.xml"/><Relationship Id="rId5" Type="http://schemas.openxmlformats.org/officeDocument/2006/relationships/slide" Target="slide48.xml"/><Relationship Id="rId4" Type="http://schemas.openxmlformats.org/officeDocument/2006/relationships/slide" Target="slide4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slide" Target="slide54.xml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37.xml"/><Relationship Id="rId6" Type="http://schemas.openxmlformats.org/officeDocument/2006/relationships/slide" Target="slide51.xml"/><Relationship Id="rId5" Type="http://schemas.openxmlformats.org/officeDocument/2006/relationships/slide" Target="slide48.xml"/><Relationship Id="rId4" Type="http://schemas.openxmlformats.org/officeDocument/2006/relationships/slide" Target="slide4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slide" Target="slide54.xml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36.xml"/><Relationship Id="rId6" Type="http://schemas.openxmlformats.org/officeDocument/2006/relationships/slide" Target="slide51.xml"/><Relationship Id="rId5" Type="http://schemas.openxmlformats.org/officeDocument/2006/relationships/slide" Target="slide48.xml"/><Relationship Id="rId4" Type="http://schemas.openxmlformats.org/officeDocument/2006/relationships/slide" Target="slide4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slide" Target="slide54.xml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37.xml"/><Relationship Id="rId6" Type="http://schemas.openxmlformats.org/officeDocument/2006/relationships/slide" Target="slide51.xml"/><Relationship Id="rId5" Type="http://schemas.openxmlformats.org/officeDocument/2006/relationships/slide" Target="slide48.xml"/><Relationship Id="rId4" Type="http://schemas.openxmlformats.org/officeDocument/2006/relationships/slide" Target="slide4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slide" Target="slide54.xml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36.xml"/><Relationship Id="rId6" Type="http://schemas.openxmlformats.org/officeDocument/2006/relationships/slide" Target="slide51.xml"/><Relationship Id="rId5" Type="http://schemas.openxmlformats.org/officeDocument/2006/relationships/slide" Target="slide48.xml"/><Relationship Id="rId4" Type="http://schemas.openxmlformats.org/officeDocument/2006/relationships/slide" Target="slide4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slide" Target="slide69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32.xml"/><Relationship Id="rId5" Type="http://schemas.openxmlformats.org/officeDocument/2006/relationships/slide" Target="slide64.xml"/><Relationship Id="rId4" Type="http://schemas.openxmlformats.org/officeDocument/2006/relationships/slide" Target="slide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slide" Target="slide54.xml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36.xml"/><Relationship Id="rId6" Type="http://schemas.openxmlformats.org/officeDocument/2006/relationships/slide" Target="slide51.xml"/><Relationship Id="rId5" Type="http://schemas.openxmlformats.org/officeDocument/2006/relationships/slide" Target="slide48.xml"/><Relationship Id="rId4" Type="http://schemas.openxmlformats.org/officeDocument/2006/relationships/slide" Target="slide4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slide" Target="slide54.xml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37.xml"/><Relationship Id="rId6" Type="http://schemas.openxmlformats.org/officeDocument/2006/relationships/slide" Target="slide51.xml"/><Relationship Id="rId5" Type="http://schemas.openxmlformats.org/officeDocument/2006/relationships/slide" Target="slide48.xml"/><Relationship Id="rId4" Type="http://schemas.openxmlformats.org/officeDocument/2006/relationships/slide" Target="slide45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slide" Target="slide54.xml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36.xml"/><Relationship Id="rId6" Type="http://schemas.openxmlformats.org/officeDocument/2006/relationships/slide" Target="slide51.xml"/><Relationship Id="rId5" Type="http://schemas.openxmlformats.org/officeDocument/2006/relationships/slide" Target="slide48.xml"/><Relationship Id="rId4" Type="http://schemas.openxmlformats.org/officeDocument/2006/relationships/slide" Target="slide45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slide" Target="slide54.xml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36.xml"/><Relationship Id="rId6" Type="http://schemas.openxmlformats.org/officeDocument/2006/relationships/slide" Target="slide51.xml"/><Relationship Id="rId5" Type="http://schemas.openxmlformats.org/officeDocument/2006/relationships/slide" Target="slide48.xml"/><Relationship Id="rId4" Type="http://schemas.openxmlformats.org/officeDocument/2006/relationships/slide" Target="slide45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slide" Target="slide54.xml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37.xml"/><Relationship Id="rId6" Type="http://schemas.openxmlformats.org/officeDocument/2006/relationships/slide" Target="slide51.xml"/><Relationship Id="rId5" Type="http://schemas.openxmlformats.org/officeDocument/2006/relationships/slide" Target="slide48.xml"/><Relationship Id="rId4" Type="http://schemas.openxmlformats.org/officeDocument/2006/relationships/slide" Target="slide45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slide" Target="slide54.xml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36.xml"/><Relationship Id="rId6" Type="http://schemas.openxmlformats.org/officeDocument/2006/relationships/slide" Target="slide51.xml"/><Relationship Id="rId5" Type="http://schemas.openxmlformats.org/officeDocument/2006/relationships/slide" Target="slide48.xml"/><Relationship Id="rId4" Type="http://schemas.openxmlformats.org/officeDocument/2006/relationships/slide" Target="slide4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slide" Target="slide54.xml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37.xml"/><Relationship Id="rId6" Type="http://schemas.openxmlformats.org/officeDocument/2006/relationships/slide" Target="slide51.xml"/><Relationship Id="rId5" Type="http://schemas.openxmlformats.org/officeDocument/2006/relationships/slide" Target="slide48.xml"/><Relationship Id="rId4" Type="http://schemas.openxmlformats.org/officeDocument/2006/relationships/slide" Target="slide45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slide" Target="slide69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32.xml"/><Relationship Id="rId5" Type="http://schemas.openxmlformats.org/officeDocument/2006/relationships/slide" Target="slide64.xml"/><Relationship Id="rId4" Type="http://schemas.openxmlformats.org/officeDocument/2006/relationships/slide" Target="slide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" Target="slide64.xml"/><Relationship Id="rId7" Type="http://schemas.openxmlformats.org/officeDocument/2006/relationships/slide" Target="slide60.xml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3.xml"/><Relationship Id="rId6" Type="http://schemas.openxmlformats.org/officeDocument/2006/relationships/slide" Target="slide58.xml"/><Relationship Id="rId5" Type="http://schemas.openxmlformats.org/officeDocument/2006/relationships/slide" Target="slide62.xml"/><Relationship Id="rId4" Type="http://schemas.openxmlformats.org/officeDocument/2006/relationships/image" Target="../media/image60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slide" Target="slide64.xml"/><Relationship Id="rId7" Type="http://schemas.openxmlformats.org/officeDocument/2006/relationships/slide" Target="slide60.xml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53.xml"/><Relationship Id="rId6" Type="http://schemas.openxmlformats.org/officeDocument/2006/relationships/slide" Target="slide58.xml"/><Relationship Id="rId5" Type="http://schemas.openxmlformats.org/officeDocument/2006/relationships/slide" Target="slide62.xml"/><Relationship Id="rId4" Type="http://schemas.openxmlformats.org/officeDocument/2006/relationships/image" Target="../media/image60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" Target="slide66.xml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6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slide" Target="slide69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32.xml"/><Relationship Id="rId5" Type="http://schemas.openxmlformats.org/officeDocument/2006/relationships/slide" Target="slide64.xml"/><Relationship Id="rId4" Type="http://schemas.openxmlformats.org/officeDocument/2006/relationships/slide" Target="slide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6" Type="http://schemas.openxmlformats.org/officeDocument/2006/relationships/slide" Target="slide14.xml"/><Relationship Id="rId5" Type="http://schemas.openxmlformats.org/officeDocument/2006/relationships/slide" Target="slide12.xml"/><Relationship Id="rId4" Type="http://schemas.openxmlformats.org/officeDocument/2006/relationships/slide" Target="slide10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Relationship Id="rId6" Type="http://schemas.openxmlformats.org/officeDocument/2006/relationships/slide" Target="slide14.xml"/><Relationship Id="rId5" Type="http://schemas.openxmlformats.org/officeDocument/2006/relationships/slide" Target="slide12.xml"/><Relationship Id="rId4" Type="http://schemas.openxmlformats.org/officeDocument/2006/relationships/slide" Target="slide10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>
            <a:extLst>
              <a:ext uri="{FF2B5EF4-FFF2-40B4-BE49-F238E27FC236}">
                <a16:creationId xmlns:a16="http://schemas.microsoft.com/office/drawing/2014/main" id="{CE3D0B6E-EB47-1E9B-D28A-9C04EFFE51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6D414741-B4F1-196B-E9A8-2538904428A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1175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4507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그림 1">
            <a:extLst>
              <a:ext uri="{FF2B5EF4-FFF2-40B4-BE49-F238E27FC236}">
                <a16:creationId xmlns:a16="http://schemas.microsoft.com/office/drawing/2014/main" id="{050D6F1E-BF7B-A1E7-3C0F-7203203E9C63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" y="0"/>
            <a:ext cx="18288000" cy="965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04CA44D4-B4CD-8F81-F919-D597C51D87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9588" y="9652000"/>
            <a:ext cx="4222750" cy="4572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0" rIns="9144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82880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2200">
                <a:solidFill>
                  <a:srgbClr val="000000"/>
                </a:solidFill>
              </a:rPr>
              <a:t>1.</a:t>
            </a:r>
            <a:r>
              <a:rPr lang="ko-KR" altLang="en-US" sz="2200">
                <a:solidFill>
                  <a:srgbClr val="000000"/>
                </a:solidFill>
              </a:rPr>
              <a:t>그 맑고 환한 밤중에 뭇 천사</a:t>
            </a:r>
          </a:p>
        </p:txBody>
      </p:sp>
      <p:sp>
        <p:nvSpPr>
          <p:cNvPr id="4100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87D5E900-B0E2-8B55-D884-9620E2E6A4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9338" y="9652000"/>
            <a:ext cx="4222750" cy="4572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0" rIns="9144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82880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2200">
                <a:solidFill>
                  <a:srgbClr val="FF0000"/>
                </a:solidFill>
              </a:rPr>
              <a:t>2.</a:t>
            </a:r>
            <a:r>
              <a:rPr lang="ko-KR" altLang="en-US" sz="2200">
                <a:solidFill>
                  <a:srgbClr val="FF0000"/>
                </a:solidFill>
              </a:rPr>
              <a:t>뭇 천사 날개 펴고서 이 땅에</a:t>
            </a:r>
          </a:p>
        </p:txBody>
      </p:sp>
      <p:sp>
        <p:nvSpPr>
          <p:cNvPr id="4101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EB84F2D2-4BD1-5AFE-323D-6D1FFBE2B0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09088" y="9652000"/>
            <a:ext cx="4222750" cy="4572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0" rIns="9144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82880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2200">
                <a:solidFill>
                  <a:srgbClr val="000000"/>
                </a:solidFill>
              </a:rPr>
              <a:t>3.</a:t>
            </a:r>
            <a:r>
              <a:rPr lang="ko-KR" altLang="en-US" sz="2200">
                <a:solidFill>
                  <a:srgbClr val="000000"/>
                </a:solidFill>
              </a:rPr>
              <a:t>이 괴롬 많은 세상에 짐 지고</a:t>
            </a:r>
          </a:p>
        </p:txBody>
      </p:sp>
      <p:sp>
        <p:nvSpPr>
          <p:cNvPr id="4102" name="AutoShape 16">
            <a:hlinkClick r:id="rId6" action="ppaction://hlinksldjump"/>
            <a:extLst>
              <a:ext uri="{FF2B5EF4-FFF2-40B4-BE49-F238E27FC236}">
                <a16:creationId xmlns:a16="http://schemas.microsoft.com/office/drawing/2014/main" id="{C843A9B6-E59C-5371-C0FA-6C60982092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558838" y="9652000"/>
            <a:ext cx="4222750" cy="4572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0" rIns="9144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82880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2200">
                <a:solidFill>
                  <a:srgbClr val="000000"/>
                </a:solidFill>
              </a:rPr>
              <a:t>4.</a:t>
            </a:r>
            <a:r>
              <a:rPr lang="ko-KR" altLang="en-US" sz="2200">
                <a:solidFill>
                  <a:srgbClr val="000000"/>
                </a:solidFill>
              </a:rPr>
              <a:t>옛 선지 예언 응하여 베들레헴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>
            <a:extLst>
              <a:ext uri="{FF2B5EF4-FFF2-40B4-BE49-F238E27FC236}">
                <a16:creationId xmlns:a16="http://schemas.microsoft.com/office/drawing/2014/main" id="{EB8A6BD2-159A-04CC-FDFA-1C229D8486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D0AC119C-E59B-022D-479A-20A5BF9DB85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1175" cy="10287000"/>
          </a:xfrm>
          <a:prstGeom prst="rect">
            <a:avLst/>
          </a:prstGeom>
        </p:spPr>
      </p:pic>
      <p:pic>
        <p:nvPicPr>
          <p:cNvPr id="7" name="그림 1">
            <a:extLst>
              <a:ext uri="{FF2B5EF4-FFF2-40B4-BE49-F238E27FC236}">
                <a16:creationId xmlns:a16="http://schemas.microsoft.com/office/drawing/2014/main" id="{ED2CE249-C9EA-15B4-8508-BE0C35039816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110215" y="317500"/>
            <a:ext cx="14688000" cy="482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00E09792-C3E2-3AF0-E975-2EEB744D0F26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40" t="52025"/>
          <a:stretch/>
        </p:blipFill>
        <p:spPr bwMode="auto">
          <a:xfrm>
            <a:off x="7957455" y="5323520"/>
            <a:ext cx="10187500" cy="4630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55A2A33A-3867-2693-D4E4-3E5D70438FFC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025" r="69416"/>
          <a:stretch/>
        </p:blipFill>
        <p:spPr bwMode="auto">
          <a:xfrm>
            <a:off x="13222423" y="1968640"/>
            <a:ext cx="4492116" cy="4630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6954130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>
            <a:extLst>
              <a:ext uri="{FF2B5EF4-FFF2-40B4-BE49-F238E27FC236}">
                <a16:creationId xmlns:a16="http://schemas.microsoft.com/office/drawing/2014/main" id="{EB8A6BD2-159A-04CC-FDFA-1C229D8486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D0AC119C-E59B-022D-479A-20A5BF9DB85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1175" cy="10287000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8C6C71A8-0154-EE1F-FC2D-8D1B646A7E06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110215" y="317500"/>
            <a:ext cx="14688000" cy="482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4B676A87-346B-5E18-AB0B-FD53D2D8FCFD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64" t="50000"/>
          <a:stretch/>
        </p:blipFill>
        <p:spPr bwMode="auto">
          <a:xfrm>
            <a:off x="8065467" y="5143500"/>
            <a:ext cx="10095905" cy="482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0AE758AD-EEA2-4E93-19DB-8ABA5CE5B83E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68548"/>
          <a:stretch/>
        </p:blipFill>
        <p:spPr bwMode="auto">
          <a:xfrm>
            <a:off x="12978491" y="1773872"/>
            <a:ext cx="4619715" cy="482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4494508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>
            <a:extLst>
              <a:ext uri="{FF2B5EF4-FFF2-40B4-BE49-F238E27FC236}">
                <a16:creationId xmlns:a16="http://schemas.microsoft.com/office/drawing/2014/main" id="{3878BA9C-A97A-B721-8876-276C083C45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E7F59F2B-9F38-317D-2165-A8C1431DD0B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1175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544122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>
            <a:extLst>
              <a:ext uri="{FF2B5EF4-FFF2-40B4-BE49-F238E27FC236}">
                <a16:creationId xmlns:a16="http://schemas.microsoft.com/office/drawing/2014/main" id="{9718CFBB-F451-3020-8315-A763026EFC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3FD183CD-EECF-3A23-CCE4-09967258AA5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1175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121243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>
            <a:extLst>
              <a:ext uri="{FF2B5EF4-FFF2-40B4-BE49-F238E27FC236}">
                <a16:creationId xmlns:a16="http://schemas.microsoft.com/office/drawing/2014/main" id="{61B2B867-C0A8-1A6D-EA6F-E6466B31B7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FC0B5F7D-578E-0819-63C2-69BA7CF5358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1175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786450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>
            <a:extLst>
              <a:ext uri="{FF2B5EF4-FFF2-40B4-BE49-F238E27FC236}">
                <a16:creationId xmlns:a16="http://schemas.microsoft.com/office/drawing/2014/main" id="{77D9B7E9-B8F2-EBEB-82CA-B3F0036E20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66F98ADE-AD92-B21D-ACB5-D890EF658EC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1175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6593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그림 1">
            <a:extLst>
              <a:ext uri="{FF2B5EF4-FFF2-40B4-BE49-F238E27FC236}">
                <a16:creationId xmlns:a16="http://schemas.microsoft.com/office/drawing/2014/main" id="{72173A91-A73F-CEC0-AEAE-486A4B85154A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" y="0"/>
            <a:ext cx="18288000" cy="965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4A91D989-6D32-142C-3ECA-57C3FD20B9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9588" y="9652000"/>
            <a:ext cx="4222750" cy="4572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0" rIns="9144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82880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2200">
                <a:solidFill>
                  <a:srgbClr val="000000"/>
                </a:solidFill>
              </a:rPr>
              <a:t>1.</a:t>
            </a:r>
            <a:r>
              <a:rPr lang="ko-KR" altLang="en-US" sz="2200">
                <a:solidFill>
                  <a:srgbClr val="000000"/>
                </a:solidFill>
              </a:rPr>
              <a:t>그 맑고 환한 밤중에 뭇 천사</a:t>
            </a:r>
          </a:p>
        </p:txBody>
      </p:sp>
      <p:sp>
        <p:nvSpPr>
          <p:cNvPr id="5124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562F2495-2EBA-9AE6-066E-DB37E9AA32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9338" y="9652000"/>
            <a:ext cx="4222750" cy="4572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0" rIns="9144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82880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2200">
                <a:solidFill>
                  <a:srgbClr val="FF0000"/>
                </a:solidFill>
              </a:rPr>
              <a:t>2.</a:t>
            </a:r>
            <a:r>
              <a:rPr lang="ko-KR" altLang="en-US" sz="2200">
                <a:solidFill>
                  <a:srgbClr val="FF0000"/>
                </a:solidFill>
              </a:rPr>
              <a:t>뭇 천사 날개 펴고서 이 땅에</a:t>
            </a:r>
          </a:p>
        </p:txBody>
      </p:sp>
      <p:sp>
        <p:nvSpPr>
          <p:cNvPr id="5125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2F990948-AE52-8FFE-1E20-7182DDE143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09088" y="9652000"/>
            <a:ext cx="4222750" cy="4572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0" rIns="9144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82880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2200">
                <a:solidFill>
                  <a:srgbClr val="000000"/>
                </a:solidFill>
              </a:rPr>
              <a:t>3.</a:t>
            </a:r>
            <a:r>
              <a:rPr lang="ko-KR" altLang="en-US" sz="2200">
                <a:solidFill>
                  <a:srgbClr val="000000"/>
                </a:solidFill>
              </a:rPr>
              <a:t>이 괴롬 많은 세상에 짐 지고</a:t>
            </a:r>
          </a:p>
        </p:txBody>
      </p:sp>
      <p:sp>
        <p:nvSpPr>
          <p:cNvPr id="5126" name="AutoShape 16">
            <a:hlinkClick r:id="rId6" action="ppaction://hlinksldjump"/>
            <a:extLst>
              <a:ext uri="{FF2B5EF4-FFF2-40B4-BE49-F238E27FC236}">
                <a16:creationId xmlns:a16="http://schemas.microsoft.com/office/drawing/2014/main" id="{D3761F41-256B-CFC9-8882-F7E6E4311F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558838" y="9652000"/>
            <a:ext cx="4222750" cy="4572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0" rIns="9144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82880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2200">
                <a:solidFill>
                  <a:srgbClr val="000000"/>
                </a:solidFill>
              </a:rPr>
              <a:t>4.</a:t>
            </a:r>
            <a:r>
              <a:rPr lang="ko-KR" altLang="en-US" sz="2200">
                <a:solidFill>
                  <a:srgbClr val="000000"/>
                </a:solidFill>
              </a:rPr>
              <a:t>옛 선지 예언 응하여 베들레헴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그림 1">
            <a:extLst>
              <a:ext uri="{FF2B5EF4-FFF2-40B4-BE49-F238E27FC236}">
                <a16:creationId xmlns:a16="http://schemas.microsoft.com/office/drawing/2014/main" id="{7CB9587C-7247-3FEE-1497-68D7009E63F0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" y="0"/>
            <a:ext cx="18288000" cy="965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B4DCDA2A-768A-5BC9-B2E5-046E154D32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9588" y="9652000"/>
            <a:ext cx="4222750" cy="4572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0" rIns="9144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82880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2200">
                <a:solidFill>
                  <a:srgbClr val="000000"/>
                </a:solidFill>
              </a:rPr>
              <a:t>1.</a:t>
            </a:r>
            <a:r>
              <a:rPr lang="ko-KR" altLang="en-US" sz="2200">
                <a:solidFill>
                  <a:srgbClr val="000000"/>
                </a:solidFill>
              </a:rPr>
              <a:t>그 맑고 환한 밤중에 뭇 천사</a:t>
            </a:r>
          </a:p>
        </p:txBody>
      </p:sp>
      <p:sp>
        <p:nvSpPr>
          <p:cNvPr id="6148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F468E88C-CD0B-8BC3-CD63-A114CE87E7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9338" y="9652000"/>
            <a:ext cx="4222750" cy="4572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0" rIns="9144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82880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2200">
                <a:solidFill>
                  <a:srgbClr val="000000"/>
                </a:solidFill>
              </a:rPr>
              <a:t>2.</a:t>
            </a:r>
            <a:r>
              <a:rPr lang="ko-KR" altLang="en-US" sz="2200">
                <a:solidFill>
                  <a:srgbClr val="000000"/>
                </a:solidFill>
              </a:rPr>
              <a:t>뭇 천사 날개 펴고서 이 땅에</a:t>
            </a:r>
          </a:p>
        </p:txBody>
      </p:sp>
      <p:sp>
        <p:nvSpPr>
          <p:cNvPr id="6149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8C5884D1-2163-32F0-9216-0D945722FB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09088" y="9652000"/>
            <a:ext cx="4222750" cy="4572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0" rIns="9144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82880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2200">
                <a:solidFill>
                  <a:srgbClr val="FF0000"/>
                </a:solidFill>
              </a:rPr>
              <a:t>3.</a:t>
            </a:r>
            <a:r>
              <a:rPr lang="ko-KR" altLang="en-US" sz="2200">
                <a:solidFill>
                  <a:srgbClr val="FF0000"/>
                </a:solidFill>
              </a:rPr>
              <a:t>이 괴롬 많은 세상에 짐 지고</a:t>
            </a:r>
          </a:p>
        </p:txBody>
      </p:sp>
      <p:sp>
        <p:nvSpPr>
          <p:cNvPr id="6150" name="AutoShape 16">
            <a:hlinkClick r:id="rId6" action="ppaction://hlinksldjump"/>
            <a:extLst>
              <a:ext uri="{FF2B5EF4-FFF2-40B4-BE49-F238E27FC236}">
                <a16:creationId xmlns:a16="http://schemas.microsoft.com/office/drawing/2014/main" id="{8EC00161-9ACE-2B71-4412-7559DFBAC0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558838" y="9652000"/>
            <a:ext cx="4222750" cy="4572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0" rIns="9144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82880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2200">
                <a:solidFill>
                  <a:srgbClr val="000000"/>
                </a:solidFill>
              </a:rPr>
              <a:t>4.</a:t>
            </a:r>
            <a:r>
              <a:rPr lang="ko-KR" altLang="en-US" sz="2200">
                <a:solidFill>
                  <a:srgbClr val="000000"/>
                </a:solidFill>
              </a:rPr>
              <a:t>옛 선지 예언 응하여 베들레헴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그림 1">
            <a:extLst>
              <a:ext uri="{FF2B5EF4-FFF2-40B4-BE49-F238E27FC236}">
                <a16:creationId xmlns:a16="http://schemas.microsoft.com/office/drawing/2014/main" id="{3A85BEE2-F4C1-39EB-E9F7-AFBE9C53961B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" y="0"/>
            <a:ext cx="18288000" cy="965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8CD99EF1-1C5B-1852-9308-AEC2D24469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9588" y="9652000"/>
            <a:ext cx="4222750" cy="4572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0" rIns="9144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82880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2200">
                <a:solidFill>
                  <a:srgbClr val="000000"/>
                </a:solidFill>
              </a:rPr>
              <a:t>1.</a:t>
            </a:r>
            <a:r>
              <a:rPr lang="ko-KR" altLang="en-US" sz="2200">
                <a:solidFill>
                  <a:srgbClr val="000000"/>
                </a:solidFill>
              </a:rPr>
              <a:t>그 맑고 환한 밤중에 뭇 천사</a:t>
            </a:r>
          </a:p>
        </p:txBody>
      </p:sp>
      <p:sp>
        <p:nvSpPr>
          <p:cNvPr id="7172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85E240FF-4B7B-36B8-266D-26064BB009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9338" y="9652000"/>
            <a:ext cx="4222750" cy="4572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0" rIns="9144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82880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2200">
                <a:solidFill>
                  <a:srgbClr val="000000"/>
                </a:solidFill>
              </a:rPr>
              <a:t>2.</a:t>
            </a:r>
            <a:r>
              <a:rPr lang="ko-KR" altLang="en-US" sz="2200">
                <a:solidFill>
                  <a:srgbClr val="000000"/>
                </a:solidFill>
              </a:rPr>
              <a:t>뭇 천사 날개 펴고서 이 땅에</a:t>
            </a:r>
          </a:p>
        </p:txBody>
      </p:sp>
      <p:sp>
        <p:nvSpPr>
          <p:cNvPr id="7173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0D2B7370-9D6C-5948-0CCB-3F96B8B02D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09088" y="9652000"/>
            <a:ext cx="4222750" cy="4572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0" rIns="9144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82880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2200">
                <a:solidFill>
                  <a:srgbClr val="FF0000"/>
                </a:solidFill>
              </a:rPr>
              <a:t>3.</a:t>
            </a:r>
            <a:r>
              <a:rPr lang="ko-KR" altLang="en-US" sz="2200">
                <a:solidFill>
                  <a:srgbClr val="FF0000"/>
                </a:solidFill>
              </a:rPr>
              <a:t>이 괴롬 많은 세상에 짐 지고</a:t>
            </a:r>
          </a:p>
        </p:txBody>
      </p:sp>
      <p:sp>
        <p:nvSpPr>
          <p:cNvPr id="7174" name="AutoShape 16">
            <a:hlinkClick r:id="rId6" action="ppaction://hlinksldjump"/>
            <a:extLst>
              <a:ext uri="{FF2B5EF4-FFF2-40B4-BE49-F238E27FC236}">
                <a16:creationId xmlns:a16="http://schemas.microsoft.com/office/drawing/2014/main" id="{A5DFC2A5-596C-282B-8C06-E1D298852F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558838" y="9652000"/>
            <a:ext cx="4222750" cy="4572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0" rIns="9144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82880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2200">
                <a:solidFill>
                  <a:srgbClr val="000000"/>
                </a:solidFill>
              </a:rPr>
              <a:t>4.</a:t>
            </a:r>
            <a:r>
              <a:rPr lang="ko-KR" altLang="en-US" sz="2200">
                <a:solidFill>
                  <a:srgbClr val="000000"/>
                </a:solidFill>
              </a:rPr>
              <a:t>옛 선지 예언 응하여 베들레헴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그림 1">
            <a:extLst>
              <a:ext uri="{FF2B5EF4-FFF2-40B4-BE49-F238E27FC236}">
                <a16:creationId xmlns:a16="http://schemas.microsoft.com/office/drawing/2014/main" id="{915D57EE-3DE5-6003-CEB6-DD1F544F7734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" y="0"/>
            <a:ext cx="18288000" cy="965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F4F7AF1D-5A50-B859-0B5E-BF0CF06A2E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9588" y="9652000"/>
            <a:ext cx="4222750" cy="4572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0" rIns="9144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82880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2200">
                <a:solidFill>
                  <a:srgbClr val="000000"/>
                </a:solidFill>
              </a:rPr>
              <a:t>1.</a:t>
            </a:r>
            <a:r>
              <a:rPr lang="ko-KR" altLang="en-US" sz="2200">
                <a:solidFill>
                  <a:srgbClr val="000000"/>
                </a:solidFill>
              </a:rPr>
              <a:t>그 맑고 환한 밤중에 뭇 천사</a:t>
            </a:r>
          </a:p>
        </p:txBody>
      </p:sp>
      <p:sp>
        <p:nvSpPr>
          <p:cNvPr id="8196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3F4761BF-E65F-EB51-23A6-E4D87EA887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9338" y="9652000"/>
            <a:ext cx="4222750" cy="4572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0" rIns="9144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82880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2200">
                <a:solidFill>
                  <a:srgbClr val="000000"/>
                </a:solidFill>
              </a:rPr>
              <a:t>2.</a:t>
            </a:r>
            <a:r>
              <a:rPr lang="ko-KR" altLang="en-US" sz="2200">
                <a:solidFill>
                  <a:srgbClr val="000000"/>
                </a:solidFill>
              </a:rPr>
              <a:t>뭇 천사 날개 펴고서 이 땅에</a:t>
            </a:r>
          </a:p>
        </p:txBody>
      </p:sp>
      <p:sp>
        <p:nvSpPr>
          <p:cNvPr id="8197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08FA2BE9-F369-4B1E-F47F-0B2E4F1A6C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09088" y="9652000"/>
            <a:ext cx="4222750" cy="4572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0" rIns="9144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82880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2200">
                <a:solidFill>
                  <a:srgbClr val="000000"/>
                </a:solidFill>
              </a:rPr>
              <a:t>3.</a:t>
            </a:r>
            <a:r>
              <a:rPr lang="ko-KR" altLang="en-US" sz="2200">
                <a:solidFill>
                  <a:srgbClr val="000000"/>
                </a:solidFill>
              </a:rPr>
              <a:t>이 괴롬 많은 세상에 짐 지고</a:t>
            </a:r>
          </a:p>
        </p:txBody>
      </p:sp>
      <p:sp>
        <p:nvSpPr>
          <p:cNvPr id="8198" name="AutoShape 16">
            <a:hlinkClick r:id="rId6" action="ppaction://hlinksldjump"/>
            <a:extLst>
              <a:ext uri="{FF2B5EF4-FFF2-40B4-BE49-F238E27FC236}">
                <a16:creationId xmlns:a16="http://schemas.microsoft.com/office/drawing/2014/main" id="{07A2940B-51E0-5EE5-FFA6-D6B6EF44A4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558838" y="9652000"/>
            <a:ext cx="4222750" cy="4572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0" rIns="9144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82880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2200">
                <a:solidFill>
                  <a:srgbClr val="FF0000"/>
                </a:solidFill>
              </a:rPr>
              <a:t>4.</a:t>
            </a:r>
            <a:r>
              <a:rPr lang="ko-KR" altLang="en-US" sz="2200">
                <a:solidFill>
                  <a:srgbClr val="FF0000"/>
                </a:solidFill>
              </a:rPr>
              <a:t>옛 선지 예언 응하여 베들레헴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그림 1">
            <a:extLst>
              <a:ext uri="{FF2B5EF4-FFF2-40B4-BE49-F238E27FC236}">
                <a16:creationId xmlns:a16="http://schemas.microsoft.com/office/drawing/2014/main" id="{BBC201E3-64D8-8E29-3D80-D8EA9DF2C909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" y="0"/>
            <a:ext cx="18288000" cy="965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C8F1E40D-4439-9EBD-9401-15ED9EAC6E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9588" y="9652000"/>
            <a:ext cx="4222750" cy="4572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0" rIns="9144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82880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2200">
                <a:solidFill>
                  <a:srgbClr val="000000"/>
                </a:solidFill>
              </a:rPr>
              <a:t>1.</a:t>
            </a:r>
            <a:r>
              <a:rPr lang="ko-KR" altLang="en-US" sz="2200">
                <a:solidFill>
                  <a:srgbClr val="000000"/>
                </a:solidFill>
              </a:rPr>
              <a:t>그 맑고 환한 밤중에 뭇 천사</a:t>
            </a:r>
          </a:p>
        </p:txBody>
      </p:sp>
      <p:sp>
        <p:nvSpPr>
          <p:cNvPr id="9220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40632845-E9E3-1522-36C9-FB776E3335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9338" y="9652000"/>
            <a:ext cx="4222750" cy="4572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0" rIns="9144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82880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2200">
                <a:solidFill>
                  <a:srgbClr val="000000"/>
                </a:solidFill>
              </a:rPr>
              <a:t>2.</a:t>
            </a:r>
            <a:r>
              <a:rPr lang="ko-KR" altLang="en-US" sz="2200">
                <a:solidFill>
                  <a:srgbClr val="000000"/>
                </a:solidFill>
              </a:rPr>
              <a:t>뭇 천사 날개 펴고서 이 땅에</a:t>
            </a:r>
          </a:p>
        </p:txBody>
      </p:sp>
      <p:sp>
        <p:nvSpPr>
          <p:cNvPr id="9221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17A8D211-2C04-32AD-6B74-E82531D133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09088" y="9652000"/>
            <a:ext cx="4222750" cy="4572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0" rIns="9144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82880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2200">
                <a:solidFill>
                  <a:srgbClr val="000000"/>
                </a:solidFill>
              </a:rPr>
              <a:t>3.</a:t>
            </a:r>
            <a:r>
              <a:rPr lang="ko-KR" altLang="en-US" sz="2200">
                <a:solidFill>
                  <a:srgbClr val="000000"/>
                </a:solidFill>
              </a:rPr>
              <a:t>이 괴롬 많은 세상에 짐 지고</a:t>
            </a:r>
          </a:p>
        </p:txBody>
      </p:sp>
      <p:sp>
        <p:nvSpPr>
          <p:cNvPr id="9222" name="AutoShape 16">
            <a:hlinkClick r:id="rId6" action="ppaction://hlinksldjump"/>
            <a:extLst>
              <a:ext uri="{FF2B5EF4-FFF2-40B4-BE49-F238E27FC236}">
                <a16:creationId xmlns:a16="http://schemas.microsoft.com/office/drawing/2014/main" id="{EF091346-2A15-0932-7269-766316D12F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558838" y="9652000"/>
            <a:ext cx="4222750" cy="4572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0" rIns="9144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82880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2200">
                <a:solidFill>
                  <a:srgbClr val="FF0000"/>
                </a:solidFill>
              </a:rPr>
              <a:t>4.</a:t>
            </a:r>
            <a:r>
              <a:rPr lang="ko-KR" altLang="en-US" sz="2200">
                <a:solidFill>
                  <a:srgbClr val="FF0000"/>
                </a:solidFill>
              </a:rPr>
              <a:t>옛 선지 예언 응하여 베들레헴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그림 1">
            <a:extLst>
              <a:ext uri="{FF2B5EF4-FFF2-40B4-BE49-F238E27FC236}">
                <a16:creationId xmlns:a16="http://schemas.microsoft.com/office/drawing/2014/main" id="{22CB7C0F-F617-F7F2-12A9-E21C70634EA9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" y="0"/>
            <a:ext cx="18288000" cy="965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9AD9034E-8D0D-B1D1-E3A3-C1AA0115E7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9588" y="9652000"/>
            <a:ext cx="4222750" cy="4572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0" rIns="9144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82880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2200">
                <a:solidFill>
                  <a:srgbClr val="FF0000"/>
                </a:solidFill>
              </a:rPr>
              <a:t>1.</a:t>
            </a:r>
            <a:r>
              <a:rPr lang="ko-KR" altLang="en-US" sz="2200">
                <a:solidFill>
                  <a:srgbClr val="FF0000"/>
                </a:solidFill>
              </a:rPr>
              <a:t>천사들의 노래가 하늘에서</a:t>
            </a:r>
          </a:p>
        </p:txBody>
      </p:sp>
      <p:sp>
        <p:nvSpPr>
          <p:cNvPr id="2052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CCE9AE38-8C7A-290D-D61A-3559C8A3AE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9338" y="9652000"/>
            <a:ext cx="4222750" cy="4572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0" rIns="9144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82880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2200">
                <a:solidFill>
                  <a:srgbClr val="000000"/>
                </a:solidFill>
              </a:rPr>
              <a:t>2.</a:t>
            </a:r>
            <a:r>
              <a:rPr lang="ko-KR" altLang="en-US" sz="2200">
                <a:solidFill>
                  <a:srgbClr val="000000"/>
                </a:solidFill>
              </a:rPr>
              <a:t>한밤중에 목자들 양 떼들을</a:t>
            </a:r>
          </a:p>
        </p:txBody>
      </p:sp>
      <p:sp>
        <p:nvSpPr>
          <p:cNvPr id="2053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3791AECD-438D-DC3B-8D6A-EFEC05F823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09088" y="9652000"/>
            <a:ext cx="4222750" cy="4572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0" rIns="9144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82880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2200">
                <a:solidFill>
                  <a:srgbClr val="000000"/>
                </a:solidFill>
              </a:rPr>
              <a:t>3.</a:t>
            </a:r>
            <a:r>
              <a:rPr lang="ko-KR" altLang="en-US" sz="2200">
                <a:solidFill>
                  <a:srgbClr val="000000"/>
                </a:solidFill>
              </a:rPr>
              <a:t>베들레헴 달려가 나신 아기</a:t>
            </a:r>
          </a:p>
        </p:txBody>
      </p:sp>
      <p:sp>
        <p:nvSpPr>
          <p:cNvPr id="2054" name="AutoShape 16">
            <a:hlinkClick r:id="rId6" action="ppaction://hlinksldjump"/>
            <a:extLst>
              <a:ext uri="{FF2B5EF4-FFF2-40B4-BE49-F238E27FC236}">
                <a16:creationId xmlns:a16="http://schemas.microsoft.com/office/drawing/2014/main" id="{FCE84942-97EC-9A88-5ABB-D3589C1E1E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558838" y="9652000"/>
            <a:ext cx="4222750" cy="4572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0" rIns="9144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82880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2200">
                <a:solidFill>
                  <a:srgbClr val="000000"/>
                </a:solidFill>
              </a:rPr>
              <a:t>4.</a:t>
            </a:r>
            <a:r>
              <a:rPr lang="ko-KR" altLang="en-US" sz="2200">
                <a:solidFill>
                  <a:srgbClr val="000000"/>
                </a:solidFill>
              </a:rPr>
              <a:t>구유 안에 누이신 어린 아기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그림 1">
            <a:extLst>
              <a:ext uri="{FF2B5EF4-FFF2-40B4-BE49-F238E27FC236}">
                <a16:creationId xmlns:a16="http://schemas.microsoft.com/office/drawing/2014/main" id="{2F65146C-C82E-6A61-D9D1-444DB0D4781A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" y="0"/>
            <a:ext cx="18288000" cy="965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80AB2044-D275-B636-A7CE-A8A6BB0073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9588" y="9652000"/>
            <a:ext cx="4222750" cy="4572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0" rIns="9144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82880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2200">
                <a:solidFill>
                  <a:srgbClr val="FF0000"/>
                </a:solidFill>
              </a:rPr>
              <a:t>1.</a:t>
            </a:r>
            <a:r>
              <a:rPr lang="ko-KR" altLang="en-US" sz="2200">
                <a:solidFill>
                  <a:srgbClr val="FF0000"/>
                </a:solidFill>
              </a:rPr>
              <a:t>천사들의 노래가 하늘에서</a:t>
            </a:r>
          </a:p>
        </p:txBody>
      </p:sp>
      <p:sp>
        <p:nvSpPr>
          <p:cNvPr id="3076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6871E8C5-3911-234E-6819-8B263902C8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9338" y="9652000"/>
            <a:ext cx="4222750" cy="4572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0" rIns="9144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82880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2200">
                <a:solidFill>
                  <a:srgbClr val="000000"/>
                </a:solidFill>
              </a:rPr>
              <a:t>2.</a:t>
            </a:r>
            <a:r>
              <a:rPr lang="ko-KR" altLang="en-US" sz="2200">
                <a:solidFill>
                  <a:srgbClr val="000000"/>
                </a:solidFill>
              </a:rPr>
              <a:t>한밤중에 목자들 양 떼들을</a:t>
            </a:r>
          </a:p>
        </p:txBody>
      </p:sp>
      <p:sp>
        <p:nvSpPr>
          <p:cNvPr id="3077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F3165AD2-F884-B53E-3FE1-45148F8476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09088" y="9652000"/>
            <a:ext cx="4222750" cy="4572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0" rIns="9144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82880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2200">
                <a:solidFill>
                  <a:srgbClr val="000000"/>
                </a:solidFill>
              </a:rPr>
              <a:t>3.</a:t>
            </a:r>
            <a:r>
              <a:rPr lang="ko-KR" altLang="en-US" sz="2200">
                <a:solidFill>
                  <a:srgbClr val="000000"/>
                </a:solidFill>
              </a:rPr>
              <a:t>베들레헴 달려가 나신 아기</a:t>
            </a:r>
          </a:p>
        </p:txBody>
      </p:sp>
      <p:sp>
        <p:nvSpPr>
          <p:cNvPr id="3078" name="AutoShape 16">
            <a:hlinkClick r:id="rId6" action="ppaction://hlinksldjump"/>
            <a:extLst>
              <a:ext uri="{FF2B5EF4-FFF2-40B4-BE49-F238E27FC236}">
                <a16:creationId xmlns:a16="http://schemas.microsoft.com/office/drawing/2014/main" id="{290CD5BF-42D0-9151-9D2F-32191FB5B2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558838" y="9652000"/>
            <a:ext cx="4222750" cy="4572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0" rIns="9144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82880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2200">
                <a:solidFill>
                  <a:srgbClr val="000000"/>
                </a:solidFill>
              </a:rPr>
              <a:t>4.</a:t>
            </a:r>
            <a:r>
              <a:rPr lang="ko-KR" altLang="en-US" sz="2200">
                <a:solidFill>
                  <a:srgbClr val="000000"/>
                </a:solidFill>
              </a:rPr>
              <a:t>구유 안에 누이신 어린 아기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그림 1">
            <a:extLst>
              <a:ext uri="{FF2B5EF4-FFF2-40B4-BE49-F238E27FC236}">
                <a16:creationId xmlns:a16="http://schemas.microsoft.com/office/drawing/2014/main" id="{58742588-FE87-74BD-95C2-73DC30AFC4D0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" y="0"/>
            <a:ext cx="18288000" cy="965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1CE0A84E-844B-96CB-E1FB-0833B692A4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9588" y="9652000"/>
            <a:ext cx="4222750" cy="4572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0" rIns="9144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82880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2200">
                <a:solidFill>
                  <a:srgbClr val="000000"/>
                </a:solidFill>
              </a:rPr>
              <a:t>1.</a:t>
            </a:r>
            <a:r>
              <a:rPr lang="ko-KR" altLang="en-US" sz="2200">
                <a:solidFill>
                  <a:srgbClr val="000000"/>
                </a:solidFill>
              </a:rPr>
              <a:t>천사들의 노래가 하늘에서</a:t>
            </a:r>
          </a:p>
        </p:txBody>
      </p:sp>
      <p:sp>
        <p:nvSpPr>
          <p:cNvPr id="4100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1E8D0CC7-0D09-05A4-3E6B-1B175D17A8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9338" y="9652000"/>
            <a:ext cx="4222750" cy="4572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0" rIns="9144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82880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2200">
                <a:solidFill>
                  <a:srgbClr val="FF0000"/>
                </a:solidFill>
              </a:rPr>
              <a:t>2.</a:t>
            </a:r>
            <a:r>
              <a:rPr lang="ko-KR" altLang="en-US" sz="2200">
                <a:solidFill>
                  <a:srgbClr val="FF0000"/>
                </a:solidFill>
              </a:rPr>
              <a:t>한밤중에 목자들 양 떼들을</a:t>
            </a:r>
          </a:p>
        </p:txBody>
      </p:sp>
      <p:sp>
        <p:nvSpPr>
          <p:cNvPr id="4101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1A36D3A4-8206-0C01-DB74-948CDA13AD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09088" y="9652000"/>
            <a:ext cx="4222750" cy="4572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0" rIns="9144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82880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2200">
                <a:solidFill>
                  <a:srgbClr val="000000"/>
                </a:solidFill>
              </a:rPr>
              <a:t>3.</a:t>
            </a:r>
            <a:r>
              <a:rPr lang="ko-KR" altLang="en-US" sz="2200">
                <a:solidFill>
                  <a:srgbClr val="000000"/>
                </a:solidFill>
              </a:rPr>
              <a:t>베들레헴 달려가 나신 아기</a:t>
            </a:r>
          </a:p>
        </p:txBody>
      </p:sp>
      <p:sp>
        <p:nvSpPr>
          <p:cNvPr id="4102" name="AutoShape 16">
            <a:hlinkClick r:id="rId6" action="ppaction://hlinksldjump"/>
            <a:extLst>
              <a:ext uri="{FF2B5EF4-FFF2-40B4-BE49-F238E27FC236}">
                <a16:creationId xmlns:a16="http://schemas.microsoft.com/office/drawing/2014/main" id="{ED2B0FA0-FD8C-EC4F-DD60-659995948A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558838" y="9652000"/>
            <a:ext cx="4222750" cy="4572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0" rIns="9144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82880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2200">
                <a:solidFill>
                  <a:srgbClr val="000000"/>
                </a:solidFill>
              </a:rPr>
              <a:t>4.</a:t>
            </a:r>
            <a:r>
              <a:rPr lang="ko-KR" altLang="en-US" sz="2200">
                <a:solidFill>
                  <a:srgbClr val="000000"/>
                </a:solidFill>
              </a:rPr>
              <a:t>구유 안에 누이신 어린 아기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그림 1">
            <a:extLst>
              <a:ext uri="{FF2B5EF4-FFF2-40B4-BE49-F238E27FC236}">
                <a16:creationId xmlns:a16="http://schemas.microsoft.com/office/drawing/2014/main" id="{DEE32B3E-6E46-CA18-F0D9-5816A893583D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" y="0"/>
            <a:ext cx="18288000" cy="965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364E0020-858D-0EEE-1B50-79A754F135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9588" y="9652000"/>
            <a:ext cx="4222750" cy="4572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0" rIns="9144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82880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2200">
                <a:solidFill>
                  <a:srgbClr val="000000"/>
                </a:solidFill>
              </a:rPr>
              <a:t>1.</a:t>
            </a:r>
            <a:r>
              <a:rPr lang="ko-KR" altLang="en-US" sz="2200">
                <a:solidFill>
                  <a:srgbClr val="000000"/>
                </a:solidFill>
              </a:rPr>
              <a:t>천사들의 노래가 하늘에서</a:t>
            </a:r>
          </a:p>
        </p:txBody>
      </p:sp>
      <p:sp>
        <p:nvSpPr>
          <p:cNvPr id="5124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3A5F91B1-E70C-F56E-A457-E427C21A59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9338" y="9652000"/>
            <a:ext cx="4222750" cy="4572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0" rIns="9144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82880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2200">
                <a:solidFill>
                  <a:srgbClr val="FF0000"/>
                </a:solidFill>
              </a:rPr>
              <a:t>2.</a:t>
            </a:r>
            <a:r>
              <a:rPr lang="ko-KR" altLang="en-US" sz="2200">
                <a:solidFill>
                  <a:srgbClr val="FF0000"/>
                </a:solidFill>
              </a:rPr>
              <a:t>한밤중에 목자들 양 떼들을</a:t>
            </a:r>
          </a:p>
        </p:txBody>
      </p:sp>
      <p:sp>
        <p:nvSpPr>
          <p:cNvPr id="5125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5FF87C6D-B5C8-B02B-1489-19176069C1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09088" y="9652000"/>
            <a:ext cx="4222750" cy="4572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0" rIns="9144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82880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2200">
                <a:solidFill>
                  <a:srgbClr val="000000"/>
                </a:solidFill>
              </a:rPr>
              <a:t>3.</a:t>
            </a:r>
            <a:r>
              <a:rPr lang="ko-KR" altLang="en-US" sz="2200">
                <a:solidFill>
                  <a:srgbClr val="000000"/>
                </a:solidFill>
              </a:rPr>
              <a:t>베들레헴 달려가 나신 아기</a:t>
            </a:r>
          </a:p>
        </p:txBody>
      </p:sp>
      <p:sp>
        <p:nvSpPr>
          <p:cNvPr id="5126" name="AutoShape 16">
            <a:hlinkClick r:id="rId6" action="ppaction://hlinksldjump"/>
            <a:extLst>
              <a:ext uri="{FF2B5EF4-FFF2-40B4-BE49-F238E27FC236}">
                <a16:creationId xmlns:a16="http://schemas.microsoft.com/office/drawing/2014/main" id="{D5326AC5-8547-63A0-C00A-AE888F3A39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558838" y="9652000"/>
            <a:ext cx="4222750" cy="4572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0" rIns="9144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82880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2200">
                <a:solidFill>
                  <a:srgbClr val="000000"/>
                </a:solidFill>
              </a:rPr>
              <a:t>4.</a:t>
            </a:r>
            <a:r>
              <a:rPr lang="ko-KR" altLang="en-US" sz="2200">
                <a:solidFill>
                  <a:srgbClr val="000000"/>
                </a:solidFill>
              </a:rPr>
              <a:t>구유 안에 누이신 어린 아기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그림 1">
            <a:extLst>
              <a:ext uri="{FF2B5EF4-FFF2-40B4-BE49-F238E27FC236}">
                <a16:creationId xmlns:a16="http://schemas.microsoft.com/office/drawing/2014/main" id="{DD3E608D-DEAB-A3E5-22A4-41720B41AA71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" y="0"/>
            <a:ext cx="18288000" cy="965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29282522-1622-2B98-B261-D18C46B6F4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9588" y="9652000"/>
            <a:ext cx="4222750" cy="4572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0" rIns="9144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82880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2200">
                <a:solidFill>
                  <a:srgbClr val="FF0000"/>
                </a:solidFill>
              </a:rPr>
              <a:t>1.</a:t>
            </a:r>
            <a:r>
              <a:rPr lang="ko-KR" altLang="en-US" sz="2200">
                <a:solidFill>
                  <a:srgbClr val="FF0000"/>
                </a:solidFill>
              </a:rPr>
              <a:t>당신은 영광의 왕 당신은</a:t>
            </a:r>
          </a:p>
        </p:txBody>
      </p:sp>
      <p:sp>
        <p:nvSpPr>
          <p:cNvPr id="2052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B985CBAC-AE36-0AEB-7CF9-97F4CDAAA7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9338" y="9652000"/>
            <a:ext cx="4222750" cy="4572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0" rIns="9144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82880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2200">
                <a:solidFill>
                  <a:srgbClr val="000000"/>
                </a:solidFill>
              </a:rPr>
              <a:t>7.</a:t>
            </a:r>
            <a:r>
              <a:rPr lang="ko-KR" altLang="en-US" sz="2200">
                <a:solidFill>
                  <a:srgbClr val="000000"/>
                </a:solidFill>
              </a:rPr>
              <a:t>주님은 영광의 왕 주님은</a:t>
            </a:r>
          </a:p>
        </p:txBody>
      </p:sp>
      <p:sp>
        <p:nvSpPr>
          <p:cNvPr id="2053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BCC9FCCE-3BAF-A6CB-91C7-364784BC6E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09088" y="9652000"/>
            <a:ext cx="4222750" cy="4572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0" rIns="9144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82880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2200">
                <a:solidFill>
                  <a:srgbClr val="000000"/>
                </a:solidFill>
              </a:rPr>
              <a:t>9.</a:t>
            </a:r>
            <a:r>
              <a:rPr lang="ko-KR" altLang="en-US" sz="2200">
                <a:solidFill>
                  <a:srgbClr val="000000"/>
                </a:solidFill>
              </a:rPr>
              <a:t>천사가 무릎 꿇고 예배하고</a:t>
            </a:r>
          </a:p>
        </p:txBody>
      </p:sp>
      <p:sp>
        <p:nvSpPr>
          <p:cNvPr id="2054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176B123D-AD59-7BD4-1B94-4674A2D706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558838" y="9652000"/>
            <a:ext cx="4222750" cy="4572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0" rIns="9144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82880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2200">
                <a:solidFill>
                  <a:srgbClr val="000000"/>
                </a:solidFill>
              </a:rPr>
              <a:t>11.</a:t>
            </a:r>
            <a:r>
              <a:rPr lang="ko-KR" altLang="en-US" sz="2200">
                <a:solidFill>
                  <a:srgbClr val="000000"/>
                </a:solidFill>
              </a:rPr>
              <a:t>호산나 다윗의 자손께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그림 1">
            <a:extLst>
              <a:ext uri="{FF2B5EF4-FFF2-40B4-BE49-F238E27FC236}">
                <a16:creationId xmlns:a16="http://schemas.microsoft.com/office/drawing/2014/main" id="{CF1B2E94-DF86-7435-B367-3B6B0614A834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" y="0"/>
            <a:ext cx="18288000" cy="965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04D93BF5-F350-7BBA-8609-2C6A49BF92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9588" y="9652000"/>
            <a:ext cx="4222750" cy="4572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0" rIns="9144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82880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2200">
                <a:solidFill>
                  <a:srgbClr val="000000"/>
                </a:solidFill>
              </a:rPr>
              <a:t>1.</a:t>
            </a:r>
            <a:r>
              <a:rPr lang="ko-KR" altLang="en-US" sz="2200">
                <a:solidFill>
                  <a:srgbClr val="000000"/>
                </a:solidFill>
              </a:rPr>
              <a:t>천사들의 노래가 하늘에서</a:t>
            </a:r>
          </a:p>
        </p:txBody>
      </p:sp>
      <p:sp>
        <p:nvSpPr>
          <p:cNvPr id="6148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41562695-717F-A734-6963-AC474FF32E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9338" y="9652000"/>
            <a:ext cx="4222750" cy="4572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0" rIns="9144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82880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2200">
                <a:solidFill>
                  <a:srgbClr val="000000"/>
                </a:solidFill>
              </a:rPr>
              <a:t>2.</a:t>
            </a:r>
            <a:r>
              <a:rPr lang="ko-KR" altLang="en-US" sz="2200">
                <a:solidFill>
                  <a:srgbClr val="000000"/>
                </a:solidFill>
              </a:rPr>
              <a:t>한밤중에 목자들 양 떼들을</a:t>
            </a:r>
          </a:p>
        </p:txBody>
      </p:sp>
      <p:sp>
        <p:nvSpPr>
          <p:cNvPr id="6149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8D4E4C9D-F351-9EFB-9CA4-1519DBF6D5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09088" y="9652000"/>
            <a:ext cx="4222750" cy="4572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0" rIns="9144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82880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2200">
                <a:solidFill>
                  <a:srgbClr val="FF0000"/>
                </a:solidFill>
              </a:rPr>
              <a:t>3.</a:t>
            </a:r>
            <a:r>
              <a:rPr lang="ko-KR" altLang="en-US" sz="2200">
                <a:solidFill>
                  <a:srgbClr val="FF0000"/>
                </a:solidFill>
              </a:rPr>
              <a:t>베들레헴 달려가 나신 아기</a:t>
            </a:r>
          </a:p>
        </p:txBody>
      </p:sp>
      <p:sp>
        <p:nvSpPr>
          <p:cNvPr id="6150" name="AutoShape 16">
            <a:hlinkClick r:id="rId6" action="ppaction://hlinksldjump"/>
            <a:extLst>
              <a:ext uri="{FF2B5EF4-FFF2-40B4-BE49-F238E27FC236}">
                <a16:creationId xmlns:a16="http://schemas.microsoft.com/office/drawing/2014/main" id="{C4B7605C-D557-A8BE-EDE1-6E54F56A38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558838" y="9652000"/>
            <a:ext cx="4222750" cy="4572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0" rIns="9144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82880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2200">
                <a:solidFill>
                  <a:srgbClr val="000000"/>
                </a:solidFill>
              </a:rPr>
              <a:t>4.</a:t>
            </a:r>
            <a:r>
              <a:rPr lang="ko-KR" altLang="en-US" sz="2200">
                <a:solidFill>
                  <a:srgbClr val="000000"/>
                </a:solidFill>
              </a:rPr>
              <a:t>구유 안에 누이신 어린 아기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그림 1">
            <a:extLst>
              <a:ext uri="{FF2B5EF4-FFF2-40B4-BE49-F238E27FC236}">
                <a16:creationId xmlns:a16="http://schemas.microsoft.com/office/drawing/2014/main" id="{2A558B7A-B2C9-0EF5-76A8-090C422426C3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" y="0"/>
            <a:ext cx="18288000" cy="965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D267A69D-2ACA-36FF-F1B6-74393EC987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9588" y="9652000"/>
            <a:ext cx="4222750" cy="4572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0" rIns="9144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82880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2200">
                <a:solidFill>
                  <a:srgbClr val="000000"/>
                </a:solidFill>
              </a:rPr>
              <a:t>1.</a:t>
            </a:r>
            <a:r>
              <a:rPr lang="ko-KR" altLang="en-US" sz="2200">
                <a:solidFill>
                  <a:srgbClr val="000000"/>
                </a:solidFill>
              </a:rPr>
              <a:t>천사들의 노래가 하늘에서</a:t>
            </a:r>
          </a:p>
        </p:txBody>
      </p:sp>
      <p:sp>
        <p:nvSpPr>
          <p:cNvPr id="7172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7A84AA39-ED5B-A4DE-FFA7-DF5A078D90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9338" y="9652000"/>
            <a:ext cx="4222750" cy="4572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0" rIns="9144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82880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2200">
                <a:solidFill>
                  <a:srgbClr val="000000"/>
                </a:solidFill>
              </a:rPr>
              <a:t>2.</a:t>
            </a:r>
            <a:r>
              <a:rPr lang="ko-KR" altLang="en-US" sz="2200">
                <a:solidFill>
                  <a:srgbClr val="000000"/>
                </a:solidFill>
              </a:rPr>
              <a:t>한밤중에 목자들 양 떼들을</a:t>
            </a:r>
          </a:p>
        </p:txBody>
      </p:sp>
      <p:sp>
        <p:nvSpPr>
          <p:cNvPr id="7173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BC22D929-4082-0745-EE24-D1554F63E4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09088" y="9652000"/>
            <a:ext cx="4222750" cy="4572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0" rIns="9144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82880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2200">
                <a:solidFill>
                  <a:srgbClr val="FF0000"/>
                </a:solidFill>
              </a:rPr>
              <a:t>3.</a:t>
            </a:r>
            <a:r>
              <a:rPr lang="ko-KR" altLang="en-US" sz="2200">
                <a:solidFill>
                  <a:srgbClr val="FF0000"/>
                </a:solidFill>
              </a:rPr>
              <a:t>베들레헴 달려가 나신 아기</a:t>
            </a:r>
          </a:p>
        </p:txBody>
      </p:sp>
      <p:sp>
        <p:nvSpPr>
          <p:cNvPr id="7174" name="AutoShape 16">
            <a:hlinkClick r:id="rId6" action="ppaction://hlinksldjump"/>
            <a:extLst>
              <a:ext uri="{FF2B5EF4-FFF2-40B4-BE49-F238E27FC236}">
                <a16:creationId xmlns:a16="http://schemas.microsoft.com/office/drawing/2014/main" id="{8E9D27C8-0A58-63C3-4CFF-1A3869FDFA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558838" y="9652000"/>
            <a:ext cx="4222750" cy="4572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0" rIns="9144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82880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2200">
                <a:solidFill>
                  <a:srgbClr val="000000"/>
                </a:solidFill>
              </a:rPr>
              <a:t>4.</a:t>
            </a:r>
            <a:r>
              <a:rPr lang="ko-KR" altLang="en-US" sz="2200">
                <a:solidFill>
                  <a:srgbClr val="000000"/>
                </a:solidFill>
              </a:rPr>
              <a:t>구유 안에 누이신 어린 아기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그림 1">
            <a:extLst>
              <a:ext uri="{FF2B5EF4-FFF2-40B4-BE49-F238E27FC236}">
                <a16:creationId xmlns:a16="http://schemas.microsoft.com/office/drawing/2014/main" id="{E2ADE7FE-2DA1-D883-8635-860E7D0D5F26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" y="0"/>
            <a:ext cx="18288000" cy="965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5AF2DAE1-E1EF-F6DE-C125-1B27B3EA2B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9588" y="9652000"/>
            <a:ext cx="4222750" cy="4572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0" rIns="9144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82880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2200">
                <a:solidFill>
                  <a:srgbClr val="000000"/>
                </a:solidFill>
              </a:rPr>
              <a:t>1.</a:t>
            </a:r>
            <a:r>
              <a:rPr lang="ko-KR" altLang="en-US" sz="2200">
                <a:solidFill>
                  <a:srgbClr val="000000"/>
                </a:solidFill>
              </a:rPr>
              <a:t>천사들의 노래가 하늘에서</a:t>
            </a:r>
          </a:p>
        </p:txBody>
      </p:sp>
      <p:sp>
        <p:nvSpPr>
          <p:cNvPr id="8196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D11012B5-ED55-0309-F737-D9582218CD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9338" y="9652000"/>
            <a:ext cx="4222750" cy="4572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0" rIns="9144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82880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2200">
                <a:solidFill>
                  <a:srgbClr val="000000"/>
                </a:solidFill>
              </a:rPr>
              <a:t>2.</a:t>
            </a:r>
            <a:r>
              <a:rPr lang="ko-KR" altLang="en-US" sz="2200">
                <a:solidFill>
                  <a:srgbClr val="000000"/>
                </a:solidFill>
              </a:rPr>
              <a:t>한밤중에 목자들 양 떼들을</a:t>
            </a:r>
          </a:p>
        </p:txBody>
      </p:sp>
      <p:sp>
        <p:nvSpPr>
          <p:cNvPr id="8197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711E71AE-F644-47A0-DB75-852E86A24A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09088" y="9652000"/>
            <a:ext cx="4222750" cy="4572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0" rIns="9144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82880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2200">
                <a:solidFill>
                  <a:srgbClr val="000000"/>
                </a:solidFill>
              </a:rPr>
              <a:t>3.</a:t>
            </a:r>
            <a:r>
              <a:rPr lang="ko-KR" altLang="en-US" sz="2200">
                <a:solidFill>
                  <a:srgbClr val="000000"/>
                </a:solidFill>
              </a:rPr>
              <a:t>베들레헴 달려가 나신 아기</a:t>
            </a:r>
          </a:p>
        </p:txBody>
      </p:sp>
      <p:sp>
        <p:nvSpPr>
          <p:cNvPr id="8198" name="AutoShape 16">
            <a:hlinkClick r:id="rId6" action="ppaction://hlinksldjump"/>
            <a:extLst>
              <a:ext uri="{FF2B5EF4-FFF2-40B4-BE49-F238E27FC236}">
                <a16:creationId xmlns:a16="http://schemas.microsoft.com/office/drawing/2014/main" id="{FFEB9F92-F647-B0A7-2B65-0B1A1AD3A0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558838" y="9652000"/>
            <a:ext cx="4222750" cy="4572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0" rIns="9144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82880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2200">
                <a:solidFill>
                  <a:srgbClr val="FF0000"/>
                </a:solidFill>
              </a:rPr>
              <a:t>4.</a:t>
            </a:r>
            <a:r>
              <a:rPr lang="ko-KR" altLang="en-US" sz="2200">
                <a:solidFill>
                  <a:srgbClr val="FF0000"/>
                </a:solidFill>
              </a:rPr>
              <a:t>구유 안에 누이신 어린 아기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그림 1">
            <a:extLst>
              <a:ext uri="{FF2B5EF4-FFF2-40B4-BE49-F238E27FC236}">
                <a16:creationId xmlns:a16="http://schemas.microsoft.com/office/drawing/2014/main" id="{D2DC274C-AD5B-48CA-DF73-43B461102ED1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" y="0"/>
            <a:ext cx="18288000" cy="965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772572A1-D851-D1A5-9711-D92CD85C09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9588" y="9652000"/>
            <a:ext cx="4222750" cy="4572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0" rIns="9144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82880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2200">
                <a:solidFill>
                  <a:srgbClr val="000000"/>
                </a:solidFill>
              </a:rPr>
              <a:t>1.</a:t>
            </a:r>
            <a:r>
              <a:rPr lang="ko-KR" altLang="en-US" sz="2200">
                <a:solidFill>
                  <a:srgbClr val="000000"/>
                </a:solidFill>
              </a:rPr>
              <a:t>천사들의 노래가 하늘에서</a:t>
            </a:r>
          </a:p>
        </p:txBody>
      </p:sp>
      <p:sp>
        <p:nvSpPr>
          <p:cNvPr id="9220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D6858B6B-F7EF-C605-4601-74CFB7FD70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9338" y="9652000"/>
            <a:ext cx="4222750" cy="4572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0" rIns="9144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82880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2200">
                <a:solidFill>
                  <a:srgbClr val="000000"/>
                </a:solidFill>
              </a:rPr>
              <a:t>2.</a:t>
            </a:r>
            <a:r>
              <a:rPr lang="ko-KR" altLang="en-US" sz="2200">
                <a:solidFill>
                  <a:srgbClr val="000000"/>
                </a:solidFill>
              </a:rPr>
              <a:t>한밤중에 목자들 양 떼들을</a:t>
            </a:r>
          </a:p>
        </p:txBody>
      </p:sp>
      <p:sp>
        <p:nvSpPr>
          <p:cNvPr id="9221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58C4B74A-47DE-C32F-F9F0-37416AA7E3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09088" y="9652000"/>
            <a:ext cx="4222750" cy="4572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0" rIns="9144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82880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2200">
                <a:solidFill>
                  <a:srgbClr val="000000"/>
                </a:solidFill>
              </a:rPr>
              <a:t>3.</a:t>
            </a:r>
            <a:r>
              <a:rPr lang="ko-KR" altLang="en-US" sz="2200">
                <a:solidFill>
                  <a:srgbClr val="000000"/>
                </a:solidFill>
              </a:rPr>
              <a:t>베들레헴 달려가 나신 아기</a:t>
            </a:r>
          </a:p>
        </p:txBody>
      </p:sp>
      <p:sp>
        <p:nvSpPr>
          <p:cNvPr id="9222" name="AutoShape 16">
            <a:hlinkClick r:id="rId6" action="ppaction://hlinksldjump"/>
            <a:extLst>
              <a:ext uri="{FF2B5EF4-FFF2-40B4-BE49-F238E27FC236}">
                <a16:creationId xmlns:a16="http://schemas.microsoft.com/office/drawing/2014/main" id="{C8C06533-905E-8FF9-864F-A55AA938A0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558838" y="9652000"/>
            <a:ext cx="4222750" cy="4572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0" rIns="9144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82880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2200">
                <a:solidFill>
                  <a:srgbClr val="FF0000"/>
                </a:solidFill>
              </a:rPr>
              <a:t>4.</a:t>
            </a:r>
            <a:r>
              <a:rPr lang="ko-KR" altLang="en-US" sz="2200">
                <a:solidFill>
                  <a:srgbClr val="FF0000"/>
                </a:solidFill>
              </a:rPr>
              <a:t>구유 안에 누이신 어린 아기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7" name="그룹 2056"/>
          <p:cNvGrpSpPr/>
          <p:nvPr/>
        </p:nvGrpSpPr>
        <p:grpSpPr>
          <a:xfrm>
            <a:off x="176149" y="172486"/>
            <a:ext cx="17938876" cy="9643041"/>
            <a:chOff x="0" y="302544"/>
            <a:chExt cx="11956482" cy="6427206"/>
          </a:xfrm>
        </p:grpSpPr>
        <p:pic>
          <p:nvPicPr>
            <p:cNvPr id="2050" name="그림 2049"/>
            <p:cNvPicPr/>
            <p:nvPr/>
          </p:nvPicPr>
          <p:blipFill rotWithShape="1">
            <a:blip r:embed="rId2">
              <a:lum/>
            </a:blip>
            <a:stretch>
              <a:fillRect/>
            </a:stretch>
          </p:blipFill>
          <p:spPr>
            <a:xfrm>
              <a:off x="0" y="302544"/>
              <a:ext cx="11956482" cy="6198690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</a:ln>
          </p:spPr>
        </p:pic>
        <p:sp>
          <p:nvSpPr>
            <p:cNvPr id="2051" name="사각형: 둥근 모서리 2050">
              <a:hlinkClick r:id="rId3" action="ppaction://hlinksldjump"/>
            </p:cNvPr>
            <p:cNvSpPr/>
            <p:nvPr/>
          </p:nvSpPr>
          <p:spPr>
            <a:xfrm>
              <a:off x="253969" y="6501234"/>
              <a:ext cx="2110962" cy="228516"/>
            </a:xfrm>
            <a:prstGeom prst="roundRect">
              <a:avLst>
                <a:gd name="adj" fmla="val 16667"/>
              </a:avLst>
            </a:prstGeom>
            <a:solidFill>
              <a:schemeClr val="bg1">
                <a:alpha val="32000"/>
              </a:schemeClr>
            </a:solidFill>
            <a:ln w="9544" cap="flat" cmpd="sng" algn="ctr">
              <a:solidFill>
                <a:srgbClr val="808080"/>
              </a:solidFill>
              <a:prstDash val="solid"/>
              <a:round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68596" tIns="68596" rIns="68596" bIns="68596" anchor="ctr">
              <a:noAutofit/>
            </a:bodyPr>
            <a:lstStyle/>
            <a:p>
              <a:pPr latinLnBrk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ko-KR" altLang="en-US" sz="1650">
                  <a:solidFill>
                    <a:srgbClr val="FF0000">
                      <a:alpha val="100000"/>
                    </a:srgbClr>
                  </a:solidFill>
                  <a:latin typeface="굴림"/>
                  <a:ea typeface="굴림"/>
                </a:rPr>
                <a:t>1.천사 찬송하기를 거룩하신</a:t>
              </a:r>
            </a:p>
          </p:txBody>
        </p:sp>
        <p:sp>
          <p:nvSpPr>
            <p:cNvPr id="2052" name="사각형: 둥근 모서리 2051">
              <a:hlinkClick r:id="rId4" action="ppaction://hlinksldjump"/>
            </p:cNvPr>
            <p:cNvSpPr/>
            <p:nvPr/>
          </p:nvSpPr>
          <p:spPr>
            <a:xfrm>
              <a:off x="2428452" y="6501234"/>
              <a:ext cx="2110962" cy="228516"/>
            </a:xfrm>
            <a:prstGeom prst="roundRect">
              <a:avLst>
                <a:gd name="adj" fmla="val 16667"/>
              </a:avLst>
            </a:prstGeom>
            <a:solidFill>
              <a:schemeClr val="bg1">
                <a:alpha val="32000"/>
              </a:schemeClr>
            </a:solidFill>
            <a:ln w="9544" cap="flat" cmpd="sng" algn="ctr">
              <a:solidFill>
                <a:srgbClr val="808080"/>
              </a:solidFill>
              <a:prstDash val="solid"/>
              <a:round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68596" tIns="68596" rIns="68596" bIns="68596" anchor="ctr">
              <a:noAutofit/>
            </a:bodyPr>
            <a:lstStyle/>
            <a:p>
              <a:pPr latinLnBrk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ko-KR" altLang="en-US" sz="1650">
                  <a:solidFill>
                    <a:schemeClr val="tx1"/>
                  </a:solidFill>
                  <a:latin typeface="굴림"/>
                  <a:ea typeface="굴림"/>
                </a:rPr>
                <a:t>2.오늘 나신 예수는 하늘에서</a:t>
              </a:r>
            </a:p>
          </p:txBody>
        </p:sp>
        <p:sp>
          <p:nvSpPr>
            <p:cNvPr id="2053" name="사각형: 둥근 모서리 2052">
              <a:hlinkClick r:id="rId5" action="ppaction://hlinksldjump"/>
            </p:cNvPr>
            <p:cNvSpPr/>
            <p:nvPr/>
          </p:nvSpPr>
          <p:spPr>
            <a:xfrm>
              <a:off x="4602936" y="6501234"/>
              <a:ext cx="2110962" cy="228516"/>
            </a:xfrm>
            <a:prstGeom prst="roundRect">
              <a:avLst>
                <a:gd name="adj" fmla="val 16667"/>
              </a:avLst>
            </a:prstGeom>
            <a:solidFill>
              <a:schemeClr val="bg1">
                <a:alpha val="32000"/>
              </a:schemeClr>
            </a:solidFill>
            <a:ln w="9544" cap="flat" cmpd="sng" algn="ctr">
              <a:solidFill>
                <a:srgbClr val="808080"/>
              </a:solidFill>
              <a:prstDash val="solid"/>
              <a:round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68596" tIns="68596" rIns="68596" bIns="68596" anchor="ctr">
              <a:noAutofit/>
            </a:bodyPr>
            <a:lstStyle/>
            <a:p>
              <a:pPr latinLnBrk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ko-KR" altLang="en-US" sz="1650">
                  <a:solidFill>
                    <a:schemeClr val="tx1"/>
                  </a:solidFill>
                  <a:latin typeface="굴림"/>
                  <a:ea typeface="굴림"/>
                </a:rPr>
                <a:t>3.의로우신 예수는 평화의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80" name="그룹 3079"/>
          <p:cNvGrpSpPr/>
          <p:nvPr/>
        </p:nvGrpSpPr>
        <p:grpSpPr>
          <a:xfrm>
            <a:off x="1852" y="172486"/>
            <a:ext cx="18113172" cy="9643041"/>
            <a:chOff x="-1" y="302544"/>
            <a:chExt cx="12072653" cy="6427206"/>
          </a:xfrm>
        </p:grpSpPr>
        <p:pic>
          <p:nvPicPr>
            <p:cNvPr id="3074" name="그림 3073"/>
            <p:cNvPicPr/>
            <p:nvPr/>
          </p:nvPicPr>
          <p:blipFill rotWithShape="1">
            <a:blip r:embed="rId2">
              <a:lum/>
            </a:blip>
            <a:stretch>
              <a:fillRect/>
            </a:stretch>
          </p:blipFill>
          <p:spPr>
            <a:xfrm>
              <a:off x="-1" y="302544"/>
              <a:ext cx="12072653" cy="6198690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</a:ln>
          </p:spPr>
        </p:pic>
        <p:sp>
          <p:nvSpPr>
            <p:cNvPr id="3075" name="사각형: 둥근 모서리 3074">
              <a:hlinkClick r:id="rId3" action="ppaction://hlinksldjump"/>
            </p:cNvPr>
            <p:cNvSpPr/>
            <p:nvPr/>
          </p:nvSpPr>
          <p:spPr>
            <a:xfrm>
              <a:off x="253969" y="6501234"/>
              <a:ext cx="2110962" cy="228516"/>
            </a:xfrm>
            <a:prstGeom prst="roundRect">
              <a:avLst>
                <a:gd name="adj" fmla="val 16667"/>
              </a:avLst>
            </a:prstGeom>
            <a:solidFill>
              <a:schemeClr val="bg1">
                <a:alpha val="32000"/>
              </a:schemeClr>
            </a:solidFill>
            <a:ln w="9544" cap="flat" cmpd="sng" algn="ctr">
              <a:solidFill>
                <a:srgbClr val="808080"/>
              </a:solidFill>
              <a:prstDash val="solid"/>
              <a:round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68596" tIns="68596" rIns="68596" bIns="68596" anchor="ctr">
              <a:noAutofit/>
            </a:bodyPr>
            <a:lstStyle/>
            <a:p>
              <a:pPr latinLnBrk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ko-KR" altLang="en-US" sz="1650">
                  <a:solidFill>
                    <a:srgbClr val="FF0000">
                      <a:alpha val="100000"/>
                    </a:srgbClr>
                  </a:solidFill>
                  <a:latin typeface="굴림"/>
                  <a:ea typeface="굴림"/>
                </a:rPr>
                <a:t>1.천사 찬송하기를 거룩하신</a:t>
              </a:r>
            </a:p>
          </p:txBody>
        </p:sp>
        <p:sp>
          <p:nvSpPr>
            <p:cNvPr id="3076" name="사각형: 둥근 모서리 3075">
              <a:hlinkClick r:id="rId4" action="ppaction://hlinksldjump"/>
            </p:cNvPr>
            <p:cNvSpPr/>
            <p:nvPr/>
          </p:nvSpPr>
          <p:spPr>
            <a:xfrm>
              <a:off x="2428452" y="6501234"/>
              <a:ext cx="2110962" cy="228516"/>
            </a:xfrm>
            <a:prstGeom prst="roundRect">
              <a:avLst>
                <a:gd name="adj" fmla="val 16667"/>
              </a:avLst>
            </a:prstGeom>
            <a:solidFill>
              <a:schemeClr val="bg1">
                <a:alpha val="32000"/>
              </a:schemeClr>
            </a:solidFill>
            <a:ln w="9544" cap="flat" cmpd="sng" algn="ctr">
              <a:solidFill>
                <a:srgbClr val="808080"/>
              </a:solidFill>
              <a:prstDash val="solid"/>
              <a:round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68596" tIns="68596" rIns="68596" bIns="68596" anchor="ctr">
              <a:noAutofit/>
            </a:bodyPr>
            <a:lstStyle/>
            <a:p>
              <a:pPr latinLnBrk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ko-KR" altLang="en-US" sz="1650">
                  <a:solidFill>
                    <a:schemeClr val="tx1"/>
                  </a:solidFill>
                  <a:latin typeface="굴림"/>
                  <a:ea typeface="굴림"/>
                </a:rPr>
                <a:t>2.오늘 나신 예수는 하늘에서</a:t>
              </a:r>
            </a:p>
          </p:txBody>
        </p:sp>
        <p:sp>
          <p:nvSpPr>
            <p:cNvPr id="3077" name="사각형: 둥근 모서리 3076">
              <a:hlinkClick r:id="rId5" action="ppaction://hlinksldjump"/>
            </p:cNvPr>
            <p:cNvSpPr/>
            <p:nvPr/>
          </p:nvSpPr>
          <p:spPr>
            <a:xfrm>
              <a:off x="4602936" y="6501234"/>
              <a:ext cx="2110962" cy="228516"/>
            </a:xfrm>
            <a:prstGeom prst="roundRect">
              <a:avLst>
                <a:gd name="adj" fmla="val 16667"/>
              </a:avLst>
            </a:prstGeom>
            <a:solidFill>
              <a:schemeClr val="bg1">
                <a:alpha val="32000"/>
              </a:schemeClr>
            </a:solidFill>
            <a:ln w="9544" cap="flat" cmpd="sng" algn="ctr">
              <a:solidFill>
                <a:srgbClr val="808080"/>
              </a:solidFill>
              <a:prstDash val="solid"/>
              <a:round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68596" tIns="68596" rIns="68596" bIns="68596" anchor="ctr">
              <a:noAutofit/>
            </a:bodyPr>
            <a:lstStyle/>
            <a:p>
              <a:pPr latinLnBrk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ko-KR" altLang="en-US" sz="1650">
                  <a:solidFill>
                    <a:schemeClr val="tx1"/>
                  </a:solidFill>
                  <a:latin typeface="굴림"/>
                  <a:ea typeface="굴림"/>
                </a:rPr>
                <a:t>3.의로우신 예수는 평화의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04" name="그룹 4103"/>
          <p:cNvGrpSpPr/>
          <p:nvPr/>
        </p:nvGrpSpPr>
        <p:grpSpPr>
          <a:xfrm>
            <a:off x="176149" y="388617"/>
            <a:ext cx="17938876" cy="9643041"/>
            <a:chOff x="0" y="302544"/>
            <a:chExt cx="11956482" cy="6427206"/>
          </a:xfrm>
        </p:grpSpPr>
        <p:pic>
          <p:nvPicPr>
            <p:cNvPr id="4098" name="그림 4097"/>
            <p:cNvPicPr/>
            <p:nvPr/>
          </p:nvPicPr>
          <p:blipFill rotWithShape="1">
            <a:blip r:embed="rId2">
              <a:lum/>
            </a:blip>
            <a:stretch>
              <a:fillRect/>
            </a:stretch>
          </p:blipFill>
          <p:spPr>
            <a:xfrm>
              <a:off x="0" y="302544"/>
              <a:ext cx="11956482" cy="6198690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</a:ln>
          </p:spPr>
        </p:pic>
        <p:sp>
          <p:nvSpPr>
            <p:cNvPr id="4099" name="사각형: 둥근 모서리 4098">
              <a:hlinkClick r:id="rId3" action="ppaction://hlinksldjump"/>
            </p:cNvPr>
            <p:cNvSpPr/>
            <p:nvPr/>
          </p:nvSpPr>
          <p:spPr>
            <a:xfrm>
              <a:off x="253969" y="6501234"/>
              <a:ext cx="2110962" cy="228516"/>
            </a:xfrm>
            <a:prstGeom prst="roundRect">
              <a:avLst>
                <a:gd name="adj" fmla="val 16667"/>
              </a:avLst>
            </a:prstGeom>
            <a:solidFill>
              <a:schemeClr val="bg1">
                <a:alpha val="32000"/>
              </a:schemeClr>
            </a:solidFill>
            <a:ln w="9544" cap="flat" cmpd="sng" algn="ctr">
              <a:solidFill>
                <a:srgbClr val="808080"/>
              </a:solidFill>
              <a:prstDash val="solid"/>
              <a:round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68596" tIns="68596" rIns="68596" bIns="68596" anchor="ctr">
              <a:noAutofit/>
            </a:bodyPr>
            <a:lstStyle/>
            <a:p>
              <a:pPr latinLnBrk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ko-KR" altLang="en-US" sz="1650">
                  <a:solidFill>
                    <a:srgbClr val="FF0000">
                      <a:alpha val="100000"/>
                    </a:srgbClr>
                  </a:solidFill>
                  <a:latin typeface="굴림"/>
                  <a:ea typeface="굴림"/>
                </a:rPr>
                <a:t>1.천사 찬송하기를 거룩하신</a:t>
              </a:r>
            </a:p>
          </p:txBody>
        </p:sp>
        <p:sp>
          <p:nvSpPr>
            <p:cNvPr id="4100" name="사각형: 둥근 모서리 4099">
              <a:hlinkClick r:id="rId4" action="ppaction://hlinksldjump"/>
            </p:cNvPr>
            <p:cNvSpPr/>
            <p:nvPr/>
          </p:nvSpPr>
          <p:spPr>
            <a:xfrm>
              <a:off x="2428452" y="6501234"/>
              <a:ext cx="2110962" cy="228516"/>
            </a:xfrm>
            <a:prstGeom prst="roundRect">
              <a:avLst>
                <a:gd name="adj" fmla="val 16667"/>
              </a:avLst>
            </a:prstGeom>
            <a:solidFill>
              <a:schemeClr val="bg1">
                <a:alpha val="32000"/>
              </a:schemeClr>
            </a:solidFill>
            <a:ln w="9544" cap="flat" cmpd="sng" algn="ctr">
              <a:solidFill>
                <a:srgbClr val="808080"/>
              </a:solidFill>
              <a:prstDash val="solid"/>
              <a:round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68596" tIns="68596" rIns="68596" bIns="68596" anchor="ctr">
              <a:noAutofit/>
            </a:bodyPr>
            <a:lstStyle/>
            <a:p>
              <a:pPr latinLnBrk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ko-KR" altLang="en-US" sz="1650">
                  <a:solidFill>
                    <a:schemeClr val="tx1"/>
                  </a:solidFill>
                  <a:latin typeface="굴림"/>
                  <a:ea typeface="굴림"/>
                </a:rPr>
                <a:t>2.오늘 나신 예수는 하늘에서</a:t>
              </a:r>
            </a:p>
          </p:txBody>
        </p:sp>
        <p:sp>
          <p:nvSpPr>
            <p:cNvPr id="4101" name="사각형: 둥근 모서리 4100">
              <a:hlinkClick r:id="rId5" action="ppaction://hlinksldjump"/>
            </p:cNvPr>
            <p:cNvSpPr/>
            <p:nvPr/>
          </p:nvSpPr>
          <p:spPr>
            <a:xfrm>
              <a:off x="4602936" y="6501234"/>
              <a:ext cx="2110962" cy="228516"/>
            </a:xfrm>
            <a:prstGeom prst="roundRect">
              <a:avLst>
                <a:gd name="adj" fmla="val 16667"/>
              </a:avLst>
            </a:prstGeom>
            <a:solidFill>
              <a:schemeClr val="bg1">
                <a:alpha val="32000"/>
              </a:schemeClr>
            </a:solidFill>
            <a:ln w="9544" cap="flat" cmpd="sng" algn="ctr">
              <a:solidFill>
                <a:srgbClr val="808080"/>
              </a:solidFill>
              <a:prstDash val="solid"/>
              <a:round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68596" tIns="68596" rIns="68596" bIns="68596" anchor="ctr">
              <a:noAutofit/>
            </a:bodyPr>
            <a:lstStyle/>
            <a:p>
              <a:pPr latinLnBrk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ko-KR" altLang="en-US" sz="1650">
                  <a:solidFill>
                    <a:schemeClr val="tx1"/>
                  </a:solidFill>
                  <a:latin typeface="굴림"/>
                  <a:ea typeface="굴림"/>
                </a:rPr>
                <a:t>3.의로우신 예수는 평화의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8" name="그룹 5127"/>
          <p:cNvGrpSpPr/>
          <p:nvPr/>
        </p:nvGrpSpPr>
        <p:grpSpPr>
          <a:xfrm>
            <a:off x="176149" y="321978"/>
            <a:ext cx="17938876" cy="9643041"/>
            <a:chOff x="0" y="302544"/>
            <a:chExt cx="11956482" cy="6427206"/>
          </a:xfrm>
        </p:grpSpPr>
        <p:pic>
          <p:nvPicPr>
            <p:cNvPr id="5122" name="그림 5121"/>
            <p:cNvPicPr/>
            <p:nvPr/>
          </p:nvPicPr>
          <p:blipFill rotWithShape="1">
            <a:blip r:embed="rId2">
              <a:lum/>
            </a:blip>
            <a:stretch>
              <a:fillRect/>
            </a:stretch>
          </p:blipFill>
          <p:spPr>
            <a:xfrm>
              <a:off x="0" y="302544"/>
              <a:ext cx="11956482" cy="6198690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</a:ln>
          </p:spPr>
        </p:pic>
        <p:sp>
          <p:nvSpPr>
            <p:cNvPr id="5123" name="사각형: 둥근 모서리 5122">
              <a:hlinkClick r:id="rId3" action="ppaction://hlinksldjump"/>
            </p:cNvPr>
            <p:cNvSpPr/>
            <p:nvPr/>
          </p:nvSpPr>
          <p:spPr>
            <a:xfrm>
              <a:off x="253969" y="6501234"/>
              <a:ext cx="2110962" cy="228516"/>
            </a:xfrm>
            <a:prstGeom prst="roundRect">
              <a:avLst>
                <a:gd name="adj" fmla="val 16667"/>
              </a:avLst>
            </a:prstGeom>
            <a:solidFill>
              <a:schemeClr val="bg1">
                <a:alpha val="32000"/>
              </a:schemeClr>
            </a:solidFill>
            <a:ln w="9544" cap="flat" cmpd="sng" algn="ctr">
              <a:solidFill>
                <a:srgbClr val="808080"/>
              </a:solidFill>
              <a:prstDash val="solid"/>
              <a:round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68596" tIns="68596" rIns="68596" bIns="68596" anchor="ctr">
              <a:noAutofit/>
            </a:bodyPr>
            <a:lstStyle/>
            <a:p>
              <a:pPr latinLnBrk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ko-KR" altLang="en-US" sz="1650">
                  <a:solidFill>
                    <a:schemeClr val="tx1"/>
                  </a:solidFill>
                  <a:latin typeface="굴림"/>
                  <a:ea typeface="굴림"/>
                </a:rPr>
                <a:t>1.천사 찬송하기를 거룩하신</a:t>
              </a:r>
            </a:p>
          </p:txBody>
        </p:sp>
        <p:sp>
          <p:nvSpPr>
            <p:cNvPr id="5124" name="사각형: 둥근 모서리 5123">
              <a:hlinkClick r:id="rId4" action="ppaction://hlinksldjump"/>
            </p:cNvPr>
            <p:cNvSpPr/>
            <p:nvPr/>
          </p:nvSpPr>
          <p:spPr>
            <a:xfrm>
              <a:off x="2428452" y="6501234"/>
              <a:ext cx="2110962" cy="228516"/>
            </a:xfrm>
            <a:prstGeom prst="roundRect">
              <a:avLst>
                <a:gd name="adj" fmla="val 16667"/>
              </a:avLst>
            </a:prstGeom>
            <a:solidFill>
              <a:schemeClr val="bg1">
                <a:alpha val="32000"/>
              </a:schemeClr>
            </a:solidFill>
            <a:ln w="9544" cap="flat" cmpd="sng" algn="ctr">
              <a:solidFill>
                <a:srgbClr val="808080"/>
              </a:solidFill>
              <a:prstDash val="solid"/>
              <a:round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68596" tIns="68596" rIns="68596" bIns="68596" anchor="ctr">
              <a:noAutofit/>
            </a:bodyPr>
            <a:lstStyle/>
            <a:p>
              <a:pPr latinLnBrk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ko-KR" altLang="en-US" sz="1650">
                  <a:solidFill>
                    <a:srgbClr val="FF0000">
                      <a:alpha val="100000"/>
                    </a:srgbClr>
                  </a:solidFill>
                  <a:latin typeface="굴림"/>
                  <a:ea typeface="굴림"/>
                </a:rPr>
                <a:t>2.오늘 나신 예수는 하늘에서</a:t>
              </a:r>
            </a:p>
          </p:txBody>
        </p:sp>
        <p:sp>
          <p:nvSpPr>
            <p:cNvPr id="5125" name="사각형: 둥근 모서리 5124">
              <a:hlinkClick r:id="rId5" action="ppaction://hlinksldjump"/>
            </p:cNvPr>
            <p:cNvSpPr/>
            <p:nvPr/>
          </p:nvSpPr>
          <p:spPr>
            <a:xfrm>
              <a:off x="4602936" y="6501234"/>
              <a:ext cx="2110962" cy="228516"/>
            </a:xfrm>
            <a:prstGeom prst="roundRect">
              <a:avLst>
                <a:gd name="adj" fmla="val 16667"/>
              </a:avLst>
            </a:prstGeom>
            <a:solidFill>
              <a:schemeClr val="bg1">
                <a:alpha val="32000"/>
              </a:schemeClr>
            </a:solidFill>
            <a:ln w="9544" cap="flat" cmpd="sng" algn="ctr">
              <a:solidFill>
                <a:srgbClr val="808080"/>
              </a:solidFill>
              <a:prstDash val="solid"/>
              <a:round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68596" tIns="68596" rIns="68596" bIns="68596" anchor="ctr">
              <a:noAutofit/>
            </a:bodyPr>
            <a:lstStyle/>
            <a:p>
              <a:pPr latinLnBrk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ko-KR" altLang="en-US" sz="1650">
                  <a:solidFill>
                    <a:schemeClr val="tx1"/>
                  </a:solidFill>
                  <a:latin typeface="굴림"/>
                  <a:ea typeface="굴림"/>
                </a:rPr>
                <a:t>3.의로우신 예수는 평화의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52" name="그룹 6151"/>
          <p:cNvGrpSpPr/>
          <p:nvPr/>
        </p:nvGrpSpPr>
        <p:grpSpPr>
          <a:xfrm>
            <a:off x="176149" y="321978"/>
            <a:ext cx="18113174" cy="9643041"/>
            <a:chOff x="0" y="302544"/>
            <a:chExt cx="12072654" cy="6427206"/>
          </a:xfrm>
        </p:grpSpPr>
        <p:pic>
          <p:nvPicPr>
            <p:cNvPr id="6146" name="그림 6145"/>
            <p:cNvPicPr/>
            <p:nvPr/>
          </p:nvPicPr>
          <p:blipFill rotWithShape="1">
            <a:blip r:embed="rId2">
              <a:lum/>
            </a:blip>
            <a:stretch>
              <a:fillRect/>
            </a:stretch>
          </p:blipFill>
          <p:spPr>
            <a:xfrm>
              <a:off x="0" y="302544"/>
              <a:ext cx="12072654" cy="6198690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</a:ln>
          </p:spPr>
        </p:pic>
        <p:sp>
          <p:nvSpPr>
            <p:cNvPr id="6147" name="사각형: 둥근 모서리 6146">
              <a:hlinkClick r:id="rId3" action="ppaction://hlinksldjump"/>
            </p:cNvPr>
            <p:cNvSpPr/>
            <p:nvPr/>
          </p:nvSpPr>
          <p:spPr>
            <a:xfrm>
              <a:off x="253969" y="6501234"/>
              <a:ext cx="2110962" cy="228516"/>
            </a:xfrm>
            <a:prstGeom prst="roundRect">
              <a:avLst>
                <a:gd name="adj" fmla="val 16667"/>
              </a:avLst>
            </a:prstGeom>
            <a:solidFill>
              <a:schemeClr val="bg1">
                <a:alpha val="32000"/>
              </a:schemeClr>
            </a:solidFill>
            <a:ln w="9544" cap="flat" cmpd="sng" algn="ctr">
              <a:solidFill>
                <a:srgbClr val="808080"/>
              </a:solidFill>
              <a:prstDash val="solid"/>
              <a:round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68596" tIns="68596" rIns="68596" bIns="68596" anchor="ctr">
              <a:noAutofit/>
            </a:bodyPr>
            <a:lstStyle/>
            <a:p>
              <a:pPr latinLnBrk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ko-KR" altLang="en-US" sz="1650">
                  <a:solidFill>
                    <a:schemeClr val="tx1"/>
                  </a:solidFill>
                  <a:latin typeface="굴림"/>
                  <a:ea typeface="굴림"/>
                </a:rPr>
                <a:t>1.천사 찬송하기를 거룩하신</a:t>
              </a:r>
            </a:p>
          </p:txBody>
        </p:sp>
        <p:sp>
          <p:nvSpPr>
            <p:cNvPr id="6148" name="사각형: 둥근 모서리 6147">
              <a:hlinkClick r:id="rId4" action="ppaction://hlinksldjump"/>
            </p:cNvPr>
            <p:cNvSpPr/>
            <p:nvPr/>
          </p:nvSpPr>
          <p:spPr>
            <a:xfrm>
              <a:off x="2428452" y="6501234"/>
              <a:ext cx="2110962" cy="228516"/>
            </a:xfrm>
            <a:prstGeom prst="roundRect">
              <a:avLst>
                <a:gd name="adj" fmla="val 16667"/>
              </a:avLst>
            </a:prstGeom>
            <a:solidFill>
              <a:schemeClr val="bg1">
                <a:alpha val="32000"/>
              </a:schemeClr>
            </a:solidFill>
            <a:ln w="9544" cap="flat" cmpd="sng" algn="ctr">
              <a:solidFill>
                <a:srgbClr val="808080"/>
              </a:solidFill>
              <a:prstDash val="solid"/>
              <a:round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68596" tIns="68596" rIns="68596" bIns="68596" anchor="ctr">
              <a:noAutofit/>
            </a:bodyPr>
            <a:lstStyle/>
            <a:p>
              <a:pPr latinLnBrk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ko-KR" altLang="en-US" sz="1650">
                  <a:solidFill>
                    <a:srgbClr val="FF0000">
                      <a:alpha val="100000"/>
                    </a:srgbClr>
                  </a:solidFill>
                  <a:latin typeface="굴림"/>
                  <a:ea typeface="굴림"/>
                </a:rPr>
                <a:t>2.오늘 나신 예수는 하늘에서</a:t>
              </a:r>
            </a:p>
          </p:txBody>
        </p:sp>
        <p:sp>
          <p:nvSpPr>
            <p:cNvPr id="6149" name="사각형: 둥근 모서리 6148">
              <a:hlinkClick r:id="rId5" action="ppaction://hlinksldjump"/>
            </p:cNvPr>
            <p:cNvSpPr/>
            <p:nvPr/>
          </p:nvSpPr>
          <p:spPr>
            <a:xfrm>
              <a:off x="4602936" y="6501234"/>
              <a:ext cx="2110962" cy="228516"/>
            </a:xfrm>
            <a:prstGeom prst="roundRect">
              <a:avLst>
                <a:gd name="adj" fmla="val 16667"/>
              </a:avLst>
            </a:prstGeom>
            <a:solidFill>
              <a:schemeClr val="bg1">
                <a:alpha val="32000"/>
              </a:schemeClr>
            </a:solidFill>
            <a:ln w="9544" cap="flat" cmpd="sng" algn="ctr">
              <a:solidFill>
                <a:srgbClr val="808080"/>
              </a:solidFill>
              <a:prstDash val="solid"/>
              <a:round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68596" tIns="68596" rIns="68596" bIns="68596" anchor="ctr">
              <a:noAutofit/>
            </a:bodyPr>
            <a:lstStyle/>
            <a:p>
              <a:pPr latinLnBrk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ko-KR" altLang="en-US" sz="1650">
                  <a:solidFill>
                    <a:schemeClr val="tx1"/>
                  </a:solidFill>
                  <a:latin typeface="굴림"/>
                  <a:ea typeface="굴림"/>
                </a:rPr>
                <a:t>3.의로우신 예수는 평화의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6" name="그룹 7175"/>
          <p:cNvGrpSpPr/>
          <p:nvPr/>
        </p:nvGrpSpPr>
        <p:grpSpPr>
          <a:xfrm>
            <a:off x="176149" y="321978"/>
            <a:ext cx="17938876" cy="9643041"/>
            <a:chOff x="0" y="302544"/>
            <a:chExt cx="11956482" cy="6427206"/>
          </a:xfrm>
        </p:grpSpPr>
        <p:pic>
          <p:nvPicPr>
            <p:cNvPr id="7170" name="그림 7169"/>
            <p:cNvPicPr/>
            <p:nvPr/>
          </p:nvPicPr>
          <p:blipFill rotWithShape="1">
            <a:blip r:embed="rId2">
              <a:lum/>
            </a:blip>
            <a:stretch>
              <a:fillRect/>
            </a:stretch>
          </p:blipFill>
          <p:spPr>
            <a:xfrm>
              <a:off x="0" y="302544"/>
              <a:ext cx="11956482" cy="6198690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</a:ln>
          </p:spPr>
        </p:pic>
        <p:sp>
          <p:nvSpPr>
            <p:cNvPr id="7171" name="사각형: 둥근 모서리 7170">
              <a:hlinkClick r:id="rId3" action="ppaction://hlinksldjump"/>
            </p:cNvPr>
            <p:cNvSpPr/>
            <p:nvPr/>
          </p:nvSpPr>
          <p:spPr>
            <a:xfrm>
              <a:off x="253969" y="6501234"/>
              <a:ext cx="2110962" cy="228516"/>
            </a:xfrm>
            <a:prstGeom prst="roundRect">
              <a:avLst>
                <a:gd name="adj" fmla="val 16667"/>
              </a:avLst>
            </a:prstGeom>
            <a:solidFill>
              <a:schemeClr val="bg1">
                <a:alpha val="32000"/>
              </a:schemeClr>
            </a:solidFill>
            <a:ln w="9544" cap="flat" cmpd="sng" algn="ctr">
              <a:solidFill>
                <a:srgbClr val="808080"/>
              </a:solidFill>
              <a:prstDash val="solid"/>
              <a:round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68596" tIns="68596" rIns="68596" bIns="68596" anchor="ctr">
              <a:noAutofit/>
            </a:bodyPr>
            <a:lstStyle/>
            <a:p>
              <a:pPr latinLnBrk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ko-KR" altLang="en-US" sz="1650">
                  <a:solidFill>
                    <a:schemeClr val="tx1"/>
                  </a:solidFill>
                  <a:latin typeface="굴림"/>
                  <a:ea typeface="굴림"/>
                </a:rPr>
                <a:t>1.천사 찬송하기를 거룩하신</a:t>
              </a:r>
            </a:p>
          </p:txBody>
        </p:sp>
        <p:sp>
          <p:nvSpPr>
            <p:cNvPr id="7172" name="사각형: 둥근 모서리 7171">
              <a:hlinkClick r:id="rId4" action="ppaction://hlinksldjump"/>
            </p:cNvPr>
            <p:cNvSpPr/>
            <p:nvPr/>
          </p:nvSpPr>
          <p:spPr>
            <a:xfrm>
              <a:off x="2428452" y="6501234"/>
              <a:ext cx="2110962" cy="228516"/>
            </a:xfrm>
            <a:prstGeom prst="roundRect">
              <a:avLst>
                <a:gd name="adj" fmla="val 16667"/>
              </a:avLst>
            </a:prstGeom>
            <a:solidFill>
              <a:schemeClr val="bg1">
                <a:alpha val="32000"/>
              </a:schemeClr>
            </a:solidFill>
            <a:ln w="9544" cap="flat" cmpd="sng" algn="ctr">
              <a:solidFill>
                <a:srgbClr val="808080"/>
              </a:solidFill>
              <a:prstDash val="solid"/>
              <a:round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68596" tIns="68596" rIns="68596" bIns="68596" anchor="ctr">
              <a:noAutofit/>
            </a:bodyPr>
            <a:lstStyle/>
            <a:p>
              <a:pPr latinLnBrk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ko-KR" altLang="en-US" sz="1650">
                  <a:solidFill>
                    <a:srgbClr val="FF0000">
                      <a:alpha val="100000"/>
                    </a:srgbClr>
                  </a:solidFill>
                  <a:latin typeface="굴림"/>
                  <a:ea typeface="굴림"/>
                </a:rPr>
                <a:t>2.오늘 나신 예수는 하늘에서</a:t>
              </a:r>
            </a:p>
          </p:txBody>
        </p:sp>
        <p:sp>
          <p:nvSpPr>
            <p:cNvPr id="7173" name="사각형: 둥근 모서리 7172">
              <a:hlinkClick r:id="rId5" action="ppaction://hlinksldjump"/>
            </p:cNvPr>
            <p:cNvSpPr/>
            <p:nvPr/>
          </p:nvSpPr>
          <p:spPr>
            <a:xfrm>
              <a:off x="4602936" y="6501234"/>
              <a:ext cx="2110962" cy="228516"/>
            </a:xfrm>
            <a:prstGeom prst="roundRect">
              <a:avLst>
                <a:gd name="adj" fmla="val 16667"/>
              </a:avLst>
            </a:prstGeom>
            <a:solidFill>
              <a:schemeClr val="bg1">
                <a:alpha val="32000"/>
              </a:schemeClr>
            </a:solidFill>
            <a:ln w="9544" cap="flat" cmpd="sng" algn="ctr">
              <a:solidFill>
                <a:srgbClr val="808080"/>
              </a:solidFill>
              <a:prstDash val="solid"/>
              <a:round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68596" tIns="68596" rIns="68596" bIns="68596" anchor="ctr">
              <a:noAutofit/>
            </a:bodyPr>
            <a:lstStyle/>
            <a:p>
              <a:pPr latinLnBrk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ko-KR" altLang="en-US" sz="1650">
                  <a:solidFill>
                    <a:schemeClr val="tx1"/>
                  </a:solidFill>
                  <a:latin typeface="굴림"/>
                  <a:ea typeface="굴림"/>
                </a:rPr>
                <a:t>3.의로우신 예수는 평화의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그림 1">
            <a:extLst>
              <a:ext uri="{FF2B5EF4-FFF2-40B4-BE49-F238E27FC236}">
                <a16:creationId xmlns:a16="http://schemas.microsoft.com/office/drawing/2014/main" id="{8A59554E-DF02-D040-29D3-281EEA0F5C96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" y="0"/>
            <a:ext cx="18288000" cy="965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A0D4F19C-5950-2961-CA72-98186F57A8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9588" y="9652000"/>
            <a:ext cx="4222750" cy="4572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0" rIns="9144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82880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2200">
                <a:solidFill>
                  <a:srgbClr val="FF0000"/>
                </a:solidFill>
              </a:rPr>
              <a:t>1.</a:t>
            </a:r>
            <a:r>
              <a:rPr lang="ko-KR" altLang="en-US" sz="2200">
                <a:solidFill>
                  <a:srgbClr val="FF0000"/>
                </a:solidFill>
              </a:rPr>
              <a:t>당신은 영광의 왕 당신은</a:t>
            </a:r>
          </a:p>
        </p:txBody>
      </p:sp>
      <p:sp>
        <p:nvSpPr>
          <p:cNvPr id="3076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E95B4F3D-4498-E485-AF67-612AE6E102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9338" y="9652000"/>
            <a:ext cx="4222750" cy="4572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0" rIns="9144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82880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2200">
                <a:solidFill>
                  <a:srgbClr val="000000"/>
                </a:solidFill>
              </a:rPr>
              <a:t>7.</a:t>
            </a:r>
            <a:r>
              <a:rPr lang="ko-KR" altLang="en-US" sz="2200">
                <a:solidFill>
                  <a:srgbClr val="000000"/>
                </a:solidFill>
              </a:rPr>
              <a:t>주님은 영광의 왕 주님은</a:t>
            </a:r>
          </a:p>
        </p:txBody>
      </p:sp>
      <p:sp>
        <p:nvSpPr>
          <p:cNvPr id="3077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D72BE5D2-1F91-F9FC-8C77-A03C3D0212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09088" y="9652000"/>
            <a:ext cx="4222750" cy="4572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0" rIns="9144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82880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2200">
                <a:solidFill>
                  <a:srgbClr val="000000"/>
                </a:solidFill>
              </a:rPr>
              <a:t>9.</a:t>
            </a:r>
            <a:r>
              <a:rPr lang="ko-KR" altLang="en-US" sz="2200">
                <a:solidFill>
                  <a:srgbClr val="000000"/>
                </a:solidFill>
              </a:rPr>
              <a:t>천사가 무릎 꿇고 예배하고</a:t>
            </a:r>
          </a:p>
        </p:txBody>
      </p:sp>
      <p:sp>
        <p:nvSpPr>
          <p:cNvPr id="3078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930FE409-940A-2E4A-3090-224D240D8D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558838" y="9652000"/>
            <a:ext cx="4222750" cy="4572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0" rIns="9144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82880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2200">
                <a:solidFill>
                  <a:srgbClr val="000000"/>
                </a:solidFill>
              </a:rPr>
              <a:t>11.</a:t>
            </a:r>
            <a:r>
              <a:rPr lang="ko-KR" altLang="en-US" sz="2200">
                <a:solidFill>
                  <a:srgbClr val="000000"/>
                </a:solidFill>
              </a:rPr>
              <a:t>호산나 다윗의 자손께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00" name="그룹 8199"/>
          <p:cNvGrpSpPr/>
          <p:nvPr/>
        </p:nvGrpSpPr>
        <p:grpSpPr>
          <a:xfrm>
            <a:off x="176149" y="321978"/>
            <a:ext cx="18113174" cy="9643041"/>
            <a:chOff x="0" y="302544"/>
            <a:chExt cx="12072654" cy="6427206"/>
          </a:xfrm>
        </p:grpSpPr>
        <p:pic>
          <p:nvPicPr>
            <p:cNvPr id="8194" name="그림 8193"/>
            <p:cNvPicPr/>
            <p:nvPr/>
          </p:nvPicPr>
          <p:blipFill rotWithShape="1">
            <a:blip r:embed="rId2">
              <a:lum/>
            </a:blip>
            <a:stretch>
              <a:fillRect/>
            </a:stretch>
          </p:blipFill>
          <p:spPr>
            <a:xfrm>
              <a:off x="0" y="302544"/>
              <a:ext cx="12072654" cy="6198690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</a:ln>
          </p:spPr>
        </p:pic>
        <p:sp>
          <p:nvSpPr>
            <p:cNvPr id="8195" name="사각형: 둥근 모서리 8194">
              <a:hlinkClick r:id="rId3" action="ppaction://hlinksldjump"/>
            </p:cNvPr>
            <p:cNvSpPr/>
            <p:nvPr/>
          </p:nvSpPr>
          <p:spPr>
            <a:xfrm>
              <a:off x="253969" y="6501234"/>
              <a:ext cx="2110962" cy="228516"/>
            </a:xfrm>
            <a:prstGeom prst="roundRect">
              <a:avLst>
                <a:gd name="adj" fmla="val 16667"/>
              </a:avLst>
            </a:prstGeom>
            <a:solidFill>
              <a:schemeClr val="bg1">
                <a:alpha val="32000"/>
              </a:schemeClr>
            </a:solidFill>
            <a:ln w="9544" cap="flat" cmpd="sng" algn="ctr">
              <a:solidFill>
                <a:srgbClr val="808080"/>
              </a:solidFill>
              <a:prstDash val="solid"/>
              <a:round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68596" tIns="68596" rIns="68596" bIns="68596" anchor="ctr">
              <a:noAutofit/>
            </a:bodyPr>
            <a:lstStyle/>
            <a:p>
              <a:pPr latinLnBrk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ko-KR" altLang="en-US" sz="1650">
                  <a:solidFill>
                    <a:schemeClr val="tx1"/>
                  </a:solidFill>
                  <a:latin typeface="굴림"/>
                  <a:ea typeface="굴림"/>
                </a:rPr>
                <a:t>1.천사 찬송하기를 거룩하신</a:t>
              </a:r>
            </a:p>
          </p:txBody>
        </p:sp>
        <p:sp>
          <p:nvSpPr>
            <p:cNvPr id="8196" name="사각형: 둥근 모서리 8195">
              <a:hlinkClick r:id="rId4" action="ppaction://hlinksldjump"/>
            </p:cNvPr>
            <p:cNvSpPr/>
            <p:nvPr/>
          </p:nvSpPr>
          <p:spPr>
            <a:xfrm>
              <a:off x="2428452" y="6501234"/>
              <a:ext cx="2110962" cy="228516"/>
            </a:xfrm>
            <a:prstGeom prst="roundRect">
              <a:avLst>
                <a:gd name="adj" fmla="val 16667"/>
              </a:avLst>
            </a:prstGeom>
            <a:solidFill>
              <a:schemeClr val="bg1">
                <a:alpha val="32000"/>
              </a:schemeClr>
            </a:solidFill>
            <a:ln w="9544" cap="flat" cmpd="sng" algn="ctr">
              <a:solidFill>
                <a:srgbClr val="808080"/>
              </a:solidFill>
              <a:prstDash val="solid"/>
              <a:round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68596" tIns="68596" rIns="68596" bIns="68596" anchor="ctr">
              <a:noAutofit/>
            </a:bodyPr>
            <a:lstStyle/>
            <a:p>
              <a:pPr latinLnBrk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ko-KR" altLang="en-US" sz="1650">
                  <a:solidFill>
                    <a:schemeClr val="tx1"/>
                  </a:solidFill>
                  <a:latin typeface="굴림"/>
                  <a:ea typeface="굴림"/>
                </a:rPr>
                <a:t>2.오늘 나신 예수는 하늘에서</a:t>
              </a:r>
            </a:p>
          </p:txBody>
        </p:sp>
        <p:sp>
          <p:nvSpPr>
            <p:cNvPr id="8197" name="사각형: 둥근 모서리 8196">
              <a:hlinkClick r:id="rId5" action="ppaction://hlinksldjump"/>
            </p:cNvPr>
            <p:cNvSpPr/>
            <p:nvPr/>
          </p:nvSpPr>
          <p:spPr>
            <a:xfrm>
              <a:off x="4602936" y="6501234"/>
              <a:ext cx="2110962" cy="228516"/>
            </a:xfrm>
            <a:prstGeom prst="roundRect">
              <a:avLst>
                <a:gd name="adj" fmla="val 16667"/>
              </a:avLst>
            </a:prstGeom>
            <a:solidFill>
              <a:schemeClr val="bg1">
                <a:alpha val="32000"/>
              </a:schemeClr>
            </a:solidFill>
            <a:ln w="9544" cap="flat" cmpd="sng" algn="ctr">
              <a:solidFill>
                <a:srgbClr val="808080"/>
              </a:solidFill>
              <a:prstDash val="solid"/>
              <a:round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68596" tIns="68596" rIns="68596" bIns="68596" anchor="ctr">
              <a:noAutofit/>
            </a:bodyPr>
            <a:lstStyle/>
            <a:p>
              <a:pPr latinLnBrk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ko-KR" altLang="en-US" sz="1650">
                  <a:solidFill>
                    <a:srgbClr val="FF0000">
                      <a:alpha val="100000"/>
                    </a:srgbClr>
                  </a:solidFill>
                  <a:latin typeface="굴림"/>
                  <a:ea typeface="굴림"/>
                </a:rPr>
                <a:t>3.의로우신 예수는 평화의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4" name="그룹 9223"/>
          <p:cNvGrpSpPr/>
          <p:nvPr/>
        </p:nvGrpSpPr>
        <p:grpSpPr>
          <a:xfrm>
            <a:off x="176149" y="172486"/>
            <a:ext cx="17938876" cy="9643041"/>
            <a:chOff x="0" y="302544"/>
            <a:chExt cx="11956482" cy="6427206"/>
          </a:xfrm>
        </p:grpSpPr>
        <p:pic>
          <p:nvPicPr>
            <p:cNvPr id="9218" name="그림 9217"/>
            <p:cNvPicPr/>
            <p:nvPr/>
          </p:nvPicPr>
          <p:blipFill rotWithShape="1">
            <a:blip r:embed="rId2">
              <a:lum/>
            </a:blip>
            <a:stretch>
              <a:fillRect/>
            </a:stretch>
          </p:blipFill>
          <p:spPr>
            <a:xfrm>
              <a:off x="0" y="302544"/>
              <a:ext cx="11956482" cy="6198690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</a:ln>
          </p:spPr>
        </p:pic>
        <p:sp>
          <p:nvSpPr>
            <p:cNvPr id="9219" name="사각형: 둥근 모서리 9218">
              <a:hlinkClick r:id="rId3" action="ppaction://hlinksldjump"/>
            </p:cNvPr>
            <p:cNvSpPr/>
            <p:nvPr/>
          </p:nvSpPr>
          <p:spPr>
            <a:xfrm>
              <a:off x="253969" y="6501234"/>
              <a:ext cx="2110962" cy="228516"/>
            </a:xfrm>
            <a:prstGeom prst="roundRect">
              <a:avLst>
                <a:gd name="adj" fmla="val 16667"/>
              </a:avLst>
            </a:prstGeom>
            <a:solidFill>
              <a:schemeClr val="bg1">
                <a:alpha val="32000"/>
              </a:schemeClr>
            </a:solidFill>
            <a:ln w="9544" cap="flat" cmpd="sng" algn="ctr">
              <a:solidFill>
                <a:srgbClr val="808080"/>
              </a:solidFill>
              <a:prstDash val="solid"/>
              <a:round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68596" tIns="68596" rIns="68596" bIns="68596" anchor="ctr">
              <a:noAutofit/>
            </a:bodyPr>
            <a:lstStyle/>
            <a:p>
              <a:pPr latinLnBrk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ko-KR" altLang="en-US" sz="1650">
                  <a:solidFill>
                    <a:schemeClr val="tx1"/>
                  </a:solidFill>
                  <a:latin typeface="굴림"/>
                  <a:ea typeface="굴림"/>
                </a:rPr>
                <a:t>1.천사 찬송하기를 거룩하신</a:t>
              </a:r>
            </a:p>
          </p:txBody>
        </p:sp>
        <p:sp>
          <p:nvSpPr>
            <p:cNvPr id="9220" name="사각형: 둥근 모서리 9219">
              <a:hlinkClick r:id="rId4" action="ppaction://hlinksldjump"/>
            </p:cNvPr>
            <p:cNvSpPr/>
            <p:nvPr/>
          </p:nvSpPr>
          <p:spPr>
            <a:xfrm>
              <a:off x="2428452" y="6501234"/>
              <a:ext cx="2110962" cy="228516"/>
            </a:xfrm>
            <a:prstGeom prst="roundRect">
              <a:avLst>
                <a:gd name="adj" fmla="val 16667"/>
              </a:avLst>
            </a:prstGeom>
            <a:solidFill>
              <a:schemeClr val="bg1">
                <a:alpha val="32000"/>
              </a:schemeClr>
            </a:solidFill>
            <a:ln w="9544" cap="flat" cmpd="sng" algn="ctr">
              <a:solidFill>
                <a:srgbClr val="808080"/>
              </a:solidFill>
              <a:prstDash val="solid"/>
              <a:round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68596" tIns="68596" rIns="68596" bIns="68596" anchor="ctr">
              <a:noAutofit/>
            </a:bodyPr>
            <a:lstStyle/>
            <a:p>
              <a:pPr latinLnBrk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ko-KR" altLang="en-US" sz="1650">
                  <a:solidFill>
                    <a:schemeClr val="tx1"/>
                  </a:solidFill>
                  <a:latin typeface="굴림"/>
                  <a:ea typeface="굴림"/>
                </a:rPr>
                <a:t>2.오늘 나신 예수는 하늘에서</a:t>
              </a:r>
            </a:p>
          </p:txBody>
        </p:sp>
        <p:sp>
          <p:nvSpPr>
            <p:cNvPr id="9221" name="사각형: 둥근 모서리 9220">
              <a:hlinkClick r:id="rId5" action="ppaction://hlinksldjump"/>
            </p:cNvPr>
            <p:cNvSpPr/>
            <p:nvPr/>
          </p:nvSpPr>
          <p:spPr>
            <a:xfrm>
              <a:off x="4602936" y="6501234"/>
              <a:ext cx="2110962" cy="228516"/>
            </a:xfrm>
            <a:prstGeom prst="roundRect">
              <a:avLst>
                <a:gd name="adj" fmla="val 16667"/>
              </a:avLst>
            </a:prstGeom>
            <a:solidFill>
              <a:schemeClr val="bg1">
                <a:alpha val="32000"/>
              </a:schemeClr>
            </a:solidFill>
            <a:ln w="9544" cap="flat" cmpd="sng" algn="ctr">
              <a:solidFill>
                <a:srgbClr val="808080"/>
              </a:solidFill>
              <a:prstDash val="solid"/>
              <a:round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68596" tIns="68596" rIns="68596" bIns="68596" anchor="ctr">
              <a:noAutofit/>
            </a:bodyPr>
            <a:lstStyle/>
            <a:p>
              <a:pPr latinLnBrk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ko-KR" altLang="en-US" sz="1650">
                  <a:solidFill>
                    <a:srgbClr val="FF0000">
                      <a:alpha val="100000"/>
                    </a:srgbClr>
                  </a:solidFill>
                  <a:latin typeface="굴림"/>
                  <a:ea typeface="굴림"/>
                </a:rPr>
                <a:t>3.의로우신 예수는 평화의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8" name="그룹 10247"/>
          <p:cNvGrpSpPr/>
          <p:nvPr/>
        </p:nvGrpSpPr>
        <p:grpSpPr>
          <a:xfrm>
            <a:off x="176149" y="321978"/>
            <a:ext cx="18113174" cy="9643041"/>
            <a:chOff x="0" y="302544"/>
            <a:chExt cx="12072654" cy="6427206"/>
          </a:xfrm>
        </p:grpSpPr>
        <p:pic>
          <p:nvPicPr>
            <p:cNvPr id="10242" name="그림 10241"/>
            <p:cNvPicPr/>
            <p:nvPr/>
          </p:nvPicPr>
          <p:blipFill rotWithShape="1">
            <a:blip r:embed="rId2">
              <a:lum/>
            </a:blip>
            <a:stretch>
              <a:fillRect/>
            </a:stretch>
          </p:blipFill>
          <p:spPr>
            <a:xfrm>
              <a:off x="0" y="302544"/>
              <a:ext cx="12072654" cy="6198690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</a:ln>
          </p:spPr>
        </p:pic>
        <p:sp>
          <p:nvSpPr>
            <p:cNvPr id="10243" name="사각형: 둥근 모서리 10242">
              <a:hlinkClick r:id="rId3" action="ppaction://hlinksldjump"/>
            </p:cNvPr>
            <p:cNvSpPr/>
            <p:nvPr/>
          </p:nvSpPr>
          <p:spPr>
            <a:xfrm>
              <a:off x="253969" y="6501234"/>
              <a:ext cx="2110962" cy="228516"/>
            </a:xfrm>
            <a:prstGeom prst="roundRect">
              <a:avLst>
                <a:gd name="adj" fmla="val 16667"/>
              </a:avLst>
            </a:prstGeom>
            <a:solidFill>
              <a:schemeClr val="bg1">
                <a:alpha val="32000"/>
              </a:schemeClr>
            </a:solidFill>
            <a:ln w="9544" cap="flat" cmpd="sng" algn="ctr">
              <a:solidFill>
                <a:srgbClr val="808080"/>
              </a:solidFill>
              <a:prstDash val="solid"/>
              <a:round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68596" tIns="68596" rIns="68596" bIns="68596" anchor="ctr">
              <a:noAutofit/>
            </a:bodyPr>
            <a:lstStyle/>
            <a:p>
              <a:pPr latinLnBrk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ko-KR" altLang="en-US" sz="1650">
                  <a:solidFill>
                    <a:schemeClr val="tx1"/>
                  </a:solidFill>
                  <a:latin typeface="굴림"/>
                  <a:ea typeface="굴림"/>
                </a:rPr>
                <a:t>1.천사 찬송하기를 거룩하신</a:t>
              </a:r>
            </a:p>
          </p:txBody>
        </p:sp>
        <p:sp>
          <p:nvSpPr>
            <p:cNvPr id="10244" name="사각형: 둥근 모서리 10243">
              <a:hlinkClick r:id="rId4" action="ppaction://hlinksldjump"/>
            </p:cNvPr>
            <p:cNvSpPr/>
            <p:nvPr/>
          </p:nvSpPr>
          <p:spPr>
            <a:xfrm>
              <a:off x="2428452" y="6501234"/>
              <a:ext cx="2110962" cy="228516"/>
            </a:xfrm>
            <a:prstGeom prst="roundRect">
              <a:avLst>
                <a:gd name="adj" fmla="val 16667"/>
              </a:avLst>
            </a:prstGeom>
            <a:solidFill>
              <a:schemeClr val="bg1">
                <a:alpha val="32000"/>
              </a:schemeClr>
            </a:solidFill>
            <a:ln w="9544" cap="flat" cmpd="sng" algn="ctr">
              <a:solidFill>
                <a:srgbClr val="808080"/>
              </a:solidFill>
              <a:prstDash val="solid"/>
              <a:round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68596" tIns="68596" rIns="68596" bIns="68596" anchor="ctr">
              <a:noAutofit/>
            </a:bodyPr>
            <a:lstStyle/>
            <a:p>
              <a:pPr latinLnBrk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ko-KR" altLang="en-US" sz="1650">
                  <a:solidFill>
                    <a:schemeClr val="tx1"/>
                  </a:solidFill>
                  <a:latin typeface="굴림"/>
                  <a:ea typeface="굴림"/>
                </a:rPr>
                <a:t>2.오늘 나신 예수는 하늘에서</a:t>
              </a:r>
            </a:p>
          </p:txBody>
        </p:sp>
        <p:sp>
          <p:nvSpPr>
            <p:cNvPr id="10245" name="사각형: 둥근 모서리 10244">
              <a:hlinkClick r:id="rId5" action="ppaction://hlinksldjump"/>
            </p:cNvPr>
            <p:cNvSpPr/>
            <p:nvPr/>
          </p:nvSpPr>
          <p:spPr>
            <a:xfrm>
              <a:off x="4602936" y="6501234"/>
              <a:ext cx="2110962" cy="228516"/>
            </a:xfrm>
            <a:prstGeom prst="roundRect">
              <a:avLst>
                <a:gd name="adj" fmla="val 16667"/>
              </a:avLst>
            </a:prstGeom>
            <a:solidFill>
              <a:schemeClr val="bg1">
                <a:alpha val="32000"/>
              </a:schemeClr>
            </a:solidFill>
            <a:ln w="9544" cap="flat" cmpd="sng" algn="ctr">
              <a:solidFill>
                <a:srgbClr val="808080"/>
              </a:solidFill>
              <a:prstDash val="solid"/>
              <a:round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68596" tIns="68596" rIns="68596" bIns="68596" anchor="ctr">
              <a:noAutofit/>
            </a:bodyPr>
            <a:lstStyle/>
            <a:p>
              <a:pPr latinLnBrk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ko-KR" altLang="en-US" sz="1650">
                  <a:solidFill>
                    <a:srgbClr val="FF0000">
                      <a:alpha val="100000"/>
                    </a:srgbClr>
                  </a:solidFill>
                  <a:latin typeface="굴림"/>
                  <a:ea typeface="굴림"/>
                </a:rPr>
                <a:t>3.의로우신 예수는 평화의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그림 1">
            <a:extLst>
              <a:ext uri="{FF2B5EF4-FFF2-40B4-BE49-F238E27FC236}">
                <a16:creationId xmlns:a16="http://schemas.microsoft.com/office/drawing/2014/main" id="{C61FC641-EDB7-8CA3-E699-69EF56156CD7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" y="0"/>
            <a:ext cx="18288000" cy="965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6A91671A-4F73-EF84-1B8C-38C89A409F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9588" y="9652000"/>
            <a:ext cx="4222750" cy="4572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0" rIns="9144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82880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2200">
                <a:solidFill>
                  <a:srgbClr val="FF0000"/>
                </a:solidFill>
              </a:rPr>
              <a:t>1.</a:t>
            </a:r>
            <a:r>
              <a:rPr lang="ko-KR" altLang="en-US" sz="2200">
                <a:solidFill>
                  <a:srgbClr val="FF0000"/>
                </a:solidFill>
              </a:rPr>
              <a:t>참 반가운 성도여 다 이리</a:t>
            </a:r>
          </a:p>
        </p:txBody>
      </p:sp>
      <p:sp>
        <p:nvSpPr>
          <p:cNvPr id="2052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BC7D00D8-F5AF-CB7B-A032-ACAF8A06CD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9338" y="9652000"/>
            <a:ext cx="4222750" cy="4572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0" rIns="9144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82880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2200">
                <a:solidFill>
                  <a:srgbClr val="000000"/>
                </a:solidFill>
              </a:rPr>
              <a:t>2.</a:t>
            </a:r>
            <a:r>
              <a:rPr lang="ko-KR" altLang="en-US" sz="2200">
                <a:solidFill>
                  <a:srgbClr val="000000"/>
                </a:solidFill>
              </a:rPr>
              <a:t>저 천사여 찬송을 높이 불러서</a:t>
            </a:r>
          </a:p>
        </p:txBody>
      </p:sp>
      <p:sp>
        <p:nvSpPr>
          <p:cNvPr id="2053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D8B64E20-FCDD-733B-D8BD-96528A7349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09088" y="9652000"/>
            <a:ext cx="4222750" cy="4572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0" rIns="9144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82880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2200">
                <a:solidFill>
                  <a:srgbClr val="000000"/>
                </a:solidFill>
              </a:rPr>
              <a:t>3.</a:t>
            </a:r>
            <a:r>
              <a:rPr lang="ko-KR" altLang="en-US" sz="2200">
                <a:solidFill>
                  <a:srgbClr val="000000"/>
                </a:solidFill>
              </a:rPr>
              <a:t>이 세상에 주께서 탄생할 때에</a:t>
            </a:r>
          </a:p>
        </p:txBody>
      </p:sp>
      <p:sp>
        <p:nvSpPr>
          <p:cNvPr id="2054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1F94F7A2-8F32-FF93-0863-A369C69B3E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558838" y="9652000"/>
            <a:ext cx="4222750" cy="4572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0" rIns="9144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82880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2200">
                <a:solidFill>
                  <a:srgbClr val="000000"/>
                </a:solidFill>
              </a:rPr>
              <a:t>4.</a:t>
            </a:r>
            <a:r>
              <a:rPr lang="ko-KR" altLang="en-US" sz="2200">
                <a:solidFill>
                  <a:srgbClr val="000000"/>
                </a:solidFill>
              </a:rPr>
              <a:t>여호와의 말씀이 육신을 입어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그림 1">
            <a:extLst>
              <a:ext uri="{FF2B5EF4-FFF2-40B4-BE49-F238E27FC236}">
                <a16:creationId xmlns:a16="http://schemas.microsoft.com/office/drawing/2014/main" id="{EC73A3A5-86C1-ED8F-8566-73C9E7651B25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" y="0"/>
            <a:ext cx="18288000" cy="965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428FAC35-3CA7-3F4B-DDC2-CA2EFD63C9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9588" y="9652000"/>
            <a:ext cx="4222750" cy="4572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0" rIns="9144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82880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2200">
                <a:solidFill>
                  <a:srgbClr val="FF0000"/>
                </a:solidFill>
              </a:rPr>
              <a:t>1.</a:t>
            </a:r>
            <a:r>
              <a:rPr lang="ko-KR" altLang="en-US" sz="2200">
                <a:solidFill>
                  <a:srgbClr val="FF0000"/>
                </a:solidFill>
              </a:rPr>
              <a:t>참 반가운 성도여 다 이리</a:t>
            </a:r>
          </a:p>
        </p:txBody>
      </p:sp>
      <p:sp>
        <p:nvSpPr>
          <p:cNvPr id="3076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2F3985F9-07D8-27C8-C856-79A7773F0A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9338" y="9652000"/>
            <a:ext cx="4222750" cy="4572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0" rIns="9144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82880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2200">
                <a:solidFill>
                  <a:srgbClr val="000000"/>
                </a:solidFill>
              </a:rPr>
              <a:t>2.</a:t>
            </a:r>
            <a:r>
              <a:rPr lang="ko-KR" altLang="en-US" sz="2200">
                <a:solidFill>
                  <a:srgbClr val="000000"/>
                </a:solidFill>
              </a:rPr>
              <a:t>저 천사여 찬송을 높이 불러서</a:t>
            </a:r>
          </a:p>
        </p:txBody>
      </p:sp>
      <p:sp>
        <p:nvSpPr>
          <p:cNvPr id="3077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7EAE0B23-A43B-2316-52C8-FEC368D603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09088" y="9652000"/>
            <a:ext cx="4222750" cy="4572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0" rIns="9144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82880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2200">
                <a:solidFill>
                  <a:srgbClr val="000000"/>
                </a:solidFill>
              </a:rPr>
              <a:t>3.</a:t>
            </a:r>
            <a:r>
              <a:rPr lang="ko-KR" altLang="en-US" sz="2200">
                <a:solidFill>
                  <a:srgbClr val="000000"/>
                </a:solidFill>
              </a:rPr>
              <a:t>이 세상에 주께서 탄생할 때에</a:t>
            </a:r>
          </a:p>
        </p:txBody>
      </p:sp>
      <p:sp>
        <p:nvSpPr>
          <p:cNvPr id="3078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77F80AF4-E2C5-F5C7-8F75-67FB806B08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558838" y="9652000"/>
            <a:ext cx="4222750" cy="4572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0" rIns="9144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82880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2200">
                <a:solidFill>
                  <a:srgbClr val="000000"/>
                </a:solidFill>
              </a:rPr>
              <a:t>4.</a:t>
            </a:r>
            <a:r>
              <a:rPr lang="ko-KR" altLang="en-US" sz="2200">
                <a:solidFill>
                  <a:srgbClr val="000000"/>
                </a:solidFill>
              </a:rPr>
              <a:t>여호와의 말씀이 육신을 입어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그림 1">
            <a:extLst>
              <a:ext uri="{FF2B5EF4-FFF2-40B4-BE49-F238E27FC236}">
                <a16:creationId xmlns:a16="http://schemas.microsoft.com/office/drawing/2014/main" id="{2066AC70-7F0A-7D21-B2A6-2E6257E38FB0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" y="0"/>
            <a:ext cx="18288000" cy="965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05D8D2BB-B6B2-6BD3-A4BE-E6D580736A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9588" y="9652000"/>
            <a:ext cx="4222750" cy="4572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0" rIns="9144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82880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2200">
                <a:solidFill>
                  <a:srgbClr val="FF0000"/>
                </a:solidFill>
              </a:rPr>
              <a:t>1.</a:t>
            </a:r>
            <a:r>
              <a:rPr lang="ko-KR" altLang="en-US" sz="2200">
                <a:solidFill>
                  <a:srgbClr val="FF0000"/>
                </a:solidFill>
              </a:rPr>
              <a:t>참 반가운 성도여 다 이리</a:t>
            </a:r>
          </a:p>
        </p:txBody>
      </p:sp>
      <p:sp>
        <p:nvSpPr>
          <p:cNvPr id="4100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A93D1597-ECEF-D52B-D6A9-AACB603863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9338" y="9652000"/>
            <a:ext cx="4222750" cy="4572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0" rIns="9144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82880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2200">
                <a:solidFill>
                  <a:srgbClr val="000000"/>
                </a:solidFill>
              </a:rPr>
              <a:t>2.</a:t>
            </a:r>
            <a:r>
              <a:rPr lang="ko-KR" altLang="en-US" sz="2200">
                <a:solidFill>
                  <a:srgbClr val="000000"/>
                </a:solidFill>
              </a:rPr>
              <a:t>저 천사여 찬송을 높이 불러서</a:t>
            </a:r>
          </a:p>
        </p:txBody>
      </p:sp>
      <p:sp>
        <p:nvSpPr>
          <p:cNvPr id="4101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7A9FE045-9486-9E53-37FC-2C4A83859B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09088" y="9652000"/>
            <a:ext cx="4222750" cy="4572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0" rIns="9144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82880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2200">
                <a:solidFill>
                  <a:srgbClr val="000000"/>
                </a:solidFill>
              </a:rPr>
              <a:t>3.</a:t>
            </a:r>
            <a:r>
              <a:rPr lang="ko-KR" altLang="en-US" sz="2200">
                <a:solidFill>
                  <a:srgbClr val="000000"/>
                </a:solidFill>
              </a:rPr>
              <a:t>이 세상에 주께서 탄생할 때에</a:t>
            </a:r>
          </a:p>
        </p:txBody>
      </p:sp>
      <p:sp>
        <p:nvSpPr>
          <p:cNvPr id="4102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B35B3A13-B331-6566-E8F1-05F1485186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558838" y="9652000"/>
            <a:ext cx="4222750" cy="4572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0" rIns="9144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82880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2200">
                <a:solidFill>
                  <a:srgbClr val="000000"/>
                </a:solidFill>
              </a:rPr>
              <a:t>4.</a:t>
            </a:r>
            <a:r>
              <a:rPr lang="ko-KR" altLang="en-US" sz="2200">
                <a:solidFill>
                  <a:srgbClr val="000000"/>
                </a:solidFill>
              </a:rPr>
              <a:t>여호와의 말씀이 육신을 입어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그림 1">
            <a:extLst>
              <a:ext uri="{FF2B5EF4-FFF2-40B4-BE49-F238E27FC236}">
                <a16:creationId xmlns:a16="http://schemas.microsoft.com/office/drawing/2014/main" id="{C30FF70C-A67F-6147-4EC5-B627A226E239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" y="0"/>
            <a:ext cx="18288000" cy="965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85AAAB76-5BE3-C511-26E0-F124FEBB2C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9588" y="9652000"/>
            <a:ext cx="4222750" cy="4572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0" rIns="9144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82880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2200">
                <a:solidFill>
                  <a:srgbClr val="000000"/>
                </a:solidFill>
              </a:rPr>
              <a:t>1.</a:t>
            </a:r>
            <a:r>
              <a:rPr lang="ko-KR" altLang="en-US" sz="2200">
                <a:solidFill>
                  <a:srgbClr val="000000"/>
                </a:solidFill>
              </a:rPr>
              <a:t>참 반가운 성도여 다 이리</a:t>
            </a:r>
          </a:p>
        </p:txBody>
      </p:sp>
      <p:sp>
        <p:nvSpPr>
          <p:cNvPr id="5124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4933C706-6ADC-7FEF-E6D9-619C8163B8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9338" y="9652000"/>
            <a:ext cx="4222750" cy="4572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0" rIns="9144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82880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2200">
                <a:solidFill>
                  <a:srgbClr val="FF0000"/>
                </a:solidFill>
              </a:rPr>
              <a:t>2.</a:t>
            </a:r>
            <a:r>
              <a:rPr lang="ko-KR" altLang="en-US" sz="2200">
                <a:solidFill>
                  <a:srgbClr val="FF0000"/>
                </a:solidFill>
              </a:rPr>
              <a:t>저 천사여 찬송을 높이 불러서</a:t>
            </a:r>
          </a:p>
        </p:txBody>
      </p:sp>
      <p:sp>
        <p:nvSpPr>
          <p:cNvPr id="5125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DF353893-0CDD-2B34-CA42-1D03FE4A46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09088" y="9652000"/>
            <a:ext cx="4222750" cy="4572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0" rIns="9144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82880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2200">
                <a:solidFill>
                  <a:srgbClr val="000000"/>
                </a:solidFill>
              </a:rPr>
              <a:t>3.</a:t>
            </a:r>
            <a:r>
              <a:rPr lang="ko-KR" altLang="en-US" sz="2200">
                <a:solidFill>
                  <a:srgbClr val="000000"/>
                </a:solidFill>
              </a:rPr>
              <a:t>이 세상에 주께서 탄생할 때에</a:t>
            </a:r>
          </a:p>
        </p:txBody>
      </p:sp>
      <p:sp>
        <p:nvSpPr>
          <p:cNvPr id="5126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B9C98649-1E30-B20E-840F-6A01DA52FF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558838" y="9652000"/>
            <a:ext cx="4222750" cy="4572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0" rIns="9144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82880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2200">
                <a:solidFill>
                  <a:srgbClr val="000000"/>
                </a:solidFill>
              </a:rPr>
              <a:t>4.</a:t>
            </a:r>
            <a:r>
              <a:rPr lang="ko-KR" altLang="en-US" sz="2200">
                <a:solidFill>
                  <a:srgbClr val="000000"/>
                </a:solidFill>
              </a:rPr>
              <a:t>여호와의 말씀이 육신을 입어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그림 1">
            <a:extLst>
              <a:ext uri="{FF2B5EF4-FFF2-40B4-BE49-F238E27FC236}">
                <a16:creationId xmlns:a16="http://schemas.microsoft.com/office/drawing/2014/main" id="{4A96903A-96CF-C9CE-D582-979C1AA92777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" y="0"/>
            <a:ext cx="18288000" cy="965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C102674E-A7C5-A3C8-EEC0-62E78FBE79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9588" y="9652000"/>
            <a:ext cx="4222750" cy="4572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0" rIns="9144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82880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2200">
                <a:solidFill>
                  <a:srgbClr val="000000"/>
                </a:solidFill>
              </a:rPr>
              <a:t>1.</a:t>
            </a:r>
            <a:r>
              <a:rPr lang="ko-KR" altLang="en-US" sz="2200">
                <a:solidFill>
                  <a:srgbClr val="000000"/>
                </a:solidFill>
              </a:rPr>
              <a:t>참 반가운 성도여 다 이리</a:t>
            </a:r>
          </a:p>
        </p:txBody>
      </p:sp>
      <p:sp>
        <p:nvSpPr>
          <p:cNvPr id="6148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0C055F11-5E50-DEBC-B739-7A8DA7B3B0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9338" y="9652000"/>
            <a:ext cx="4222750" cy="4572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0" rIns="9144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82880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2200">
                <a:solidFill>
                  <a:srgbClr val="FF0000"/>
                </a:solidFill>
              </a:rPr>
              <a:t>2.</a:t>
            </a:r>
            <a:r>
              <a:rPr lang="ko-KR" altLang="en-US" sz="2200">
                <a:solidFill>
                  <a:srgbClr val="FF0000"/>
                </a:solidFill>
              </a:rPr>
              <a:t>저 천사여 찬송을 높이 불러서</a:t>
            </a:r>
          </a:p>
        </p:txBody>
      </p:sp>
      <p:sp>
        <p:nvSpPr>
          <p:cNvPr id="6149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07367F89-01C3-6FBE-3D5C-8EA1414404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09088" y="9652000"/>
            <a:ext cx="4222750" cy="4572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0" rIns="9144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82880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2200">
                <a:solidFill>
                  <a:srgbClr val="000000"/>
                </a:solidFill>
              </a:rPr>
              <a:t>3.</a:t>
            </a:r>
            <a:r>
              <a:rPr lang="ko-KR" altLang="en-US" sz="2200">
                <a:solidFill>
                  <a:srgbClr val="000000"/>
                </a:solidFill>
              </a:rPr>
              <a:t>이 세상에 주께서 탄생할 때에</a:t>
            </a:r>
          </a:p>
        </p:txBody>
      </p:sp>
      <p:sp>
        <p:nvSpPr>
          <p:cNvPr id="6150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83FD37A1-3432-D9ED-01EF-1702F6C4D9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558838" y="9652000"/>
            <a:ext cx="4222750" cy="4572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0" rIns="9144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82880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2200">
                <a:solidFill>
                  <a:srgbClr val="000000"/>
                </a:solidFill>
              </a:rPr>
              <a:t>4.</a:t>
            </a:r>
            <a:r>
              <a:rPr lang="ko-KR" altLang="en-US" sz="2200">
                <a:solidFill>
                  <a:srgbClr val="000000"/>
                </a:solidFill>
              </a:rPr>
              <a:t>여호와의 말씀이 육신을 입어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그림 1">
            <a:extLst>
              <a:ext uri="{FF2B5EF4-FFF2-40B4-BE49-F238E27FC236}">
                <a16:creationId xmlns:a16="http://schemas.microsoft.com/office/drawing/2014/main" id="{70E99D2B-A6AE-6E1F-A518-02D4C26B41F6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" y="0"/>
            <a:ext cx="18288000" cy="965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42941060-5407-BE35-526C-E0D02F9549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9588" y="9652000"/>
            <a:ext cx="4222750" cy="4572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0" rIns="9144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82880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2200">
                <a:solidFill>
                  <a:srgbClr val="000000"/>
                </a:solidFill>
              </a:rPr>
              <a:t>1.</a:t>
            </a:r>
            <a:r>
              <a:rPr lang="ko-KR" altLang="en-US" sz="2200">
                <a:solidFill>
                  <a:srgbClr val="000000"/>
                </a:solidFill>
              </a:rPr>
              <a:t>참 반가운 성도여 다 이리</a:t>
            </a:r>
          </a:p>
        </p:txBody>
      </p:sp>
      <p:sp>
        <p:nvSpPr>
          <p:cNvPr id="7172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9CF90E09-49F8-27F4-84EA-836DE538CC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9338" y="9652000"/>
            <a:ext cx="4222750" cy="4572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0" rIns="9144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82880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2200">
                <a:solidFill>
                  <a:srgbClr val="FF0000"/>
                </a:solidFill>
              </a:rPr>
              <a:t>2.</a:t>
            </a:r>
            <a:r>
              <a:rPr lang="ko-KR" altLang="en-US" sz="2200">
                <a:solidFill>
                  <a:srgbClr val="FF0000"/>
                </a:solidFill>
              </a:rPr>
              <a:t>저 천사여 찬송을 높이 불러서</a:t>
            </a:r>
          </a:p>
        </p:txBody>
      </p:sp>
      <p:sp>
        <p:nvSpPr>
          <p:cNvPr id="7173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4725541E-5F60-B475-A911-6FC05D49FE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09088" y="9652000"/>
            <a:ext cx="4222750" cy="4572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0" rIns="9144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82880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2200">
                <a:solidFill>
                  <a:srgbClr val="000000"/>
                </a:solidFill>
              </a:rPr>
              <a:t>3.</a:t>
            </a:r>
            <a:r>
              <a:rPr lang="ko-KR" altLang="en-US" sz="2200">
                <a:solidFill>
                  <a:srgbClr val="000000"/>
                </a:solidFill>
              </a:rPr>
              <a:t>이 세상에 주께서 탄생할 때에</a:t>
            </a:r>
          </a:p>
        </p:txBody>
      </p:sp>
      <p:sp>
        <p:nvSpPr>
          <p:cNvPr id="7174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CAA0E49C-EC60-5223-42C4-BD1A59AE94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558838" y="9652000"/>
            <a:ext cx="4222750" cy="4572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0" rIns="9144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82880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2200">
                <a:solidFill>
                  <a:srgbClr val="000000"/>
                </a:solidFill>
              </a:rPr>
              <a:t>4.</a:t>
            </a:r>
            <a:r>
              <a:rPr lang="ko-KR" altLang="en-US" sz="2200">
                <a:solidFill>
                  <a:srgbClr val="000000"/>
                </a:solidFill>
              </a:rPr>
              <a:t>여호와의 말씀이 육신을 입어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그림 1">
            <a:extLst>
              <a:ext uri="{FF2B5EF4-FFF2-40B4-BE49-F238E27FC236}">
                <a16:creationId xmlns:a16="http://schemas.microsoft.com/office/drawing/2014/main" id="{CF97AB85-142B-36A8-9D86-E0855C4C8908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" y="0"/>
            <a:ext cx="18288000" cy="965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E7E27B22-D988-1443-DEED-3B9BB4B3A5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9588" y="9652000"/>
            <a:ext cx="4222750" cy="4572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0" rIns="9144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82880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2200">
                <a:solidFill>
                  <a:srgbClr val="000000"/>
                </a:solidFill>
              </a:rPr>
              <a:t>1.</a:t>
            </a:r>
            <a:r>
              <a:rPr lang="ko-KR" altLang="en-US" sz="2200">
                <a:solidFill>
                  <a:srgbClr val="000000"/>
                </a:solidFill>
              </a:rPr>
              <a:t>참 반가운 성도여 다 이리</a:t>
            </a:r>
          </a:p>
        </p:txBody>
      </p:sp>
      <p:sp>
        <p:nvSpPr>
          <p:cNvPr id="8196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24FE3FE1-9B12-D732-AAF7-C7C4202714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9338" y="9652000"/>
            <a:ext cx="4222750" cy="4572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0" rIns="9144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82880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2200">
                <a:solidFill>
                  <a:srgbClr val="000000"/>
                </a:solidFill>
              </a:rPr>
              <a:t>2.</a:t>
            </a:r>
            <a:r>
              <a:rPr lang="ko-KR" altLang="en-US" sz="2200">
                <a:solidFill>
                  <a:srgbClr val="000000"/>
                </a:solidFill>
              </a:rPr>
              <a:t>저 천사여 찬송을 높이 불러서</a:t>
            </a:r>
          </a:p>
        </p:txBody>
      </p:sp>
      <p:sp>
        <p:nvSpPr>
          <p:cNvPr id="8197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3436A0A5-C8DA-EBE6-5D08-075233D1D8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09088" y="9652000"/>
            <a:ext cx="4222750" cy="4572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0" rIns="9144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82880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2200">
                <a:solidFill>
                  <a:srgbClr val="FF0000"/>
                </a:solidFill>
              </a:rPr>
              <a:t>3.</a:t>
            </a:r>
            <a:r>
              <a:rPr lang="ko-KR" altLang="en-US" sz="2200">
                <a:solidFill>
                  <a:srgbClr val="FF0000"/>
                </a:solidFill>
              </a:rPr>
              <a:t>이 세상에 주께서 탄생할 때에</a:t>
            </a:r>
          </a:p>
        </p:txBody>
      </p:sp>
      <p:sp>
        <p:nvSpPr>
          <p:cNvPr id="8198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7C905458-B921-7546-3925-0B05356083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558838" y="9652000"/>
            <a:ext cx="4222750" cy="4572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0" rIns="9144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82880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2200">
                <a:solidFill>
                  <a:srgbClr val="000000"/>
                </a:solidFill>
              </a:rPr>
              <a:t>4.</a:t>
            </a:r>
            <a:r>
              <a:rPr lang="ko-KR" altLang="en-US" sz="2200">
                <a:solidFill>
                  <a:srgbClr val="000000"/>
                </a:solidFill>
              </a:rPr>
              <a:t>여호와의 말씀이 육신을 입어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그림 1">
            <a:extLst>
              <a:ext uri="{FF2B5EF4-FFF2-40B4-BE49-F238E27FC236}">
                <a16:creationId xmlns:a16="http://schemas.microsoft.com/office/drawing/2014/main" id="{ACA01254-A315-F726-316F-E226D0DEE86B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" y="0"/>
            <a:ext cx="18288000" cy="965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8F625DF1-7439-2C12-F5FC-9E873E856F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9588" y="9652000"/>
            <a:ext cx="4222750" cy="4572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0" rIns="9144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82880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2200">
                <a:solidFill>
                  <a:srgbClr val="FF0000"/>
                </a:solidFill>
              </a:rPr>
              <a:t>1.</a:t>
            </a:r>
            <a:r>
              <a:rPr lang="ko-KR" altLang="en-US" sz="2200">
                <a:solidFill>
                  <a:srgbClr val="FF0000"/>
                </a:solidFill>
              </a:rPr>
              <a:t>당신은 영광의 왕 당신은</a:t>
            </a:r>
          </a:p>
        </p:txBody>
      </p:sp>
      <p:sp>
        <p:nvSpPr>
          <p:cNvPr id="4100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6C550E7E-3377-65B5-1685-7597B648C6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9338" y="9652000"/>
            <a:ext cx="4222750" cy="4572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0" rIns="9144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82880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2200">
                <a:solidFill>
                  <a:srgbClr val="000000"/>
                </a:solidFill>
              </a:rPr>
              <a:t>7.</a:t>
            </a:r>
            <a:r>
              <a:rPr lang="ko-KR" altLang="en-US" sz="2200">
                <a:solidFill>
                  <a:srgbClr val="000000"/>
                </a:solidFill>
              </a:rPr>
              <a:t>주님은 영광의 왕 주님은</a:t>
            </a:r>
          </a:p>
        </p:txBody>
      </p:sp>
      <p:sp>
        <p:nvSpPr>
          <p:cNvPr id="4101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A0356F07-3587-A880-1AD8-27CCE74056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09088" y="9652000"/>
            <a:ext cx="4222750" cy="4572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0" rIns="9144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82880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2200">
                <a:solidFill>
                  <a:srgbClr val="000000"/>
                </a:solidFill>
              </a:rPr>
              <a:t>9.</a:t>
            </a:r>
            <a:r>
              <a:rPr lang="ko-KR" altLang="en-US" sz="2200">
                <a:solidFill>
                  <a:srgbClr val="000000"/>
                </a:solidFill>
              </a:rPr>
              <a:t>천사가 무릎 꿇고 예배하고</a:t>
            </a:r>
          </a:p>
        </p:txBody>
      </p:sp>
      <p:sp>
        <p:nvSpPr>
          <p:cNvPr id="4102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EA9840DA-A1E9-E3CC-C3C5-917BE67055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558838" y="9652000"/>
            <a:ext cx="4222750" cy="4572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0" rIns="9144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82880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2200">
                <a:solidFill>
                  <a:srgbClr val="000000"/>
                </a:solidFill>
              </a:rPr>
              <a:t>11.</a:t>
            </a:r>
            <a:r>
              <a:rPr lang="ko-KR" altLang="en-US" sz="2200">
                <a:solidFill>
                  <a:srgbClr val="000000"/>
                </a:solidFill>
              </a:rPr>
              <a:t>호산나 다윗의 자손께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그림 1">
            <a:extLst>
              <a:ext uri="{FF2B5EF4-FFF2-40B4-BE49-F238E27FC236}">
                <a16:creationId xmlns:a16="http://schemas.microsoft.com/office/drawing/2014/main" id="{4C1228F9-71A8-BE89-F770-14C98D1BC627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" y="0"/>
            <a:ext cx="18288000" cy="965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E465E742-4ECE-2688-B3CE-07502A78B5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9588" y="9652000"/>
            <a:ext cx="4222750" cy="4572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0" rIns="9144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82880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2200">
                <a:solidFill>
                  <a:srgbClr val="000000"/>
                </a:solidFill>
              </a:rPr>
              <a:t>1.</a:t>
            </a:r>
            <a:r>
              <a:rPr lang="ko-KR" altLang="en-US" sz="2200">
                <a:solidFill>
                  <a:srgbClr val="000000"/>
                </a:solidFill>
              </a:rPr>
              <a:t>참 반가운 성도여 다 이리</a:t>
            </a:r>
          </a:p>
        </p:txBody>
      </p:sp>
      <p:sp>
        <p:nvSpPr>
          <p:cNvPr id="9220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0BC09AAF-C3C5-9D04-60EA-456A01B0AB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9338" y="9652000"/>
            <a:ext cx="4222750" cy="4572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0" rIns="9144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82880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2200">
                <a:solidFill>
                  <a:srgbClr val="000000"/>
                </a:solidFill>
              </a:rPr>
              <a:t>2.</a:t>
            </a:r>
            <a:r>
              <a:rPr lang="ko-KR" altLang="en-US" sz="2200">
                <a:solidFill>
                  <a:srgbClr val="000000"/>
                </a:solidFill>
              </a:rPr>
              <a:t>저 천사여 찬송을 높이 불러서</a:t>
            </a:r>
          </a:p>
        </p:txBody>
      </p:sp>
      <p:sp>
        <p:nvSpPr>
          <p:cNvPr id="9221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C5CDAC5D-E879-7EDE-09F8-0CE25982B8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09088" y="9652000"/>
            <a:ext cx="4222750" cy="4572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0" rIns="9144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82880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2200">
                <a:solidFill>
                  <a:srgbClr val="FF0000"/>
                </a:solidFill>
              </a:rPr>
              <a:t>3.</a:t>
            </a:r>
            <a:r>
              <a:rPr lang="ko-KR" altLang="en-US" sz="2200">
                <a:solidFill>
                  <a:srgbClr val="FF0000"/>
                </a:solidFill>
              </a:rPr>
              <a:t>이 세상에 주께서 탄생할 때에</a:t>
            </a:r>
          </a:p>
        </p:txBody>
      </p:sp>
      <p:sp>
        <p:nvSpPr>
          <p:cNvPr id="9222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893AA7C8-E93D-8531-BFC4-B34BC073AF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558838" y="9652000"/>
            <a:ext cx="4222750" cy="4572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0" rIns="9144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82880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2200">
                <a:solidFill>
                  <a:srgbClr val="000000"/>
                </a:solidFill>
              </a:rPr>
              <a:t>4.</a:t>
            </a:r>
            <a:r>
              <a:rPr lang="ko-KR" altLang="en-US" sz="2200">
                <a:solidFill>
                  <a:srgbClr val="000000"/>
                </a:solidFill>
              </a:rPr>
              <a:t>여호와의 말씀이 육신을 입어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그림 1">
            <a:extLst>
              <a:ext uri="{FF2B5EF4-FFF2-40B4-BE49-F238E27FC236}">
                <a16:creationId xmlns:a16="http://schemas.microsoft.com/office/drawing/2014/main" id="{6F614FC6-F4EB-50EF-CBA3-7F0FCD843D85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" y="0"/>
            <a:ext cx="18288000" cy="965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33661C06-B595-FECA-A2D9-396D909FF0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9588" y="9652000"/>
            <a:ext cx="4222750" cy="4572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0" rIns="9144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82880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2200">
                <a:solidFill>
                  <a:srgbClr val="000000"/>
                </a:solidFill>
              </a:rPr>
              <a:t>1.</a:t>
            </a:r>
            <a:r>
              <a:rPr lang="ko-KR" altLang="en-US" sz="2200">
                <a:solidFill>
                  <a:srgbClr val="000000"/>
                </a:solidFill>
              </a:rPr>
              <a:t>참 반가운 성도여 다 이리</a:t>
            </a:r>
          </a:p>
        </p:txBody>
      </p:sp>
      <p:sp>
        <p:nvSpPr>
          <p:cNvPr id="10244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3A2F2E8B-4D95-CC43-DCB5-B359EFC6AD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9338" y="9652000"/>
            <a:ext cx="4222750" cy="4572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0" rIns="9144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82880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2200">
                <a:solidFill>
                  <a:srgbClr val="000000"/>
                </a:solidFill>
              </a:rPr>
              <a:t>2.</a:t>
            </a:r>
            <a:r>
              <a:rPr lang="ko-KR" altLang="en-US" sz="2200">
                <a:solidFill>
                  <a:srgbClr val="000000"/>
                </a:solidFill>
              </a:rPr>
              <a:t>저 천사여 찬송을 높이 불러서</a:t>
            </a:r>
          </a:p>
        </p:txBody>
      </p:sp>
      <p:sp>
        <p:nvSpPr>
          <p:cNvPr id="10245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8BAFA534-B43D-2A14-FD4B-0117B1DF6E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09088" y="9652000"/>
            <a:ext cx="4222750" cy="4572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0" rIns="9144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82880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2200">
                <a:solidFill>
                  <a:srgbClr val="FF0000"/>
                </a:solidFill>
              </a:rPr>
              <a:t>3.</a:t>
            </a:r>
            <a:r>
              <a:rPr lang="ko-KR" altLang="en-US" sz="2200">
                <a:solidFill>
                  <a:srgbClr val="FF0000"/>
                </a:solidFill>
              </a:rPr>
              <a:t>이 세상에 주께서 탄생할 때에</a:t>
            </a:r>
          </a:p>
        </p:txBody>
      </p:sp>
      <p:sp>
        <p:nvSpPr>
          <p:cNvPr id="10246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9CD22EBD-2FB8-7234-73EA-4A119739EC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558838" y="9652000"/>
            <a:ext cx="4222750" cy="4572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0" rIns="9144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82880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2200">
                <a:solidFill>
                  <a:srgbClr val="000000"/>
                </a:solidFill>
              </a:rPr>
              <a:t>4.</a:t>
            </a:r>
            <a:r>
              <a:rPr lang="ko-KR" altLang="en-US" sz="2200">
                <a:solidFill>
                  <a:srgbClr val="000000"/>
                </a:solidFill>
              </a:rPr>
              <a:t>여호와의 말씀이 육신을 입어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그림 1">
            <a:extLst>
              <a:ext uri="{FF2B5EF4-FFF2-40B4-BE49-F238E27FC236}">
                <a16:creationId xmlns:a16="http://schemas.microsoft.com/office/drawing/2014/main" id="{B4A97560-0203-34FB-01AA-05E39A7E301B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" y="0"/>
            <a:ext cx="18288000" cy="965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93099A4C-734C-30EB-1859-980CB9ACC0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9588" y="9652000"/>
            <a:ext cx="4222750" cy="4572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0" rIns="9144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82880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2200">
                <a:solidFill>
                  <a:srgbClr val="000000"/>
                </a:solidFill>
              </a:rPr>
              <a:t>1.</a:t>
            </a:r>
            <a:r>
              <a:rPr lang="ko-KR" altLang="en-US" sz="2200">
                <a:solidFill>
                  <a:srgbClr val="000000"/>
                </a:solidFill>
              </a:rPr>
              <a:t>참 반가운 성도여 다 이리</a:t>
            </a:r>
          </a:p>
        </p:txBody>
      </p:sp>
      <p:sp>
        <p:nvSpPr>
          <p:cNvPr id="11268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3E15E34E-5946-8949-BC80-54460D00C3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9338" y="9652000"/>
            <a:ext cx="4222750" cy="4572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0" rIns="9144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82880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2200">
                <a:solidFill>
                  <a:srgbClr val="000000"/>
                </a:solidFill>
              </a:rPr>
              <a:t>2.</a:t>
            </a:r>
            <a:r>
              <a:rPr lang="ko-KR" altLang="en-US" sz="2200">
                <a:solidFill>
                  <a:srgbClr val="000000"/>
                </a:solidFill>
              </a:rPr>
              <a:t>저 천사여 찬송을 높이 불러서</a:t>
            </a:r>
          </a:p>
        </p:txBody>
      </p:sp>
      <p:sp>
        <p:nvSpPr>
          <p:cNvPr id="11269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9B6B0EA3-CCEB-B90B-5C74-D6A932FCDB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09088" y="9652000"/>
            <a:ext cx="4222750" cy="4572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0" rIns="9144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82880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2200">
                <a:solidFill>
                  <a:srgbClr val="000000"/>
                </a:solidFill>
              </a:rPr>
              <a:t>3.</a:t>
            </a:r>
            <a:r>
              <a:rPr lang="ko-KR" altLang="en-US" sz="2200">
                <a:solidFill>
                  <a:srgbClr val="000000"/>
                </a:solidFill>
              </a:rPr>
              <a:t>이 세상에 주께서 탄생할 때에</a:t>
            </a:r>
          </a:p>
        </p:txBody>
      </p:sp>
      <p:sp>
        <p:nvSpPr>
          <p:cNvPr id="11270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898492E9-B173-4DB0-C9AB-EDEFDBD76B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558838" y="9652000"/>
            <a:ext cx="4222750" cy="4572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0" rIns="9144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82880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2200">
                <a:solidFill>
                  <a:srgbClr val="FF0000"/>
                </a:solidFill>
              </a:rPr>
              <a:t>4.</a:t>
            </a:r>
            <a:r>
              <a:rPr lang="ko-KR" altLang="en-US" sz="2200">
                <a:solidFill>
                  <a:srgbClr val="FF0000"/>
                </a:solidFill>
              </a:rPr>
              <a:t>여호와의 말씀이 육신을 입어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그림 1">
            <a:extLst>
              <a:ext uri="{FF2B5EF4-FFF2-40B4-BE49-F238E27FC236}">
                <a16:creationId xmlns:a16="http://schemas.microsoft.com/office/drawing/2014/main" id="{17DED4BA-4392-692F-678E-B2A124E9C3FF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" y="0"/>
            <a:ext cx="18288000" cy="965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C084AD2A-CBF6-556F-0FAC-541ABCABF7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9588" y="9652000"/>
            <a:ext cx="4222750" cy="4572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0" rIns="9144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82880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2200">
                <a:solidFill>
                  <a:srgbClr val="000000"/>
                </a:solidFill>
              </a:rPr>
              <a:t>1.</a:t>
            </a:r>
            <a:r>
              <a:rPr lang="ko-KR" altLang="en-US" sz="2200">
                <a:solidFill>
                  <a:srgbClr val="000000"/>
                </a:solidFill>
              </a:rPr>
              <a:t>참 반가운 성도여 다 이리</a:t>
            </a:r>
          </a:p>
        </p:txBody>
      </p:sp>
      <p:sp>
        <p:nvSpPr>
          <p:cNvPr id="12292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95ECD4FB-6C2B-92E6-CE03-560A1DF495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9338" y="9652000"/>
            <a:ext cx="4222750" cy="4572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0" rIns="9144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82880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2200">
                <a:solidFill>
                  <a:srgbClr val="000000"/>
                </a:solidFill>
              </a:rPr>
              <a:t>2.</a:t>
            </a:r>
            <a:r>
              <a:rPr lang="ko-KR" altLang="en-US" sz="2200">
                <a:solidFill>
                  <a:srgbClr val="000000"/>
                </a:solidFill>
              </a:rPr>
              <a:t>저 천사여 찬송을 높이 불러서</a:t>
            </a:r>
          </a:p>
        </p:txBody>
      </p:sp>
      <p:sp>
        <p:nvSpPr>
          <p:cNvPr id="12293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156BBC27-EAD2-ED49-7383-DA2A4BDBEB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09088" y="9652000"/>
            <a:ext cx="4222750" cy="4572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0" rIns="9144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82880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2200">
                <a:solidFill>
                  <a:srgbClr val="000000"/>
                </a:solidFill>
              </a:rPr>
              <a:t>3.</a:t>
            </a:r>
            <a:r>
              <a:rPr lang="ko-KR" altLang="en-US" sz="2200">
                <a:solidFill>
                  <a:srgbClr val="000000"/>
                </a:solidFill>
              </a:rPr>
              <a:t>이 세상에 주께서 탄생할 때에</a:t>
            </a:r>
          </a:p>
        </p:txBody>
      </p:sp>
      <p:sp>
        <p:nvSpPr>
          <p:cNvPr id="12294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4D1B6487-B6ED-FBA3-A6B0-09B235DAB1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558838" y="9652000"/>
            <a:ext cx="4222750" cy="4572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0" rIns="9144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82880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2200">
                <a:solidFill>
                  <a:srgbClr val="FF0000"/>
                </a:solidFill>
              </a:rPr>
              <a:t>4.</a:t>
            </a:r>
            <a:r>
              <a:rPr lang="ko-KR" altLang="en-US" sz="2200">
                <a:solidFill>
                  <a:srgbClr val="FF0000"/>
                </a:solidFill>
              </a:rPr>
              <a:t>여호와의 말씀이 육신을 입어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그림 1">
            <a:extLst>
              <a:ext uri="{FF2B5EF4-FFF2-40B4-BE49-F238E27FC236}">
                <a16:creationId xmlns:a16="http://schemas.microsoft.com/office/drawing/2014/main" id="{FC3ABD68-9403-7E73-DD1C-F83484B9D1EE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" y="0"/>
            <a:ext cx="18288000" cy="965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7CB29CF6-7294-C816-0B41-E83EA5EC54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9588" y="9652000"/>
            <a:ext cx="4222750" cy="4572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0" rIns="9144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82880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2200">
                <a:solidFill>
                  <a:srgbClr val="000000"/>
                </a:solidFill>
              </a:rPr>
              <a:t>1.</a:t>
            </a:r>
            <a:r>
              <a:rPr lang="ko-KR" altLang="en-US" sz="2200">
                <a:solidFill>
                  <a:srgbClr val="000000"/>
                </a:solidFill>
              </a:rPr>
              <a:t>참 반가운 성도여 다 이리</a:t>
            </a:r>
          </a:p>
        </p:txBody>
      </p:sp>
      <p:sp>
        <p:nvSpPr>
          <p:cNvPr id="13316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4636CF13-F04D-B1D9-FD69-46B74BD85C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9338" y="9652000"/>
            <a:ext cx="4222750" cy="4572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0" rIns="9144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82880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2200">
                <a:solidFill>
                  <a:srgbClr val="000000"/>
                </a:solidFill>
              </a:rPr>
              <a:t>2.</a:t>
            </a:r>
            <a:r>
              <a:rPr lang="ko-KR" altLang="en-US" sz="2200">
                <a:solidFill>
                  <a:srgbClr val="000000"/>
                </a:solidFill>
              </a:rPr>
              <a:t>저 천사여 찬송을 높이 불러서</a:t>
            </a:r>
          </a:p>
        </p:txBody>
      </p:sp>
      <p:sp>
        <p:nvSpPr>
          <p:cNvPr id="13317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B01E9A2F-F96B-8D12-7219-100863AFD6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09088" y="9652000"/>
            <a:ext cx="4222750" cy="4572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0" rIns="9144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82880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2200">
                <a:solidFill>
                  <a:srgbClr val="000000"/>
                </a:solidFill>
              </a:rPr>
              <a:t>3.</a:t>
            </a:r>
            <a:r>
              <a:rPr lang="ko-KR" altLang="en-US" sz="2200">
                <a:solidFill>
                  <a:srgbClr val="000000"/>
                </a:solidFill>
              </a:rPr>
              <a:t>이 세상에 주께서 탄생할 때에</a:t>
            </a:r>
          </a:p>
        </p:txBody>
      </p:sp>
      <p:sp>
        <p:nvSpPr>
          <p:cNvPr id="13318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8E68F2E8-BF76-A602-273C-0606535609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558838" y="9652000"/>
            <a:ext cx="4222750" cy="4572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0" rIns="9144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82880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2200">
                <a:solidFill>
                  <a:srgbClr val="FF0000"/>
                </a:solidFill>
              </a:rPr>
              <a:t>4.</a:t>
            </a:r>
            <a:r>
              <a:rPr lang="ko-KR" altLang="en-US" sz="2200">
                <a:solidFill>
                  <a:srgbClr val="FF0000"/>
                </a:solidFill>
              </a:rPr>
              <a:t>여호와의 말씀이 육신을 입어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그림 1">
            <a:extLst>
              <a:ext uri="{FF2B5EF4-FFF2-40B4-BE49-F238E27FC236}">
                <a16:creationId xmlns:a16="http://schemas.microsoft.com/office/drawing/2014/main" id="{9AA983AD-C209-66BD-FF11-485F0233875F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" y="0"/>
            <a:ext cx="18288000" cy="965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41A94751-2418-A0B9-0BB7-CBCB29414B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9588" y="9652000"/>
            <a:ext cx="4222750" cy="4572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0" rIns="9144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82880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2200">
                <a:solidFill>
                  <a:srgbClr val="FF0000"/>
                </a:solidFill>
              </a:rPr>
              <a:t>1.</a:t>
            </a:r>
            <a:r>
              <a:rPr lang="ko-KR" altLang="en-US" sz="2200">
                <a:solidFill>
                  <a:srgbClr val="FF0000"/>
                </a:solidFill>
              </a:rPr>
              <a:t>저 들 밖에 한밤중에 양 틈에</a:t>
            </a:r>
          </a:p>
        </p:txBody>
      </p:sp>
      <p:sp>
        <p:nvSpPr>
          <p:cNvPr id="2052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CECC5957-26E5-72AA-00D9-60A395CC8A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9338" y="9652000"/>
            <a:ext cx="4222750" cy="4572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0" rIns="9144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82880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2200">
                <a:solidFill>
                  <a:srgbClr val="000000"/>
                </a:solidFill>
              </a:rPr>
              <a:t>2.</a:t>
            </a:r>
            <a:r>
              <a:rPr lang="ko-KR" altLang="en-US" sz="2200">
                <a:solidFill>
                  <a:srgbClr val="000000"/>
                </a:solidFill>
              </a:rPr>
              <a:t>저 동방에 별 하나가 이상한</a:t>
            </a:r>
          </a:p>
        </p:txBody>
      </p:sp>
      <p:sp>
        <p:nvSpPr>
          <p:cNvPr id="2053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068A581A-87B8-9C84-E707-EAD35AA8F9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09088" y="9652000"/>
            <a:ext cx="4222750" cy="4572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0" rIns="9144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82880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2200">
                <a:solidFill>
                  <a:srgbClr val="000000"/>
                </a:solidFill>
              </a:rPr>
              <a:t>3.</a:t>
            </a:r>
            <a:r>
              <a:rPr lang="ko-KR" altLang="en-US" sz="2200">
                <a:solidFill>
                  <a:srgbClr val="000000"/>
                </a:solidFill>
              </a:rPr>
              <a:t>그 한 별이 베들레헴 향하여</a:t>
            </a:r>
          </a:p>
        </p:txBody>
      </p:sp>
      <p:sp>
        <p:nvSpPr>
          <p:cNvPr id="2054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29AD44AC-02A4-7DB0-5C62-FF23DF468E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558838" y="9652000"/>
            <a:ext cx="4222750" cy="4572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0" rIns="9144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82880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2200">
                <a:solidFill>
                  <a:srgbClr val="000000"/>
                </a:solidFill>
              </a:rPr>
              <a:t>4.</a:t>
            </a:r>
            <a:r>
              <a:rPr lang="ko-KR" altLang="en-US" sz="2200">
                <a:solidFill>
                  <a:srgbClr val="000000"/>
                </a:solidFill>
              </a:rPr>
              <a:t>저 동방의 박사들이 새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그림 1">
            <a:extLst>
              <a:ext uri="{FF2B5EF4-FFF2-40B4-BE49-F238E27FC236}">
                <a16:creationId xmlns:a16="http://schemas.microsoft.com/office/drawing/2014/main" id="{AD2E011A-AEC4-824E-8994-65D24AD42679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" y="0"/>
            <a:ext cx="18288000" cy="965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B52FAC6E-F800-63C8-7BD5-D32749E9D6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9588" y="9652000"/>
            <a:ext cx="4222750" cy="4572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0" rIns="9144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82880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2200">
                <a:solidFill>
                  <a:srgbClr val="FF0000"/>
                </a:solidFill>
              </a:rPr>
              <a:t>1.</a:t>
            </a:r>
            <a:r>
              <a:rPr lang="ko-KR" altLang="en-US" sz="2200">
                <a:solidFill>
                  <a:srgbClr val="FF0000"/>
                </a:solidFill>
              </a:rPr>
              <a:t>저 들 밖에 한밤중에 양 틈에</a:t>
            </a:r>
          </a:p>
        </p:txBody>
      </p:sp>
      <p:sp>
        <p:nvSpPr>
          <p:cNvPr id="3076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6F965E2E-1FE3-C162-31AB-5DED24F730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9338" y="9652000"/>
            <a:ext cx="4222750" cy="4572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0" rIns="9144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82880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2200">
                <a:solidFill>
                  <a:srgbClr val="000000"/>
                </a:solidFill>
              </a:rPr>
              <a:t>2.</a:t>
            </a:r>
            <a:r>
              <a:rPr lang="ko-KR" altLang="en-US" sz="2200">
                <a:solidFill>
                  <a:srgbClr val="000000"/>
                </a:solidFill>
              </a:rPr>
              <a:t>저 동방에 별 하나가 이상한</a:t>
            </a:r>
          </a:p>
        </p:txBody>
      </p:sp>
      <p:sp>
        <p:nvSpPr>
          <p:cNvPr id="3077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C8A24F88-FAE0-3EA6-5535-EB1AE3E856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09088" y="9652000"/>
            <a:ext cx="4222750" cy="4572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0" rIns="9144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82880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2200">
                <a:solidFill>
                  <a:srgbClr val="000000"/>
                </a:solidFill>
              </a:rPr>
              <a:t>3.</a:t>
            </a:r>
            <a:r>
              <a:rPr lang="ko-KR" altLang="en-US" sz="2200">
                <a:solidFill>
                  <a:srgbClr val="000000"/>
                </a:solidFill>
              </a:rPr>
              <a:t>그 한 별이 베들레헴 향하여</a:t>
            </a:r>
          </a:p>
        </p:txBody>
      </p:sp>
      <p:sp>
        <p:nvSpPr>
          <p:cNvPr id="3078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CFBA4628-7438-F423-BC6F-373CA37B3C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558838" y="9652000"/>
            <a:ext cx="4222750" cy="4572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0" rIns="9144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82880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2200">
                <a:solidFill>
                  <a:srgbClr val="000000"/>
                </a:solidFill>
              </a:rPr>
              <a:t>4.</a:t>
            </a:r>
            <a:r>
              <a:rPr lang="ko-KR" altLang="en-US" sz="2200">
                <a:solidFill>
                  <a:srgbClr val="000000"/>
                </a:solidFill>
              </a:rPr>
              <a:t>저 동방의 박사들이 새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그림 1">
            <a:extLst>
              <a:ext uri="{FF2B5EF4-FFF2-40B4-BE49-F238E27FC236}">
                <a16:creationId xmlns:a16="http://schemas.microsoft.com/office/drawing/2014/main" id="{D131ACA9-D98E-1B2C-CB16-AA422D54219E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" y="0"/>
            <a:ext cx="18288000" cy="965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52E7AC91-3FC0-3D8E-CBB9-972A8F4CC2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9588" y="9652000"/>
            <a:ext cx="4222750" cy="4572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0" rIns="9144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82880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2200">
                <a:solidFill>
                  <a:srgbClr val="FF0000"/>
                </a:solidFill>
              </a:rPr>
              <a:t>1.</a:t>
            </a:r>
            <a:r>
              <a:rPr lang="ko-KR" altLang="en-US" sz="2200">
                <a:solidFill>
                  <a:srgbClr val="FF0000"/>
                </a:solidFill>
              </a:rPr>
              <a:t>저 들 밖에 한밤중에 양 틈에</a:t>
            </a:r>
          </a:p>
        </p:txBody>
      </p:sp>
      <p:sp>
        <p:nvSpPr>
          <p:cNvPr id="4100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684F96AB-5E84-7B95-B902-BC6F6C0A81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9338" y="9652000"/>
            <a:ext cx="4222750" cy="4572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0" rIns="9144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82880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2200">
                <a:solidFill>
                  <a:srgbClr val="000000"/>
                </a:solidFill>
              </a:rPr>
              <a:t>2.</a:t>
            </a:r>
            <a:r>
              <a:rPr lang="ko-KR" altLang="en-US" sz="2200">
                <a:solidFill>
                  <a:srgbClr val="000000"/>
                </a:solidFill>
              </a:rPr>
              <a:t>저 동방에 별 하나가 이상한</a:t>
            </a:r>
          </a:p>
        </p:txBody>
      </p:sp>
      <p:sp>
        <p:nvSpPr>
          <p:cNvPr id="4101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92A94981-0EFC-DE51-F973-44D06BBFE5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09088" y="9652000"/>
            <a:ext cx="4222750" cy="4572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0" rIns="9144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82880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2200">
                <a:solidFill>
                  <a:srgbClr val="000000"/>
                </a:solidFill>
              </a:rPr>
              <a:t>3.</a:t>
            </a:r>
            <a:r>
              <a:rPr lang="ko-KR" altLang="en-US" sz="2200">
                <a:solidFill>
                  <a:srgbClr val="000000"/>
                </a:solidFill>
              </a:rPr>
              <a:t>그 한 별이 베들레헴 향하여</a:t>
            </a:r>
          </a:p>
        </p:txBody>
      </p:sp>
      <p:sp>
        <p:nvSpPr>
          <p:cNvPr id="4102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E02CA973-8735-3203-8C7B-E1CB9A5D8B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558838" y="9652000"/>
            <a:ext cx="4222750" cy="4572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0" rIns="9144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82880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2200">
                <a:solidFill>
                  <a:srgbClr val="000000"/>
                </a:solidFill>
              </a:rPr>
              <a:t>4.</a:t>
            </a:r>
            <a:r>
              <a:rPr lang="ko-KR" altLang="en-US" sz="2200">
                <a:solidFill>
                  <a:srgbClr val="000000"/>
                </a:solidFill>
              </a:rPr>
              <a:t>저 동방의 박사들이 새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그림 1">
            <a:extLst>
              <a:ext uri="{FF2B5EF4-FFF2-40B4-BE49-F238E27FC236}">
                <a16:creationId xmlns:a16="http://schemas.microsoft.com/office/drawing/2014/main" id="{7D9749A4-ED29-4B1B-3D52-E3686EB76021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" y="0"/>
            <a:ext cx="18288000" cy="965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8BD34785-1318-7D76-19C0-430A90E618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9588" y="9652000"/>
            <a:ext cx="4222750" cy="4572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0" rIns="9144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82880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2200">
                <a:solidFill>
                  <a:srgbClr val="000000"/>
                </a:solidFill>
              </a:rPr>
              <a:t>1.</a:t>
            </a:r>
            <a:r>
              <a:rPr lang="ko-KR" altLang="en-US" sz="2200">
                <a:solidFill>
                  <a:srgbClr val="000000"/>
                </a:solidFill>
              </a:rPr>
              <a:t>저 들 밖에 한밤중에 양 틈에</a:t>
            </a:r>
          </a:p>
        </p:txBody>
      </p:sp>
      <p:sp>
        <p:nvSpPr>
          <p:cNvPr id="5124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188F42C2-EC12-CA11-5188-975B4550D8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9338" y="9652000"/>
            <a:ext cx="4222750" cy="4572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0" rIns="9144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82880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2200">
                <a:solidFill>
                  <a:srgbClr val="FF0000"/>
                </a:solidFill>
              </a:rPr>
              <a:t>2.</a:t>
            </a:r>
            <a:r>
              <a:rPr lang="ko-KR" altLang="en-US" sz="2200">
                <a:solidFill>
                  <a:srgbClr val="FF0000"/>
                </a:solidFill>
              </a:rPr>
              <a:t>저 동방에 별 하나가 이상한</a:t>
            </a:r>
          </a:p>
        </p:txBody>
      </p:sp>
      <p:sp>
        <p:nvSpPr>
          <p:cNvPr id="5125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EAA1DD3D-6B3B-F1B4-C56C-440D8D97A9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09088" y="9652000"/>
            <a:ext cx="4222750" cy="4572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0" rIns="9144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82880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2200">
                <a:solidFill>
                  <a:srgbClr val="000000"/>
                </a:solidFill>
              </a:rPr>
              <a:t>3.</a:t>
            </a:r>
            <a:r>
              <a:rPr lang="ko-KR" altLang="en-US" sz="2200">
                <a:solidFill>
                  <a:srgbClr val="000000"/>
                </a:solidFill>
              </a:rPr>
              <a:t>그 한 별이 베들레헴 향하여</a:t>
            </a:r>
          </a:p>
        </p:txBody>
      </p:sp>
      <p:sp>
        <p:nvSpPr>
          <p:cNvPr id="5126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5518F529-EA6E-81CD-605C-A2AF8E68C7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558838" y="9652000"/>
            <a:ext cx="4222750" cy="4572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0" rIns="9144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82880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2200">
                <a:solidFill>
                  <a:srgbClr val="000000"/>
                </a:solidFill>
              </a:rPr>
              <a:t>4.</a:t>
            </a:r>
            <a:r>
              <a:rPr lang="ko-KR" altLang="en-US" sz="2200">
                <a:solidFill>
                  <a:srgbClr val="000000"/>
                </a:solidFill>
              </a:rPr>
              <a:t>저 동방의 박사들이 새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그림 1">
            <a:extLst>
              <a:ext uri="{FF2B5EF4-FFF2-40B4-BE49-F238E27FC236}">
                <a16:creationId xmlns:a16="http://schemas.microsoft.com/office/drawing/2014/main" id="{C78AAFE9-6A0C-6857-11C5-2B35BDB2200E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" y="0"/>
            <a:ext cx="18288000" cy="965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BD3DB3B2-6F7F-630F-11B9-2E12AD31F2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9588" y="9652000"/>
            <a:ext cx="4222750" cy="4572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0" rIns="9144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82880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2200">
                <a:solidFill>
                  <a:srgbClr val="000000"/>
                </a:solidFill>
              </a:rPr>
              <a:t>1.</a:t>
            </a:r>
            <a:r>
              <a:rPr lang="ko-KR" altLang="en-US" sz="2200">
                <a:solidFill>
                  <a:srgbClr val="000000"/>
                </a:solidFill>
              </a:rPr>
              <a:t>저 들 밖에 한밤중에 양 틈에</a:t>
            </a:r>
          </a:p>
        </p:txBody>
      </p:sp>
      <p:sp>
        <p:nvSpPr>
          <p:cNvPr id="6148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587E4CE9-78D4-67C8-707F-E0BC144A11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9338" y="9652000"/>
            <a:ext cx="4222750" cy="4572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0" rIns="9144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82880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2200">
                <a:solidFill>
                  <a:srgbClr val="FF0000"/>
                </a:solidFill>
              </a:rPr>
              <a:t>2.</a:t>
            </a:r>
            <a:r>
              <a:rPr lang="ko-KR" altLang="en-US" sz="2200">
                <a:solidFill>
                  <a:srgbClr val="FF0000"/>
                </a:solidFill>
              </a:rPr>
              <a:t>저 동방에 별 하나가 이상한</a:t>
            </a:r>
          </a:p>
        </p:txBody>
      </p:sp>
      <p:sp>
        <p:nvSpPr>
          <p:cNvPr id="6149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1A2D7555-8E51-01D7-BDBF-18175B613D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09088" y="9652000"/>
            <a:ext cx="4222750" cy="4572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0" rIns="9144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82880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2200">
                <a:solidFill>
                  <a:srgbClr val="000000"/>
                </a:solidFill>
              </a:rPr>
              <a:t>3.</a:t>
            </a:r>
            <a:r>
              <a:rPr lang="ko-KR" altLang="en-US" sz="2200">
                <a:solidFill>
                  <a:srgbClr val="000000"/>
                </a:solidFill>
              </a:rPr>
              <a:t>그 한 별이 베들레헴 향하여</a:t>
            </a:r>
          </a:p>
        </p:txBody>
      </p:sp>
      <p:sp>
        <p:nvSpPr>
          <p:cNvPr id="6150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1BC9E28F-A497-90A1-A8A3-E76D810851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558838" y="9652000"/>
            <a:ext cx="4222750" cy="4572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0" rIns="9144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82880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2200">
                <a:solidFill>
                  <a:srgbClr val="000000"/>
                </a:solidFill>
              </a:rPr>
              <a:t>4.</a:t>
            </a:r>
            <a:r>
              <a:rPr lang="ko-KR" altLang="en-US" sz="2200">
                <a:solidFill>
                  <a:srgbClr val="000000"/>
                </a:solidFill>
              </a:rPr>
              <a:t>저 동방의 박사들이 새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그림 1">
            <a:extLst>
              <a:ext uri="{FF2B5EF4-FFF2-40B4-BE49-F238E27FC236}">
                <a16:creationId xmlns:a16="http://schemas.microsoft.com/office/drawing/2014/main" id="{2BD9D615-9566-639C-72F1-8DC51EC40C21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" y="0"/>
            <a:ext cx="18288000" cy="965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8BC9FF24-C1F9-60C3-A868-EB813C72FD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9588" y="9652000"/>
            <a:ext cx="4222750" cy="4572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0" rIns="9144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82880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2200">
                <a:solidFill>
                  <a:srgbClr val="FF0000"/>
                </a:solidFill>
              </a:rPr>
              <a:t>1.</a:t>
            </a:r>
            <a:r>
              <a:rPr lang="ko-KR" altLang="en-US" sz="2200">
                <a:solidFill>
                  <a:srgbClr val="FF0000"/>
                </a:solidFill>
              </a:rPr>
              <a:t>당신은 영광의 왕 당신은</a:t>
            </a:r>
          </a:p>
        </p:txBody>
      </p:sp>
      <p:sp>
        <p:nvSpPr>
          <p:cNvPr id="5124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D2665582-6A55-F595-8412-23F0A8ECB1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9338" y="9652000"/>
            <a:ext cx="4222750" cy="4572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0" rIns="9144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82880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2200">
                <a:solidFill>
                  <a:srgbClr val="000000"/>
                </a:solidFill>
              </a:rPr>
              <a:t>7.</a:t>
            </a:r>
            <a:r>
              <a:rPr lang="ko-KR" altLang="en-US" sz="2200">
                <a:solidFill>
                  <a:srgbClr val="000000"/>
                </a:solidFill>
              </a:rPr>
              <a:t>주님은 영광의 왕 주님은</a:t>
            </a:r>
          </a:p>
        </p:txBody>
      </p:sp>
      <p:sp>
        <p:nvSpPr>
          <p:cNvPr id="5125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B4B67DEE-FEA9-2A0C-440E-6BF611FDC6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09088" y="9652000"/>
            <a:ext cx="4222750" cy="4572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0" rIns="9144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82880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2200">
                <a:solidFill>
                  <a:srgbClr val="000000"/>
                </a:solidFill>
              </a:rPr>
              <a:t>9.</a:t>
            </a:r>
            <a:r>
              <a:rPr lang="ko-KR" altLang="en-US" sz="2200">
                <a:solidFill>
                  <a:srgbClr val="000000"/>
                </a:solidFill>
              </a:rPr>
              <a:t>천사가 무릎 꿇고 예배하고</a:t>
            </a:r>
          </a:p>
        </p:txBody>
      </p:sp>
      <p:sp>
        <p:nvSpPr>
          <p:cNvPr id="5126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0BD88B2E-9E44-C8F7-E598-FD7FAB7920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558838" y="9652000"/>
            <a:ext cx="4222750" cy="4572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0" rIns="9144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82880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2200">
                <a:solidFill>
                  <a:srgbClr val="000000"/>
                </a:solidFill>
              </a:rPr>
              <a:t>11.</a:t>
            </a:r>
            <a:r>
              <a:rPr lang="ko-KR" altLang="en-US" sz="2200">
                <a:solidFill>
                  <a:srgbClr val="000000"/>
                </a:solidFill>
              </a:rPr>
              <a:t>호산나 다윗의 자손께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그림 1">
            <a:extLst>
              <a:ext uri="{FF2B5EF4-FFF2-40B4-BE49-F238E27FC236}">
                <a16:creationId xmlns:a16="http://schemas.microsoft.com/office/drawing/2014/main" id="{0FEE069D-7EA2-2365-7961-451133C7AECD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" y="0"/>
            <a:ext cx="18288000" cy="965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B623EBE4-5A3A-CB28-24EC-853080C844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9588" y="9652000"/>
            <a:ext cx="4222750" cy="4572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0" rIns="9144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82880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2200">
                <a:solidFill>
                  <a:srgbClr val="000000"/>
                </a:solidFill>
              </a:rPr>
              <a:t>1.</a:t>
            </a:r>
            <a:r>
              <a:rPr lang="ko-KR" altLang="en-US" sz="2200">
                <a:solidFill>
                  <a:srgbClr val="000000"/>
                </a:solidFill>
              </a:rPr>
              <a:t>저 들 밖에 한밤중에 양 틈에</a:t>
            </a:r>
          </a:p>
        </p:txBody>
      </p:sp>
      <p:sp>
        <p:nvSpPr>
          <p:cNvPr id="7172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8C9F8E25-6375-F342-84AE-9AB2B9362A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9338" y="9652000"/>
            <a:ext cx="4222750" cy="4572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0" rIns="9144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82880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2200">
                <a:solidFill>
                  <a:srgbClr val="FF0000"/>
                </a:solidFill>
              </a:rPr>
              <a:t>2.</a:t>
            </a:r>
            <a:r>
              <a:rPr lang="ko-KR" altLang="en-US" sz="2200">
                <a:solidFill>
                  <a:srgbClr val="FF0000"/>
                </a:solidFill>
              </a:rPr>
              <a:t>저 동방에 별 하나가 이상한</a:t>
            </a:r>
          </a:p>
        </p:txBody>
      </p:sp>
      <p:sp>
        <p:nvSpPr>
          <p:cNvPr id="7173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FD7A18B8-D90C-F8D4-05ED-80D495B0DE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09088" y="9652000"/>
            <a:ext cx="4222750" cy="4572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0" rIns="9144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82880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2200">
                <a:solidFill>
                  <a:srgbClr val="000000"/>
                </a:solidFill>
              </a:rPr>
              <a:t>3.</a:t>
            </a:r>
            <a:r>
              <a:rPr lang="ko-KR" altLang="en-US" sz="2200">
                <a:solidFill>
                  <a:srgbClr val="000000"/>
                </a:solidFill>
              </a:rPr>
              <a:t>그 한 별이 베들레헴 향하여</a:t>
            </a:r>
          </a:p>
        </p:txBody>
      </p:sp>
      <p:sp>
        <p:nvSpPr>
          <p:cNvPr id="7174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290BFB46-18E8-0F16-2CD5-A9B4C2EAAB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558838" y="9652000"/>
            <a:ext cx="4222750" cy="4572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0" rIns="9144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82880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2200">
                <a:solidFill>
                  <a:srgbClr val="000000"/>
                </a:solidFill>
              </a:rPr>
              <a:t>4.</a:t>
            </a:r>
            <a:r>
              <a:rPr lang="ko-KR" altLang="en-US" sz="2200">
                <a:solidFill>
                  <a:srgbClr val="000000"/>
                </a:solidFill>
              </a:rPr>
              <a:t>저 동방의 박사들이 새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그림 1">
            <a:extLst>
              <a:ext uri="{FF2B5EF4-FFF2-40B4-BE49-F238E27FC236}">
                <a16:creationId xmlns:a16="http://schemas.microsoft.com/office/drawing/2014/main" id="{725DE638-6710-D203-D759-8AE60B31DFB6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" y="0"/>
            <a:ext cx="18288000" cy="965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78E446C1-E4EE-E5CD-4AF5-11CBF3DB97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9588" y="9652000"/>
            <a:ext cx="4222750" cy="4572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0" rIns="9144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82880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2200">
                <a:solidFill>
                  <a:srgbClr val="000000"/>
                </a:solidFill>
              </a:rPr>
              <a:t>1.</a:t>
            </a:r>
            <a:r>
              <a:rPr lang="ko-KR" altLang="en-US" sz="2200">
                <a:solidFill>
                  <a:srgbClr val="000000"/>
                </a:solidFill>
              </a:rPr>
              <a:t>저 들 밖에 한밤중에 양 틈에</a:t>
            </a:r>
          </a:p>
        </p:txBody>
      </p:sp>
      <p:sp>
        <p:nvSpPr>
          <p:cNvPr id="8196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198185AA-1A3B-0971-6EEC-DD7FE7773F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9338" y="9652000"/>
            <a:ext cx="4222750" cy="4572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0" rIns="9144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82880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2200">
                <a:solidFill>
                  <a:srgbClr val="000000"/>
                </a:solidFill>
              </a:rPr>
              <a:t>2.</a:t>
            </a:r>
            <a:r>
              <a:rPr lang="ko-KR" altLang="en-US" sz="2200">
                <a:solidFill>
                  <a:srgbClr val="000000"/>
                </a:solidFill>
              </a:rPr>
              <a:t>저 동방에 별 하나가 이상한</a:t>
            </a:r>
          </a:p>
        </p:txBody>
      </p:sp>
      <p:sp>
        <p:nvSpPr>
          <p:cNvPr id="8197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46509337-6680-6710-02BA-C3D8491BCF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09088" y="9652000"/>
            <a:ext cx="4222750" cy="4572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0" rIns="9144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82880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2200">
                <a:solidFill>
                  <a:srgbClr val="FF0000"/>
                </a:solidFill>
              </a:rPr>
              <a:t>3.</a:t>
            </a:r>
            <a:r>
              <a:rPr lang="ko-KR" altLang="en-US" sz="2200">
                <a:solidFill>
                  <a:srgbClr val="FF0000"/>
                </a:solidFill>
              </a:rPr>
              <a:t>그 한 별이 베들레헴 향하여</a:t>
            </a:r>
          </a:p>
        </p:txBody>
      </p:sp>
      <p:sp>
        <p:nvSpPr>
          <p:cNvPr id="8198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1B189B60-D2D0-D40E-38C3-FC445E073F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558838" y="9652000"/>
            <a:ext cx="4222750" cy="4572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0" rIns="9144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82880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2200">
                <a:solidFill>
                  <a:srgbClr val="000000"/>
                </a:solidFill>
              </a:rPr>
              <a:t>4.</a:t>
            </a:r>
            <a:r>
              <a:rPr lang="ko-KR" altLang="en-US" sz="2200">
                <a:solidFill>
                  <a:srgbClr val="000000"/>
                </a:solidFill>
              </a:rPr>
              <a:t>저 동방의 박사들이 새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그림 1">
            <a:extLst>
              <a:ext uri="{FF2B5EF4-FFF2-40B4-BE49-F238E27FC236}">
                <a16:creationId xmlns:a16="http://schemas.microsoft.com/office/drawing/2014/main" id="{6AEE3E11-3BDF-413A-B5E6-C9ADF3E73D5E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" y="0"/>
            <a:ext cx="18288000" cy="965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7CFBDA5E-3A85-B6E9-409C-3B52E51CA1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9588" y="9652000"/>
            <a:ext cx="4222750" cy="4572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0" rIns="9144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82880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2200">
                <a:solidFill>
                  <a:srgbClr val="000000"/>
                </a:solidFill>
              </a:rPr>
              <a:t>1.</a:t>
            </a:r>
            <a:r>
              <a:rPr lang="ko-KR" altLang="en-US" sz="2200">
                <a:solidFill>
                  <a:srgbClr val="000000"/>
                </a:solidFill>
              </a:rPr>
              <a:t>저 들 밖에 한밤중에 양 틈에</a:t>
            </a:r>
          </a:p>
        </p:txBody>
      </p:sp>
      <p:sp>
        <p:nvSpPr>
          <p:cNvPr id="9220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2229066D-C504-CBE5-91D3-034C6491C9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9338" y="9652000"/>
            <a:ext cx="4222750" cy="4572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0" rIns="9144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82880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2200">
                <a:solidFill>
                  <a:srgbClr val="000000"/>
                </a:solidFill>
              </a:rPr>
              <a:t>2.</a:t>
            </a:r>
            <a:r>
              <a:rPr lang="ko-KR" altLang="en-US" sz="2200">
                <a:solidFill>
                  <a:srgbClr val="000000"/>
                </a:solidFill>
              </a:rPr>
              <a:t>저 동방에 별 하나가 이상한</a:t>
            </a:r>
          </a:p>
        </p:txBody>
      </p:sp>
      <p:sp>
        <p:nvSpPr>
          <p:cNvPr id="9221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86411345-3C6E-923E-8C58-DC7F0F6563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09088" y="9652000"/>
            <a:ext cx="4222750" cy="4572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0" rIns="9144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82880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2200">
                <a:solidFill>
                  <a:srgbClr val="FF0000"/>
                </a:solidFill>
              </a:rPr>
              <a:t>3.</a:t>
            </a:r>
            <a:r>
              <a:rPr lang="ko-KR" altLang="en-US" sz="2200">
                <a:solidFill>
                  <a:srgbClr val="FF0000"/>
                </a:solidFill>
              </a:rPr>
              <a:t>그 한 별이 베들레헴 향하여</a:t>
            </a:r>
          </a:p>
        </p:txBody>
      </p:sp>
      <p:sp>
        <p:nvSpPr>
          <p:cNvPr id="9222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6E9C238D-69B3-33F0-E0C4-C643E497BA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558838" y="9652000"/>
            <a:ext cx="4222750" cy="4572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0" rIns="9144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82880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2200">
                <a:solidFill>
                  <a:srgbClr val="000000"/>
                </a:solidFill>
              </a:rPr>
              <a:t>4.</a:t>
            </a:r>
            <a:r>
              <a:rPr lang="ko-KR" altLang="en-US" sz="2200">
                <a:solidFill>
                  <a:srgbClr val="000000"/>
                </a:solidFill>
              </a:rPr>
              <a:t>저 동방의 박사들이 새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그림 1">
            <a:extLst>
              <a:ext uri="{FF2B5EF4-FFF2-40B4-BE49-F238E27FC236}">
                <a16:creationId xmlns:a16="http://schemas.microsoft.com/office/drawing/2014/main" id="{3267CAAC-DDD5-EEB8-B5C0-4D98E8169C45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" y="0"/>
            <a:ext cx="18288000" cy="965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06641E9E-25C4-8353-A7AE-F9826DB001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9588" y="9652000"/>
            <a:ext cx="4222750" cy="4572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0" rIns="9144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82880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2200">
                <a:solidFill>
                  <a:srgbClr val="000000"/>
                </a:solidFill>
              </a:rPr>
              <a:t>1.</a:t>
            </a:r>
            <a:r>
              <a:rPr lang="ko-KR" altLang="en-US" sz="2200">
                <a:solidFill>
                  <a:srgbClr val="000000"/>
                </a:solidFill>
              </a:rPr>
              <a:t>저 들 밖에 한밤중에 양 틈에</a:t>
            </a:r>
          </a:p>
        </p:txBody>
      </p:sp>
      <p:sp>
        <p:nvSpPr>
          <p:cNvPr id="10244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6F3281D7-CE25-2046-03BD-7218E5A872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9338" y="9652000"/>
            <a:ext cx="4222750" cy="4572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0" rIns="9144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82880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2200">
                <a:solidFill>
                  <a:srgbClr val="000000"/>
                </a:solidFill>
              </a:rPr>
              <a:t>2.</a:t>
            </a:r>
            <a:r>
              <a:rPr lang="ko-KR" altLang="en-US" sz="2200">
                <a:solidFill>
                  <a:srgbClr val="000000"/>
                </a:solidFill>
              </a:rPr>
              <a:t>저 동방에 별 하나가 이상한</a:t>
            </a:r>
          </a:p>
        </p:txBody>
      </p:sp>
      <p:sp>
        <p:nvSpPr>
          <p:cNvPr id="10245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D2FBA56C-A7DA-037B-575C-E2E8DA96C8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09088" y="9652000"/>
            <a:ext cx="4222750" cy="4572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0" rIns="9144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82880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2200">
                <a:solidFill>
                  <a:srgbClr val="FF0000"/>
                </a:solidFill>
              </a:rPr>
              <a:t>3.</a:t>
            </a:r>
            <a:r>
              <a:rPr lang="ko-KR" altLang="en-US" sz="2200">
                <a:solidFill>
                  <a:srgbClr val="FF0000"/>
                </a:solidFill>
              </a:rPr>
              <a:t>그 한 별이 베들레헴 향하여</a:t>
            </a:r>
          </a:p>
        </p:txBody>
      </p:sp>
      <p:sp>
        <p:nvSpPr>
          <p:cNvPr id="10246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648604E3-99B4-06E5-E685-E71DF4F3C0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558838" y="9652000"/>
            <a:ext cx="4222750" cy="4572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0" rIns="9144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82880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2200">
                <a:solidFill>
                  <a:srgbClr val="000000"/>
                </a:solidFill>
              </a:rPr>
              <a:t>4.</a:t>
            </a:r>
            <a:r>
              <a:rPr lang="ko-KR" altLang="en-US" sz="2200">
                <a:solidFill>
                  <a:srgbClr val="000000"/>
                </a:solidFill>
              </a:rPr>
              <a:t>저 동방의 박사들이 새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그림 1">
            <a:extLst>
              <a:ext uri="{FF2B5EF4-FFF2-40B4-BE49-F238E27FC236}">
                <a16:creationId xmlns:a16="http://schemas.microsoft.com/office/drawing/2014/main" id="{7E650481-42B0-2451-BA40-96966A0E31B5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" y="0"/>
            <a:ext cx="18288000" cy="965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BC653676-B08E-BFCC-5EC3-9D73A26370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9588" y="9652000"/>
            <a:ext cx="4222750" cy="4572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0" rIns="9144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82880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2200">
                <a:solidFill>
                  <a:srgbClr val="000000"/>
                </a:solidFill>
              </a:rPr>
              <a:t>1.</a:t>
            </a:r>
            <a:r>
              <a:rPr lang="ko-KR" altLang="en-US" sz="2200">
                <a:solidFill>
                  <a:srgbClr val="000000"/>
                </a:solidFill>
              </a:rPr>
              <a:t>저 들 밖에 한밤중에 양 틈에</a:t>
            </a:r>
          </a:p>
        </p:txBody>
      </p:sp>
      <p:sp>
        <p:nvSpPr>
          <p:cNvPr id="11268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CF903363-F7EC-BFAF-8D92-8FA66E6CF4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9338" y="9652000"/>
            <a:ext cx="4222750" cy="4572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0" rIns="9144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82880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2200">
                <a:solidFill>
                  <a:srgbClr val="000000"/>
                </a:solidFill>
              </a:rPr>
              <a:t>2.</a:t>
            </a:r>
            <a:r>
              <a:rPr lang="ko-KR" altLang="en-US" sz="2200">
                <a:solidFill>
                  <a:srgbClr val="000000"/>
                </a:solidFill>
              </a:rPr>
              <a:t>저 동방에 별 하나가 이상한</a:t>
            </a:r>
          </a:p>
        </p:txBody>
      </p:sp>
      <p:sp>
        <p:nvSpPr>
          <p:cNvPr id="11269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8564EC94-4016-01D6-6024-363D991036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09088" y="9652000"/>
            <a:ext cx="4222750" cy="4572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0" rIns="9144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82880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2200">
                <a:solidFill>
                  <a:srgbClr val="000000"/>
                </a:solidFill>
              </a:rPr>
              <a:t>3.</a:t>
            </a:r>
            <a:r>
              <a:rPr lang="ko-KR" altLang="en-US" sz="2200">
                <a:solidFill>
                  <a:srgbClr val="000000"/>
                </a:solidFill>
              </a:rPr>
              <a:t>그 한 별이 베들레헴 향하여</a:t>
            </a:r>
          </a:p>
        </p:txBody>
      </p:sp>
      <p:sp>
        <p:nvSpPr>
          <p:cNvPr id="11270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5459553C-1A88-07AF-8AB6-8A3150EEEC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558838" y="9652000"/>
            <a:ext cx="4222750" cy="4572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0" rIns="9144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82880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2200">
                <a:solidFill>
                  <a:srgbClr val="FF0000"/>
                </a:solidFill>
              </a:rPr>
              <a:t>4.</a:t>
            </a:r>
            <a:r>
              <a:rPr lang="ko-KR" altLang="en-US" sz="2200">
                <a:solidFill>
                  <a:srgbClr val="FF0000"/>
                </a:solidFill>
              </a:rPr>
              <a:t>저 동방의 박사들이 새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그림 1">
            <a:extLst>
              <a:ext uri="{FF2B5EF4-FFF2-40B4-BE49-F238E27FC236}">
                <a16:creationId xmlns:a16="http://schemas.microsoft.com/office/drawing/2014/main" id="{2F082DEC-A87B-587C-E4C8-1F291C2FA7B2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" y="0"/>
            <a:ext cx="18288000" cy="965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9AB211A9-BAF9-AD62-4D21-F10BE15C8C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9588" y="9652000"/>
            <a:ext cx="4222750" cy="4572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0" rIns="9144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82880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2200">
                <a:solidFill>
                  <a:srgbClr val="000000"/>
                </a:solidFill>
              </a:rPr>
              <a:t>1.</a:t>
            </a:r>
            <a:r>
              <a:rPr lang="ko-KR" altLang="en-US" sz="2200">
                <a:solidFill>
                  <a:srgbClr val="000000"/>
                </a:solidFill>
              </a:rPr>
              <a:t>저 들 밖에 한밤중에 양 틈에</a:t>
            </a:r>
          </a:p>
        </p:txBody>
      </p:sp>
      <p:sp>
        <p:nvSpPr>
          <p:cNvPr id="12292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473575D0-9964-2766-8F69-21618F2E68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9338" y="9652000"/>
            <a:ext cx="4222750" cy="4572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0" rIns="9144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82880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2200">
                <a:solidFill>
                  <a:srgbClr val="000000"/>
                </a:solidFill>
              </a:rPr>
              <a:t>2.</a:t>
            </a:r>
            <a:r>
              <a:rPr lang="ko-KR" altLang="en-US" sz="2200">
                <a:solidFill>
                  <a:srgbClr val="000000"/>
                </a:solidFill>
              </a:rPr>
              <a:t>저 동방에 별 하나가 이상한</a:t>
            </a:r>
          </a:p>
        </p:txBody>
      </p:sp>
      <p:sp>
        <p:nvSpPr>
          <p:cNvPr id="12293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1EF99696-6034-A7AD-E79E-70CE2C259E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09088" y="9652000"/>
            <a:ext cx="4222750" cy="4572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0" rIns="9144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82880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2200">
                <a:solidFill>
                  <a:srgbClr val="000000"/>
                </a:solidFill>
              </a:rPr>
              <a:t>3.</a:t>
            </a:r>
            <a:r>
              <a:rPr lang="ko-KR" altLang="en-US" sz="2200">
                <a:solidFill>
                  <a:srgbClr val="000000"/>
                </a:solidFill>
              </a:rPr>
              <a:t>그 한 별이 베들레헴 향하여</a:t>
            </a:r>
          </a:p>
        </p:txBody>
      </p:sp>
      <p:sp>
        <p:nvSpPr>
          <p:cNvPr id="12294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983BA58C-0BC6-4CB0-778C-539A68EE81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558838" y="9652000"/>
            <a:ext cx="4222750" cy="4572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0" rIns="9144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82880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2200">
                <a:solidFill>
                  <a:srgbClr val="FF0000"/>
                </a:solidFill>
              </a:rPr>
              <a:t>4.</a:t>
            </a:r>
            <a:r>
              <a:rPr lang="ko-KR" altLang="en-US" sz="2200">
                <a:solidFill>
                  <a:srgbClr val="FF0000"/>
                </a:solidFill>
              </a:rPr>
              <a:t>저 동방의 박사들이 새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그림 1">
            <a:extLst>
              <a:ext uri="{FF2B5EF4-FFF2-40B4-BE49-F238E27FC236}">
                <a16:creationId xmlns:a16="http://schemas.microsoft.com/office/drawing/2014/main" id="{CD797582-D0E6-7EBD-A0FC-9DD2789E10AB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695"/>
          <a:stretch>
            <a:fillRect/>
          </a:stretch>
        </p:blipFill>
        <p:spPr bwMode="auto">
          <a:xfrm>
            <a:off x="1587" y="0"/>
            <a:ext cx="18288000" cy="4854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E4E04517-4CB7-4E6E-1D57-05F36C8D34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9588" y="9652000"/>
            <a:ext cx="4222750" cy="4572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0" rIns="9144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82880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2200">
                <a:solidFill>
                  <a:srgbClr val="000000"/>
                </a:solidFill>
              </a:rPr>
              <a:t>1.</a:t>
            </a:r>
            <a:r>
              <a:rPr lang="ko-KR" altLang="en-US" sz="2200">
                <a:solidFill>
                  <a:srgbClr val="000000"/>
                </a:solidFill>
              </a:rPr>
              <a:t>저 들 밖에 한밤중에 양 틈에</a:t>
            </a:r>
          </a:p>
        </p:txBody>
      </p:sp>
      <p:sp>
        <p:nvSpPr>
          <p:cNvPr id="13316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3450CD92-315E-7558-B563-400C1BB31C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9338" y="9652000"/>
            <a:ext cx="4222750" cy="4572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0" rIns="9144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82880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2200">
                <a:solidFill>
                  <a:srgbClr val="000000"/>
                </a:solidFill>
              </a:rPr>
              <a:t>2.</a:t>
            </a:r>
            <a:r>
              <a:rPr lang="ko-KR" altLang="en-US" sz="2200">
                <a:solidFill>
                  <a:srgbClr val="000000"/>
                </a:solidFill>
              </a:rPr>
              <a:t>저 동방에 별 하나가 이상한</a:t>
            </a:r>
          </a:p>
        </p:txBody>
      </p:sp>
      <p:sp>
        <p:nvSpPr>
          <p:cNvPr id="13317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AEF87FF0-A837-6407-F9E4-33AD0AB69E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09088" y="9652000"/>
            <a:ext cx="4222750" cy="4572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0" rIns="9144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82880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2200">
                <a:solidFill>
                  <a:srgbClr val="000000"/>
                </a:solidFill>
              </a:rPr>
              <a:t>3.</a:t>
            </a:r>
            <a:r>
              <a:rPr lang="ko-KR" altLang="en-US" sz="2200">
                <a:solidFill>
                  <a:srgbClr val="000000"/>
                </a:solidFill>
              </a:rPr>
              <a:t>그 한 별이 베들레헴 향하여</a:t>
            </a:r>
          </a:p>
        </p:txBody>
      </p:sp>
      <p:sp>
        <p:nvSpPr>
          <p:cNvPr id="13318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16CFA9EC-F44B-8D10-FC01-D0029C7A41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558838" y="9652000"/>
            <a:ext cx="4222750" cy="4572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0" rIns="9144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82880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2200">
                <a:solidFill>
                  <a:srgbClr val="FF0000"/>
                </a:solidFill>
              </a:rPr>
              <a:t>4.</a:t>
            </a:r>
            <a:r>
              <a:rPr lang="ko-KR" altLang="en-US" sz="2200">
                <a:solidFill>
                  <a:srgbClr val="FF0000"/>
                </a:solidFill>
              </a:rPr>
              <a:t>저 동방의 박사들이 새</a:t>
            </a:r>
          </a:p>
        </p:txBody>
      </p:sp>
      <p:pic>
        <p:nvPicPr>
          <p:cNvPr id="13319" name="그림 1">
            <a:extLst>
              <a:ext uri="{FF2B5EF4-FFF2-40B4-BE49-F238E27FC236}">
                <a16:creationId xmlns:a16="http://schemas.microsoft.com/office/drawing/2014/main" id="{02B3EF26-5EAF-D4DE-0B61-306BF6217EC7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481" r="2026"/>
          <a:stretch>
            <a:fillRect/>
          </a:stretch>
        </p:blipFill>
        <p:spPr bwMode="auto">
          <a:xfrm>
            <a:off x="1004888" y="5143501"/>
            <a:ext cx="17281526" cy="448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>
            <a:extLst>
              <a:ext uri="{FF2B5EF4-FFF2-40B4-BE49-F238E27FC236}">
                <a16:creationId xmlns:a16="http://schemas.microsoft.com/office/drawing/2014/main" id="{A4D5EA65-BC8D-33F7-D47B-DB0A7EDEB8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5B87CA2C-06D2-5FFF-5DA9-EEBE44B7975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1175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5364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>
            <a:extLst>
              <a:ext uri="{FF2B5EF4-FFF2-40B4-BE49-F238E27FC236}">
                <a16:creationId xmlns:a16="http://schemas.microsoft.com/office/drawing/2014/main" id="{849B8087-7AC8-0F46-A884-00B5C659B1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FD9ECC4C-7247-2DF0-A034-74146F51A6B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1175" cy="10287000"/>
          </a:xfrm>
          <a:prstGeom prst="rect">
            <a:avLst/>
          </a:prstGeom>
        </p:spPr>
      </p:pic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D96BB7F0-A5D5-A860-7EC1-D2207C7ED884}"/>
              </a:ext>
            </a:extLst>
          </p:cNvPr>
          <p:cNvSpPr txBox="1">
            <a:spLocks/>
          </p:cNvSpPr>
          <p:nvPr/>
        </p:nvSpPr>
        <p:spPr>
          <a:xfrm>
            <a:off x="0" y="3468795"/>
            <a:ext cx="18291175" cy="1909548"/>
          </a:xfrm>
          <a:prstGeom prst="rect">
            <a:avLst/>
          </a:prstGeom>
          <a:ln>
            <a:noFill/>
          </a:ln>
        </p:spPr>
        <p:txBody>
          <a:bodyPr wrap="square" lIns="0" tIns="0" rIns="0" bIns="108000" anchor="t" anchorCtr="0">
            <a:spAutoFit/>
          </a:bodyPr>
          <a:lstStyle>
            <a:lvl1pPr marL="0" indent="0" algn="ctr" defTabSz="1632753" rtl="0" eaLnBrk="1" latinLnBrk="1" hangingPunct="1">
              <a:spcBef>
                <a:spcPct val="20000"/>
              </a:spcBef>
              <a:buFont typeface="Arial" pitchFamily="34" charset="0"/>
              <a:buNone/>
              <a:defRPr sz="13000" b="0" kern="1200" spc="0">
                <a:ln w="28575">
                  <a:solidFill>
                    <a:srgbClr val="61240C"/>
                  </a:solidFill>
                </a:ln>
                <a:solidFill>
                  <a:schemeClr val="bg1"/>
                </a:solidFill>
                <a:effectLst>
                  <a:glow rad="38100">
                    <a:srgbClr val="61240C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국립박물관문화재단클래식 Bold" panose="02020603020101020101" pitchFamily="18" charset="-127"/>
                <a:ea typeface="국립박물관문화재단클래식 Bold" panose="02020603020101020101" pitchFamily="18" charset="-127"/>
                <a:cs typeface="+mn-cs"/>
              </a:defRPr>
            </a:lvl1pPr>
            <a:lvl2pPr marL="816376" indent="0" algn="l" defTabSz="1632753" rtl="0" eaLnBrk="1" latinLnBrk="1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632753" indent="0" algn="l" defTabSz="1632753" rtl="0" eaLnBrk="1" latinLnBrk="1" hangingPunct="1">
              <a:spcBef>
                <a:spcPct val="20000"/>
              </a:spcBef>
              <a:buFont typeface="Arial" pitchFamily="34" charset="0"/>
              <a:buNone/>
              <a:defRPr sz="2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2449129" indent="0" algn="l" defTabSz="1632753" rtl="0" eaLnBrk="1" latinLnBrk="1" hangingPunct="1">
              <a:spcBef>
                <a:spcPct val="20000"/>
              </a:spcBef>
              <a:buFont typeface="Arial" pitchFamily="34" charset="0"/>
              <a:buNone/>
              <a:defRPr sz="2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3265505" indent="0" algn="l" defTabSz="1632753" rtl="0" eaLnBrk="1" latinLnBrk="1" hangingPunct="1">
              <a:spcBef>
                <a:spcPct val="20000"/>
              </a:spcBef>
              <a:buFont typeface="Arial" pitchFamily="34" charset="0"/>
              <a:buNone/>
              <a:defRPr sz="2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4081882" indent="0" algn="l" defTabSz="1632753" rtl="0" eaLnBrk="1" latinLnBrk="1" hangingPunct="1">
              <a:spcBef>
                <a:spcPct val="20000"/>
              </a:spcBef>
              <a:buFont typeface="Arial" pitchFamily="34" charset="0"/>
              <a:buNone/>
              <a:defRPr sz="2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4898258" indent="0" algn="l" defTabSz="1632753" rtl="0" eaLnBrk="1" latinLnBrk="1" hangingPunct="1">
              <a:spcBef>
                <a:spcPct val="20000"/>
              </a:spcBef>
              <a:buFont typeface="Arial" pitchFamily="34" charset="0"/>
              <a:buNone/>
              <a:defRPr sz="2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5714634" indent="0" algn="l" defTabSz="1632753" rtl="0" eaLnBrk="1" latinLnBrk="1" hangingPunct="1">
              <a:spcBef>
                <a:spcPct val="20000"/>
              </a:spcBef>
              <a:buFont typeface="Arial" pitchFamily="34" charset="0"/>
              <a:buNone/>
              <a:defRPr sz="2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6531011" indent="0" algn="l" defTabSz="1632753" rtl="0" eaLnBrk="1" latinLnBrk="1" hangingPunct="1">
              <a:spcBef>
                <a:spcPct val="20000"/>
              </a:spcBef>
              <a:buFont typeface="Arial" pitchFamily="34" charset="0"/>
              <a:buNone/>
              <a:defRPr sz="2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ko-KR" altLang="en-US" sz="11700" dirty="0" err="1">
                <a:ln w="0"/>
                <a:solidFill>
                  <a:srgbClr val="50270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개회송</a:t>
            </a:r>
            <a:endParaRPr lang="ko-KR" altLang="en-US" sz="11700" dirty="0">
              <a:ln w="0"/>
              <a:solidFill>
                <a:srgbClr val="502705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68610086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>
            <a:extLst>
              <a:ext uri="{FF2B5EF4-FFF2-40B4-BE49-F238E27FC236}">
                <a16:creationId xmlns:a16="http://schemas.microsoft.com/office/drawing/2014/main" id="{D65CC295-13B6-1399-86B2-C99249ABEA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CE959978-AF24-0BE5-B290-69E8781500B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1175" cy="10287000"/>
          </a:xfrm>
          <a:prstGeom prst="rect">
            <a:avLst/>
          </a:prstGeom>
        </p:spPr>
      </p:pic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6835B50E-C22D-7C49-6083-D9EA4224AE88}"/>
              </a:ext>
            </a:extLst>
          </p:cNvPr>
          <p:cNvSpPr txBox="1">
            <a:spLocks/>
          </p:cNvSpPr>
          <p:nvPr/>
        </p:nvSpPr>
        <p:spPr>
          <a:xfrm>
            <a:off x="0" y="3468795"/>
            <a:ext cx="18291175" cy="1909548"/>
          </a:xfrm>
          <a:prstGeom prst="rect">
            <a:avLst/>
          </a:prstGeom>
          <a:ln>
            <a:noFill/>
          </a:ln>
        </p:spPr>
        <p:txBody>
          <a:bodyPr wrap="square" lIns="0" tIns="0" rIns="0" bIns="108000" anchor="t" anchorCtr="0">
            <a:spAutoFit/>
          </a:bodyPr>
          <a:lstStyle>
            <a:lvl1pPr marL="0" indent="0" algn="ctr" defTabSz="1632753" rtl="0" eaLnBrk="1" latinLnBrk="1" hangingPunct="1">
              <a:spcBef>
                <a:spcPct val="20000"/>
              </a:spcBef>
              <a:buFont typeface="Arial" pitchFamily="34" charset="0"/>
              <a:buNone/>
              <a:defRPr sz="13000" b="0" kern="1200" spc="0">
                <a:ln w="28575">
                  <a:solidFill>
                    <a:srgbClr val="61240C"/>
                  </a:solidFill>
                </a:ln>
                <a:solidFill>
                  <a:schemeClr val="bg1"/>
                </a:solidFill>
                <a:effectLst>
                  <a:glow rad="38100">
                    <a:srgbClr val="61240C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국립박물관문화재단클래식 Bold" panose="02020603020101020101" pitchFamily="18" charset="-127"/>
                <a:ea typeface="국립박물관문화재단클래식 Bold" panose="02020603020101020101" pitchFamily="18" charset="-127"/>
                <a:cs typeface="+mn-cs"/>
              </a:defRPr>
            </a:lvl1pPr>
            <a:lvl2pPr marL="816376" indent="0" algn="l" defTabSz="1632753" rtl="0" eaLnBrk="1" latinLnBrk="1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632753" indent="0" algn="l" defTabSz="1632753" rtl="0" eaLnBrk="1" latinLnBrk="1" hangingPunct="1">
              <a:spcBef>
                <a:spcPct val="20000"/>
              </a:spcBef>
              <a:buFont typeface="Arial" pitchFamily="34" charset="0"/>
              <a:buNone/>
              <a:defRPr sz="2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2449129" indent="0" algn="l" defTabSz="1632753" rtl="0" eaLnBrk="1" latinLnBrk="1" hangingPunct="1">
              <a:spcBef>
                <a:spcPct val="20000"/>
              </a:spcBef>
              <a:buFont typeface="Arial" pitchFamily="34" charset="0"/>
              <a:buNone/>
              <a:defRPr sz="2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3265505" indent="0" algn="l" defTabSz="1632753" rtl="0" eaLnBrk="1" latinLnBrk="1" hangingPunct="1">
              <a:spcBef>
                <a:spcPct val="20000"/>
              </a:spcBef>
              <a:buFont typeface="Arial" pitchFamily="34" charset="0"/>
              <a:buNone/>
              <a:defRPr sz="2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4081882" indent="0" algn="l" defTabSz="1632753" rtl="0" eaLnBrk="1" latinLnBrk="1" hangingPunct="1">
              <a:spcBef>
                <a:spcPct val="20000"/>
              </a:spcBef>
              <a:buFont typeface="Arial" pitchFamily="34" charset="0"/>
              <a:buNone/>
              <a:defRPr sz="2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4898258" indent="0" algn="l" defTabSz="1632753" rtl="0" eaLnBrk="1" latinLnBrk="1" hangingPunct="1">
              <a:spcBef>
                <a:spcPct val="20000"/>
              </a:spcBef>
              <a:buFont typeface="Arial" pitchFamily="34" charset="0"/>
              <a:buNone/>
              <a:defRPr sz="2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5714634" indent="0" algn="l" defTabSz="1632753" rtl="0" eaLnBrk="1" latinLnBrk="1" hangingPunct="1">
              <a:spcBef>
                <a:spcPct val="20000"/>
              </a:spcBef>
              <a:buFont typeface="Arial" pitchFamily="34" charset="0"/>
              <a:buNone/>
              <a:defRPr sz="2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6531011" indent="0" algn="l" defTabSz="1632753" rtl="0" eaLnBrk="1" latinLnBrk="1" hangingPunct="1">
              <a:spcBef>
                <a:spcPct val="20000"/>
              </a:spcBef>
              <a:buFont typeface="Arial" pitchFamily="34" charset="0"/>
              <a:buNone/>
              <a:defRPr sz="2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ko-KR" altLang="en-US" sz="11700" dirty="0">
                <a:ln w="0"/>
                <a:solidFill>
                  <a:srgbClr val="50270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예배의기원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9DAC0A1C-B97C-1D8A-1DCC-6BA431511CB9}"/>
              </a:ext>
            </a:extLst>
          </p:cNvPr>
          <p:cNvSpPr txBox="1">
            <a:spLocks/>
          </p:cNvSpPr>
          <p:nvPr/>
        </p:nvSpPr>
        <p:spPr>
          <a:xfrm>
            <a:off x="0" y="5416844"/>
            <a:ext cx="18291175" cy="66305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1371691" rtl="0" eaLnBrk="1" latinLnBrk="1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46" algn="l" defTabSz="1371691" rtl="0" eaLnBrk="1" latinLnBrk="1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91" algn="l" defTabSz="1371691" rtl="0" eaLnBrk="1" latinLnBrk="1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537" algn="l" defTabSz="1371691" rtl="0" eaLnBrk="1" latinLnBrk="1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383" algn="l" defTabSz="1371691" rtl="0" eaLnBrk="1" latinLnBrk="1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229" algn="l" defTabSz="1371691" rtl="0" eaLnBrk="1" latinLnBrk="1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5074" algn="l" defTabSz="1371691" rtl="0" eaLnBrk="1" latinLnBrk="1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920" algn="l" defTabSz="1371691" rtl="0" eaLnBrk="1" latinLnBrk="1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766" algn="l" defTabSz="1371691" rtl="0" eaLnBrk="1" latinLnBrk="1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ko-KR" altLang="en-US" sz="4000" b="1" dirty="0">
                <a:ln w="0"/>
                <a:solidFill>
                  <a:srgbClr val="50270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인도자</a:t>
            </a:r>
          </a:p>
        </p:txBody>
      </p:sp>
    </p:spTree>
    <p:extLst>
      <p:ext uri="{BB962C8B-B14F-4D97-AF65-F5344CB8AC3E}">
        <p14:creationId xmlns:p14="http://schemas.microsoft.com/office/powerpoint/2010/main" val="28506704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그림 1">
            <a:extLst>
              <a:ext uri="{FF2B5EF4-FFF2-40B4-BE49-F238E27FC236}">
                <a16:creationId xmlns:a16="http://schemas.microsoft.com/office/drawing/2014/main" id="{AB12FD45-3DEE-DC5B-7C30-6772DA354FD9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" y="0"/>
            <a:ext cx="18288000" cy="965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A2A8856B-F6A2-32E6-F01C-0B509D413F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9588" y="9652000"/>
            <a:ext cx="4222750" cy="4572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0" rIns="9144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82880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2200">
                <a:solidFill>
                  <a:srgbClr val="FF0000"/>
                </a:solidFill>
              </a:rPr>
              <a:t>1.</a:t>
            </a:r>
            <a:r>
              <a:rPr lang="ko-KR" altLang="en-US" sz="2200">
                <a:solidFill>
                  <a:srgbClr val="FF0000"/>
                </a:solidFill>
              </a:rPr>
              <a:t>당신은 영광의 왕 당신은</a:t>
            </a:r>
          </a:p>
        </p:txBody>
      </p:sp>
      <p:sp>
        <p:nvSpPr>
          <p:cNvPr id="6148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425C7BE2-B87E-D43E-1DB8-ABB58D1D52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9338" y="9652000"/>
            <a:ext cx="4222750" cy="4572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0" rIns="9144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82880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2200">
                <a:solidFill>
                  <a:srgbClr val="000000"/>
                </a:solidFill>
              </a:rPr>
              <a:t>7.</a:t>
            </a:r>
            <a:r>
              <a:rPr lang="ko-KR" altLang="en-US" sz="2200">
                <a:solidFill>
                  <a:srgbClr val="000000"/>
                </a:solidFill>
              </a:rPr>
              <a:t>주님은 영광의 왕 주님은</a:t>
            </a:r>
          </a:p>
        </p:txBody>
      </p:sp>
      <p:sp>
        <p:nvSpPr>
          <p:cNvPr id="6149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CF0C7261-4E3C-5BBF-4DFF-F588501A8E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09088" y="9652000"/>
            <a:ext cx="4222750" cy="4572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0" rIns="9144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82880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2200">
                <a:solidFill>
                  <a:srgbClr val="000000"/>
                </a:solidFill>
              </a:rPr>
              <a:t>9.</a:t>
            </a:r>
            <a:r>
              <a:rPr lang="ko-KR" altLang="en-US" sz="2200">
                <a:solidFill>
                  <a:srgbClr val="000000"/>
                </a:solidFill>
              </a:rPr>
              <a:t>천사가 무릎 꿇고 예배하고</a:t>
            </a:r>
          </a:p>
        </p:txBody>
      </p:sp>
      <p:sp>
        <p:nvSpPr>
          <p:cNvPr id="6150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04869EDD-DFEC-4B61-C179-B595395D66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558838" y="9652000"/>
            <a:ext cx="4222750" cy="4572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0" rIns="9144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82880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2200">
                <a:solidFill>
                  <a:srgbClr val="000000"/>
                </a:solidFill>
              </a:rPr>
              <a:t>11.</a:t>
            </a:r>
            <a:r>
              <a:rPr lang="ko-KR" altLang="en-US" sz="2200">
                <a:solidFill>
                  <a:srgbClr val="000000"/>
                </a:solidFill>
              </a:rPr>
              <a:t>호산나 다윗의 자손께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109-1-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905"/>
          <a:stretch/>
        </p:blipFill>
        <p:spPr bwMode="auto">
          <a:xfrm>
            <a:off x="505587" y="-365111"/>
            <a:ext cx="14058552" cy="4937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5">
            <a:extLst>
              <a:ext uri="{FF2B5EF4-FFF2-40B4-BE49-F238E27FC236}">
                <a16:creationId xmlns:a16="http://schemas.microsoft.com/office/drawing/2014/main" id="{67375FBB-05E4-4251-97C8-771EE1A14DB1}"/>
              </a:ext>
            </a:extLst>
          </p:cNvPr>
          <p:cNvGrpSpPr>
            <a:grpSpLocks/>
          </p:cNvGrpSpPr>
          <p:nvPr/>
        </p:nvGrpSpPr>
        <p:grpSpPr bwMode="auto">
          <a:xfrm>
            <a:off x="16934730" y="9247960"/>
            <a:ext cx="743805" cy="699507"/>
            <a:chOff x="5289" y="3975"/>
            <a:chExt cx="267" cy="272"/>
          </a:xfrm>
        </p:grpSpPr>
        <p:pic>
          <p:nvPicPr>
            <p:cNvPr id="4" name="Picture 6" descr="button21">
              <a:hlinkClick r:id="rId3" action="ppaction://hlinksldjump"/>
              <a:extLst>
                <a:ext uri="{FF2B5EF4-FFF2-40B4-BE49-F238E27FC236}">
                  <a16:creationId xmlns:a16="http://schemas.microsoft.com/office/drawing/2014/main" id="{8BF3660E-8846-4A58-B7CF-6EEF556425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</p:spPr>
        </p:pic>
        <p:sp>
          <p:nvSpPr>
            <p:cNvPr id="5" name="Text Box 7">
              <a:hlinkClick r:id="rId3" action="ppaction://hlinksldjump"/>
              <a:extLst>
                <a:ext uri="{FF2B5EF4-FFF2-40B4-BE49-F238E27FC236}">
                  <a16:creationId xmlns:a16="http://schemas.microsoft.com/office/drawing/2014/main" id="{8EA84382-8CC5-42B4-8FCD-36E12DB51BE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86" cy="1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defTabSz="1371600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ko-KR" sz="3000">
                  <a:solidFill>
                    <a:srgbClr val="FFFFFF"/>
                  </a:solidFill>
                  <a:latin typeface="HY견고딕" pitchFamily="18" charset="-127"/>
                  <a:ea typeface="HY견고딕" pitchFamily="18" charset="-127"/>
                </a:rPr>
                <a:t>4</a:t>
              </a:r>
            </a:p>
          </p:txBody>
        </p:sp>
      </p:grpSp>
      <p:grpSp>
        <p:nvGrpSpPr>
          <p:cNvPr id="6" name="Group 8">
            <a:extLst>
              <a:ext uri="{FF2B5EF4-FFF2-40B4-BE49-F238E27FC236}">
                <a16:creationId xmlns:a16="http://schemas.microsoft.com/office/drawing/2014/main" id="{C18589E3-6C0B-42C9-8236-E322941F57B3}"/>
              </a:ext>
            </a:extLst>
          </p:cNvPr>
          <p:cNvGrpSpPr>
            <a:grpSpLocks/>
          </p:cNvGrpSpPr>
          <p:nvPr/>
        </p:nvGrpSpPr>
        <p:grpSpPr bwMode="auto">
          <a:xfrm>
            <a:off x="16282268" y="9247960"/>
            <a:ext cx="743805" cy="699507"/>
            <a:chOff x="5289" y="3975"/>
            <a:chExt cx="267" cy="272"/>
          </a:xfrm>
        </p:grpSpPr>
        <p:pic>
          <p:nvPicPr>
            <p:cNvPr id="7" name="Picture 9" descr="button21">
              <a:hlinkClick r:id="rId5" action="ppaction://hlinksldjump"/>
              <a:extLst>
                <a:ext uri="{FF2B5EF4-FFF2-40B4-BE49-F238E27FC236}">
                  <a16:creationId xmlns:a16="http://schemas.microsoft.com/office/drawing/2014/main" id="{B5F0ECD0-78CD-4A16-A673-7B46C82427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</p:spPr>
        </p:pic>
        <p:sp>
          <p:nvSpPr>
            <p:cNvPr id="8" name="Text Box 10">
              <a:hlinkClick r:id="rId5" action="ppaction://hlinksldjump"/>
              <a:extLst>
                <a:ext uri="{FF2B5EF4-FFF2-40B4-BE49-F238E27FC236}">
                  <a16:creationId xmlns:a16="http://schemas.microsoft.com/office/drawing/2014/main" id="{E12B948C-65FD-4EBC-81AB-6C36B7B17B1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86" cy="1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defTabSz="1371600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ko-KR" sz="3000">
                  <a:solidFill>
                    <a:srgbClr val="FFFFFF"/>
                  </a:solidFill>
                  <a:latin typeface="HY견고딕" pitchFamily="18" charset="-127"/>
                  <a:ea typeface="HY견고딕" pitchFamily="18" charset="-127"/>
                </a:rPr>
                <a:t>3</a:t>
              </a:r>
            </a:p>
          </p:txBody>
        </p:sp>
      </p:grpSp>
      <p:grpSp>
        <p:nvGrpSpPr>
          <p:cNvPr id="9" name="Group 11">
            <a:extLst>
              <a:ext uri="{FF2B5EF4-FFF2-40B4-BE49-F238E27FC236}">
                <a16:creationId xmlns:a16="http://schemas.microsoft.com/office/drawing/2014/main" id="{A08D3A65-FEDD-459B-A492-46A8A259C583}"/>
              </a:ext>
            </a:extLst>
          </p:cNvPr>
          <p:cNvGrpSpPr>
            <a:grpSpLocks/>
          </p:cNvGrpSpPr>
          <p:nvPr/>
        </p:nvGrpSpPr>
        <p:grpSpPr bwMode="auto">
          <a:xfrm>
            <a:off x="15629805" y="9247960"/>
            <a:ext cx="743805" cy="699507"/>
            <a:chOff x="5289" y="3975"/>
            <a:chExt cx="267" cy="272"/>
          </a:xfrm>
        </p:grpSpPr>
        <p:pic>
          <p:nvPicPr>
            <p:cNvPr id="10" name="Picture 12" descr="button21">
              <a:hlinkClick r:id="rId6" action="ppaction://hlinksldjump"/>
              <a:extLst>
                <a:ext uri="{FF2B5EF4-FFF2-40B4-BE49-F238E27FC236}">
                  <a16:creationId xmlns:a16="http://schemas.microsoft.com/office/drawing/2014/main" id="{ED1D4009-68B6-459E-B8F4-82F71844BB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</p:spPr>
        </p:pic>
        <p:sp>
          <p:nvSpPr>
            <p:cNvPr id="11" name="Text Box 13">
              <a:hlinkClick r:id="rId6" action="ppaction://hlinksldjump"/>
              <a:extLst>
                <a:ext uri="{FF2B5EF4-FFF2-40B4-BE49-F238E27FC236}">
                  <a16:creationId xmlns:a16="http://schemas.microsoft.com/office/drawing/2014/main" id="{5EB17487-B935-4905-A699-2F01030538F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86" cy="1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defTabSz="1371600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ko-KR" sz="3000">
                  <a:solidFill>
                    <a:srgbClr val="FFFFFF"/>
                  </a:solidFill>
                  <a:latin typeface="HY견고딕" pitchFamily="18" charset="-127"/>
                  <a:ea typeface="HY견고딕" pitchFamily="18" charset="-127"/>
                </a:rPr>
                <a:t>2</a:t>
              </a:r>
            </a:p>
          </p:txBody>
        </p:sp>
      </p:grpSp>
      <p:grpSp>
        <p:nvGrpSpPr>
          <p:cNvPr id="12" name="Group 14">
            <a:extLst>
              <a:ext uri="{FF2B5EF4-FFF2-40B4-BE49-F238E27FC236}">
                <a16:creationId xmlns:a16="http://schemas.microsoft.com/office/drawing/2014/main" id="{1C7C02FB-6DEC-4631-BE04-653DB1044E77}"/>
              </a:ext>
            </a:extLst>
          </p:cNvPr>
          <p:cNvGrpSpPr>
            <a:grpSpLocks/>
          </p:cNvGrpSpPr>
          <p:nvPr/>
        </p:nvGrpSpPr>
        <p:grpSpPr bwMode="auto">
          <a:xfrm>
            <a:off x="14979728" y="9247960"/>
            <a:ext cx="743807" cy="699507"/>
            <a:chOff x="5289" y="3975"/>
            <a:chExt cx="267" cy="272"/>
          </a:xfrm>
        </p:grpSpPr>
        <p:pic>
          <p:nvPicPr>
            <p:cNvPr id="13" name="Picture 15" descr="button21">
              <a:extLst>
                <a:ext uri="{FF2B5EF4-FFF2-40B4-BE49-F238E27FC236}">
                  <a16:creationId xmlns:a16="http://schemas.microsoft.com/office/drawing/2014/main" id="{6DA65287-976E-4C54-890B-84B07351BDB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</p:spPr>
        </p:pic>
        <p:sp>
          <p:nvSpPr>
            <p:cNvPr id="14" name="Text Box 16">
              <a:hlinkClick r:id="rId7" action="ppaction://hlinksldjump"/>
              <a:extLst>
                <a:ext uri="{FF2B5EF4-FFF2-40B4-BE49-F238E27FC236}">
                  <a16:creationId xmlns:a16="http://schemas.microsoft.com/office/drawing/2014/main" id="{60891B54-087B-4EB2-885A-5C2DBD6407C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86" cy="1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defTabSz="1371600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ko-KR" sz="3000">
                  <a:solidFill>
                    <a:srgbClr val="FF0000"/>
                  </a:solidFill>
                  <a:latin typeface="HY견고딕" pitchFamily="18" charset="-127"/>
                  <a:ea typeface="HY견고딕" pitchFamily="18" charset="-127"/>
                </a:rPr>
                <a:t>1</a:t>
              </a:r>
            </a:p>
          </p:txBody>
        </p:sp>
      </p:grpSp>
      <p:pic>
        <p:nvPicPr>
          <p:cNvPr id="15" name="Picture 4" descr="109-1-1">
            <a:extLst>
              <a:ext uri="{FF2B5EF4-FFF2-40B4-BE49-F238E27FC236}">
                <a16:creationId xmlns:a16="http://schemas.microsoft.com/office/drawing/2014/main" id="{B88CF7F7-BDA0-4C74-A7D1-7AC5CF81B6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28" t="38173" r="64900" b="32830"/>
          <a:stretch/>
        </p:blipFill>
        <p:spPr bwMode="auto">
          <a:xfrm>
            <a:off x="14088399" y="996785"/>
            <a:ext cx="3299792" cy="37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109-1-1">
            <a:extLst>
              <a:ext uri="{FF2B5EF4-FFF2-40B4-BE49-F238E27FC236}">
                <a16:creationId xmlns:a16="http://schemas.microsoft.com/office/drawing/2014/main" id="{F4B9E221-6306-4D12-8397-A3D5E1D864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01" t="38095" b="34375"/>
          <a:stretch/>
        </p:blipFill>
        <p:spPr bwMode="auto">
          <a:xfrm>
            <a:off x="8322365" y="4149941"/>
            <a:ext cx="9841959" cy="3567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109-1-2 copy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48" b="56300"/>
          <a:stretch/>
        </p:blipFill>
        <p:spPr bwMode="auto">
          <a:xfrm>
            <a:off x="505588" y="-1121196"/>
            <a:ext cx="15338724" cy="5663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5">
            <a:extLst>
              <a:ext uri="{FF2B5EF4-FFF2-40B4-BE49-F238E27FC236}">
                <a16:creationId xmlns:a16="http://schemas.microsoft.com/office/drawing/2014/main" id="{7B3D4E2B-7C03-42A4-A205-4542594F2161}"/>
              </a:ext>
            </a:extLst>
          </p:cNvPr>
          <p:cNvGrpSpPr>
            <a:grpSpLocks/>
          </p:cNvGrpSpPr>
          <p:nvPr/>
        </p:nvGrpSpPr>
        <p:grpSpPr bwMode="auto">
          <a:xfrm>
            <a:off x="16934730" y="9247960"/>
            <a:ext cx="743805" cy="699507"/>
            <a:chOff x="5289" y="3975"/>
            <a:chExt cx="267" cy="272"/>
          </a:xfrm>
        </p:grpSpPr>
        <p:pic>
          <p:nvPicPr>
            <p:cNvPr id="4" name="Picture 6" descr="button21">
              <a:hlinkClick r:id="rId3" action="ppaction://hlinksldjump"/>
              <a:extLst>
                <a:ext uri="{FF2B5EF4-FFF2-40B4-BE49-F238E27FC236}">
                  <a16:creationId xmlns:a16="http://schemas.microsoft.com/office/drawing/2014/main" id="{4D6D0C2C-4D50-48B3-88B5-406B063B8BB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</p:spPr>
        </p:pic>
        <p:sp>
          <p:nvSpPr>
            <p:cNvPr id="5" name="Text Box 7">
              <a:hlinkClick r:id="rId3" action="ppaction://hlinksldjump"/>
              <a:extLst>
                <a:ext uri="{FF2B5EF4-FFF2-40B4-BE49-F238E27FC236}">
                  <a16:creationId xmlns:a16="http://schemas.microsoft.com/office/drawing/2014/main" id="{B6D15034-0B8F-4A7A-87D8-9D45C4A241E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86" cy="1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defTabSz="1371600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ko-KR" sz="3000">
                  <a:solidFill>
                    <a:srgbClr val="FFFFFF"/>
                  </a:solidFill>
                  <a:latin typeface="HY견고딕" pitchFamily="18" charset="-127"/>
                  <a:ea typeface="HY견고딕" pitchFamily="18" charset="-127"/>
                </a:rPr>
                <a:t>4</a:t>
              </a:r>
            </a:p>
          </p:txBody>
        </p:sp>
      </p:grpSp>
      <p:grpSp>
        <p:nvGrpSpPr>
          <p:cNvPr id="6" name="Group 8">
            <a:extLst>
              <a:ext uri="{FF2B5EF4-FFF2-40B4-BE49-F238E27FC236}">
                <a16:creationId xmlns:a16="http://schemas.microsoft.com/office/drawing/2014/main" id="{8D4D9773-158A-4331-B5CD-9C831A250849}"/>
              </a:ext>
            </a:extLst>
          </p:cNvPr>
          <p:cNvGrpSpPr>
            <a:grpSpLocks/>
          </p:cNvGrpSpPr>
          <p:nvPr/>
        </p:nvGrpSpPr>
        <p:grpSpPr bwMode="auto">
          <a:xfrm>
            <a:off x="16282268" y="9247960"/>
            <a:ext cx="743805" cy="699507"/>
            <a:chOff x="5289" y="3975"/>
            <a:chExt cx="267" cy="272"/>
          </a:xfrm>
        </p:grpSpPr>
        <p:pic>
          <p:nvPicPr>
            <p:cNvPr id="7" name="Picture 9" descr="button21">
              <a:hlinkClick r:id="rId5" action="ppaction://hlinksldjump"/>
              <a:extLst>
                <a:ext uri="{FF2B5EF4-FFF2-40B4-BE49-F238E27FC236}">
                  <a16:creationId xmlns:a16="http://schemas.microsoft.com/office/drawing/2014/main" id="{F207465D-DA4D-455E-BF3E-6A4320C5F3A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</p:spPr>
        </p:pic>
        <p:sp>
          <p:nvSpPr>
            <p:cNvPr id="8" name="Text Box 10">
              <a:hlinkClick r:id="rId5" action="ppaction://hlinksldjump"/>
              <a:extLst>
                <a:ext uri="{FF2B5EF4-FFF2-40B4-BE49-F238E27FC236}">
                  <a16:creationId xmlns:a16="http://schemas.microsoft.com/office/drawing/2014/main" id="{A97219EF-2359-4D2E-8A1A-D80117EEF45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86" cy="1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defTabSz="1371600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ko-KR" sz="3000">
                  <a:solidFill>
                    <a:srgbClr val="FFFFFF"/>
                  </a:solidFill>
                  <a:latin typeface="HY견고딕" pitchFamily="18" charset="-127"/>
                  <a:ea typeface="HY견고딕" pitchFamily="18" charset="-127"/>
                </a:rPr>
                <a:t>3</a:t>
              </a:r>
            </a:p>
          </p:txBody>
        </p:sp>
      </p:grpSp>
      <p:grpSp>
        <p:nvGrpSpPr>
          <p:cNvPr id="9" name="Group 11">
            <a:extLst>
              <a:ext uri="{FF2B5EF4-FFF2-40B4-BE49-F238E27FC236}">
                <a16:creationId xmlns:a16="http://schemas.microsoft.com/office/drawing/2014/main" id="{94AF4F85-CCC2-4FC9-A193-D988A0EBEDDA}"/>
              </a:ext>
            </a:extLst>
          </p:cNvPr>
          <p:cNvGrpSpPr>
            <a:grpSpLocks/>
          </p:cNvGrpSpPr>
          <p:nvPr/>
        </p:nvGrpSpPr>
        <p:grpSpPr bwMode="auto">
          <a:xfrm>
            <a:off x="15629805" y="9247960"/>
            <a:ext cx="743805" cy="699507"/>
            <a:chOff x="5289" y="3975"/>
            <a:chExt cx="267" cy="272"/>
          </a:xfrm>
        </p:grpSpPr>
        <p:pic>
          <p:nvPicPr>
            <p:cNvPr id="10" name="Picture 12" descr="button21">
              <a:hlinkClick r:id="rId6" action="ppaction://hlinksldjump"/>
              <a:extLst>
                <a:ext uri="{FF2B5EF4-FFF2-40B4-BE49-F238E27FC236}">
                  <a16:creationId xmlns:a16="http://schemas.microsoft.com/office/drawing/2014/main" id="{CF698B0E-AAE5-4903-9037-9DFC91D85DC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</p:spPr>
        </p:pic>
        <p:sp>
          <p:nvSpPr>
            <p:cNvPr id="11" name="Text Box 13">
              <a:hlinkClick r:id="rId6" action="ppaction://hlinksldjump"/>
              <a:extLst>
                <a:ext uri="{FF2B5EF4-FFF2-40B4-BE49-F238E27FC236}">
                  <a16:creationId xmlns:a16="http://schemas.microsoft.com/office/drawing/2014/main" id="{E837F13F-2B4D-45DB-969A-E03D44B562D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86" cy="1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defTabSz="1371600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ko-KR" sz="3000">
                  <a:solidFill>
                    <a:srgbClr val="FFFFFF"/>
                  </a:solidFill>
                  <a:latin typeface="HY견고딕" pitchFamily="18" charset="-127"/>
                  <a:ea typeface="HY견고딕" pitchFamily="18" charset="-127"/>
                </a:rPr>
                <a:t>2</a:t>
              </a:r>
            </a:p>
          </p:txBody>
        </p:sp>
      </p:grpSp>
      <p:grpSp>
        <p:nvGrpSpPr>
          <p:cNvPr id="12" name="Group 14">
            <a:extLst>
              <a:ext uri="{FF2B5EF4-FFF2-40B4-BE49-F238E27FC236}">
                <a16:creationId xmlns:a16="http://schemas.microsoft.com/office/drawing/2014/main" id="{5687F914-C0B8-46EF-AA89-2E4E9BB5218E}"/>
              </a:ext>
            </a:extLst>
          </p:cNvPr>
          <p:cNvGrpSpPr>
            <a:grpSpLocks/>
          </p:cNvGrpSpPr>
          <p:nvPr/>
        </p:nvGrpSpPr>
        <p:grpSpPr bwMode="auto">
          <a:xfrm>
            <a:off x="14979728" y="9247960"/>
            <a:ext cx="743807" cy="699507"/>
            <a:chOff x="5289" y="3975"/>
            <a:chExt cx="267" cy="272"/>
          </a:xfrm>
        </p:grpSpPr>
        <p:pic>
          <p:nvPicPr>
            <p:cNvPr id="13" name="Picture 15" descr="button21">
              <a:extLst>
                <a:ext uri="{FF2B5EF4-FFF2-40B4-BE49-F238E27FC236}">
                  <a16:creationId xmlns:a16="http://schemas.microsoft.com/office/drawing/2014/main" id="{2084B1EF-96A2-46FD-9844-EFC19FF0C9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</p:spPr>
        </p:pic>
        <p:sp>
          <p:nvSpPr>
            <p:cNvPr id="14" name="Text Box 16">
              <a:hlinkClick r:id="rId7" action="ppaction://hlinksldjump"/>
              <a:extLst>
                <a:ext uri="{FF2B5EF4-FFF2-40B4-BE49-F238E27FC236}">
                  <a16:creationId xmlns:a16="http://schemas.microsoft.com/office/drawing/2014/main" id="{D8E78309-6479-408D-8762-AE759EDDACE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86" cy="1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defTabSz="1371600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ko-KR" sz="3000">
                  <a:solidFill>
                    <a:srgbClr val="FF0000"/>
                  </a:solidFill>
                  <a:latin typeface="HY견고딕" pitchFamily="18" charset="-127"/>
                  <a:ea typeface="HY견고딕" pitchFamily="18" charset="-127"/>
                </a:rPr>
                <a:t>1</a:t>
              </a:r>
            </a:p>
          </p:txBody>
        </p:sp>
      </p:grpSp>
      <p:pic>
        <p:nvPicPr>
          <p:cNvPr id="15" name="Picture 4" descr="109-4-2 copy">
            <a:extLst>
              <a:ext uri="{FF2B5EF4-FFF2-40B4-BE49-F238E27FC236}">
                <a16:creationId xmlns:a16="http://schemas.microsoft.com/office/drawing/2014/main" id="{4198AF96-28C1-40CE-93B2-09D545DCC8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379" b="61550"/>
          <a:stretch/>
        </p:blipFill>
        <p:spPr bwMode="auto">
          <a:xfrm>
            <a:off x="15686383" y="-1122883"/>
            <a:ext cx="2704420" cy="4992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>
            <a:extLst>
              <a:ext uri="{FF2B5EF4-FFF2-40B4-BE49-F238E27FC236}">
                <a16:creationId xmlns:a16="http://schemas.microsoft.com/office/drawing/2014/main" id="{ED270937-C1AE-23E3-9C95-8196C4673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EDEDD984-FE83-AB6C-E10B-62B4201C23C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1175" cy="10287000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A5E98EE3-E6BA-653B-5A68-3D2FF2F92541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00"/>
            <a:ext cx="18288000" cy="965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798717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>
            <a:extLst>
              <a:ext uri="{FF2B5EF4-FFF2-40B4-BE49-F238E27FC236}">
                <a16:creationId xmlns:a16="http://schemas.microsoft.com/office/drawing/2014/main" id="{3F99E0B8-D9A7-7256-2EDE-53A2213D91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E80F01F3-7464-BF47-3E7E-291459AF447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1175" cy="10287000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60502642-CEDF-3F25-5991-62AF6CED7769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3175" y="317500"/>
            <a:ext cx="18288000" cy="482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21FBD95D-B3D3-B2BB-0633-70C5F83B8656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11" t="50000" r="2967"/>
          <a:stretch/>
        </p:blipFill>
        <p:spPr bwMode="auto">
          <a:xfrm>
            <a:off x="7128061" y="5143500"/>
            <a:ext cx="11159939" cy="482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647794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>
            <a:extLst>
              <a:ext uri="{FF2B5EF4-FFF2-40B4-BE49-F238E27FC236}">
                <a16:creationId xmlns:a16="http://schemas.microsoft.com/office/drawing/2014/main" id="{E3D91FFC-B870-2C65-F071-7143C3B118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8DA49ED7-EA5A-2999-D41A-E99EFD9FEFD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1175" cy="10287000"/>
          </a:xfrm>
          <a:prstGeom prst="rect">
            <a:avLst/>
          </a:prstGeom>
        </p:spPr>
      </p:pic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04160A04-49B0-88CE-B70F-C35101B7816E}"/>
              </a:ext>
            </a:extLst>
          </p:cNvPr>
          <p:cNvSpPr txBox="1">
            <a:spLocks/>
          </p:cNvSpPr>
          <p:nvPr/>
        </p:nvSpPr>
        <p:spPr>
          <a:xfrm>
            <a:off x="0" y="3285917"/>
            <a:ext cx="18291175" cy="1909548"/>
          </a:xfrm>
          <a:prstGeom prst="rect">
            <a:avLst/>
          </a:prstGeom>
          <a:ln>
            <a:noFill/>
          </a:ln>
        </p:spPr>
        <p:txBody>
          <a:bodyPr wrap="square" lIns="0" tIns="0" rIns="0" bIns="108000" anchor="t" anchorCtr="0">
            <a:spAutoFit/>
          </a:bodyPr>
          <a:lstStyle>
            <a:lvl1pPr marL="0" indent="0" algn="ctr" defTabSz="1632753" rtl="0" eaLnBrk="1" latinLnBrk="1" hangingPunct="1">
              <a:spcBef>
                <a:spcPct val="20000"/>
              </a:spcBef>
              <a:buFont typeface="Arial" pitchFamily="34" charset="0"/>
              <a:buNone/>
              <a:defRPr sz="13000" b="0" kern="1200" spc="0">
                <a:ln w="28575">
                  <a:solidFill>
                    <a:srgbClr val="61240C"/>
                  </a:solidFill>
                </a:ln>
                <a:solidFill>
                  <a:schemeClr val="bg1"/>
                </a:solidFill>
                <a:effectLst>
                  <a:glow rad="38100">
                    <a:srgbClr val="61240C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국립박물관문화재단클래식 Bold" panose="02020603020101020101" pitchFamily="18" charset="-127"/>
                <a:ea typeface="국립박물관문화재단클래식 Bold" panose="02020603020101020101" pitchFamily="18" charset="-127"/>
                <a:cs typeface="+mn-cs"/>
              </a:defRPr>
            </a:lvl1pPr>
            <a:lvl2pPr marL="816376" indent="0" algn="l" defTabSz="1632753" rtl="0" eaLnBrk="1" latinLnBrk="1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632753" indent="0" algn="l" defTabSz="1632753" rtl="0" eaLnBrk="1" latinLnBrk="1" hangingPunct="1">
              <a:spcBef>
                <a:spcPct val="20000"/>
              </a:spcBef>
              <a:buFont typeface="Arial" pitchFamily="34" charset="0"/>
              <a:buNone/>
              <a:defRPr sz="2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2449129" indent="0" algn="l" defTabSz="1632753" rtl="0" eaLnBrk="1" latinLnBrk="1" hangingPunct="1">
              <a:spcBef>
                <a:spcPct val="20000"/>
              </a:spcBef>
              <a:buFont typeface="Arial" pitchFamily="34" charset="0"/>
              <a:buNone/>
              <a:defRPr sz="2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3265505" indent="0" algn="l" defTabSz="1632753" rtl="0" eaLnBrk="1" latinLnBrk="1" hangingPunct="1">
              <a:spcBef>
                <a:spcPct val="20000"/>
              </a:spcBef>
              <a:buFont typeface="Arial" pitchFamily="34" charset="0"/>
              <a:buNone/>
              <a:defRPr sz="2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4081882" indent="0" algn="l" defTabSz="1632753" rtl="0" eaLnBrk="1" latinLnBrk="1" hangingPunct="1">
              <a:spcBef>
                <a:spcPct val="20000"/>
              </a:spcBef>
              <a:buFont typeface="Arial" pitchFamily="34" charset="0"/>
              <a:buNone/>
              <a:defRPr sz="2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4898258" indent="0" algn="l" defTabSz="1632753" rtl="0" eaLnBrk="1" latinLnBrk="1" hangingPunct="1">
              <a:spcBef>
                <a:spcPct val="20000"/>
              </a:spcBef>
              <a:buFont typeface="Arial" pitchFamily="34" charset="0"/>
              <a:buNone/>
              <a:defRPr sz="2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5714634" indent="0" algn="l" defTabSz="1632753" rtl="0" eaLnBrk="1" latinLnBrk="1" hangingPunct="1">
              <a:spcBef>
                <a:spcPct val="20000"/>
              </a:spcBef>
              <a:buFont typeface="Arial" pitchFamily="34" charset="0"/>
              <a:buNone/>
              <a:defRPr sz="2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6531011" indent="0" algn="l" defTabSz="1632753" rtl="0" eaLnBrk="1" latinLnBrk="1" hangingPunct="1">
              <a:spcBef>
                <a:spcPct val="20000"/>
              </a:spcBef>
              <a:buFont typeface="Arial" pitchFamily="34" charset="0"/>
              <a:buNone/>
              <a:defRPr sz="2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11700" dirty="0">
                <a:ln w="0"/>
                <a:solidFill>
                  <a:srgbClr val="50270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참회의기도</a:t>
            </a:r>
            <a:endParaRPr lang="ko-KR" altLang="en-US" sz="11700" dirty="0">
              <a:solidFill>
                <a:srgbClr val="502705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sp>
        <p:nvSpPr>
          <p:cNvPr id="5" name="텍스트 개체 틀 2">
            <a:extLst>
              <a:ext uri="{FF2B5EF4-FFF2-40B4-BE49-F238E27FC236}">
                <a16:creationId xmlns:a16="http://schemas.microsoft.com/office/drawing/2014/main" id="{4CF0B856-B1DE-E23C-16BF-2F8F25D7C8AF}"/>
              </a:ext>
            </a:extLst>
          </p:cNvPr>
          <p:cNvSpPr txBox="1">
            <a:spLocks/>
          </p:cNvSpPr>
          <p:nvPr/>
        </p:nvSpPr>
        <p:spPr>
          <a:xfrm>
            <a:off x="0" y="5518165"/>
            <a:ext cx="18291175" cy="663053"/>
          </a:xfrm>
          <a:prstGeom prst="rect">
            <a:avLst/>
          </a:prstGeom>
          <a:ln>
            <a:noFill/>
          </a:ln>
        </p:spPr>
        <p:txBody>
          <a:bodyPr wrap="square" lIns="0" tIns="108000" rIns="0" bIns="0" anchor="t" anchorCtr="0">
            <a:spAutoFit/>
          </a:bodyPr>
          <a:lstStyle>
            <a:lvl1pPr marL="0" indent="0" algn="ctr" defTabSz="1632753" rtl="0" eaLnBrk="1" latinLnBrk="1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sz="3200" kern="1200" spc="0">
                <a:ln w="12700">
                  <a:noFill/>
                </a:ln>
                <a:solidFill>
                  <a:schemeClr val="bg1"/>
                </a:solidFill>
                <a:effectLst>
                  <a:glow rad="38100">
                    <a:srgbClr val="61240C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Noto Serif KR Black" pitchFamily="18" charset="-127"/>
                <a:ea typeface="Noto Serif KR Black" pitchFamily="18" charset="-127"/>
                <a:cs typeface="+mn-cs"/>
              </a:defRPr>
            </a:lvl1pPr>
            <a:lvl2pPr marL="1326612" indent="-510235" algn="l" defTabSz="1632753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3600" b="1" dirty="0">
                <a:ln w="0"/>
                <a:solidFill>
                  <a:srgbClr val="50270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다같이</a:t>
            </a:r>
          </a:p>
        </p:txBody>
      </p:sp>
    </p:spTree>
    <p:extLst>
      <p:ext uri="{BB962C8B-B14F-4D97-AF65-F5344CB8AC3E}">
        <p14:creationId xmlns:p14="http://schemas.microsoft.com/office/powerpoint/2010/main" val="393478740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>
            <a:extLst>
              <a:ext uri="{FF2B5EF4-FFF2-40B4-BE49-F238E27FC236}">
                <a16:creationId xmlns:a16="http://schemas.microsoft.com/office/drawing/2014/main" id="{6EC04870-79A4-32A8-5185-C7ED27C9A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3F5DCBBD-79F9-74B1-BB38-217F452A934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1175" cy="10287000"/>
          </a:xfrm>
          <a:prstGeom prst="rect">
            <a:avLst/>
          </a:prstGeom>
        </p:spPr>
      </p:pic>
      <p:pic>
        <p:nvPicPr>
          <p:cNvPr id="4" name="그림 1">
            <a:hlinkClick r:id="rId3" action="ppaction://hlinksldjump"/>
            <a:extLst>
              <a:ext uri="{FF2B5EF4-FFF2-40B4-BE49-F238E27FC236}">
                <a16:creationId xmlns:a16="http://schemas.microsoft.com/office/drawing/2014/main" id="{70B934DD-F4CA-6D77-2027-FBB4DAA2EA76}"/>
              </a:ext>
            </a:extLst>
          </p:cNvPr>
          <p:cNvPicPr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148"/>
          <a:stretch/>
        </p:blipFill>
        <p:spPr bwMode="auto">
          <a:xfrm>
            <a:off x="146187" y="317500"/>
            <a:ext cx="14400000" cy="481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그림 4">
            <a:hlinkClick r:id="rId3" action="ppaction://hlinksldjump"/>
            <a:extLst>
              <a:ext uri="{FF2B5EF4-FFF2-40B4-BE49-F238E27FC236}">
                <a16:creationId xmlns:a16="http://schemas.microsoft.com/office/drawing/2014/main" id="{5A745325-FEAA-5DCD-6D9E-CE1608C217DC}"/>
              </a:ext>
            </a:extLst>
          </p:cNvPr>
          <p:cNvPicPr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148" r="69816"/>
          <a:stretch/>
        </p:blipFill>
        <p:spPr bwMode="auto">
          <a:xfrm>
            <a:off x="13125551" y="1782112"/>
            <a:ext cx="4346500" cy="481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그림 5">
            <a:hlinkClick r:id="rId3" action="ppaction://hlinksldjump"/>
            <a:extLst>
              <a:ext uri="{FF2B5EF4-FFF2-40B4-BE49-F238E27FC236}">
                <a16:creationId xmlns:a16="http://schemas.microsoft.com/office/drawing/2014/main" id="{3B5F328A-AAD6-5909-0E91-DBF47E3C20BD}"/>
              </a:ext>
            </a:extLst>
          </p:cNvPr>
          <p:cNvPicPr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92" t="50148"/>
          <a:stretch/>
        </p:blipFill>
        <p:spPr bwMode="auto">
          <a:xfrm>
            <a:off x="8029463" y="5157800"/>
            <a:ext cx="10081120" cy="481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559695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>
            <a:extLst>
              <a:ext uri="{FF2B5EF4-FFF2-40B4-BE49-F238E27FC236}">
                <a16:creationId xmlns:a16="http://schemas.microsoft.com/office/drawing/2014/main" id="{6EC04870-79A4-32A8-5185-C7ED27C9A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3F5DCBBD-79F9-74B1-BB38-217F452A934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1175" cy="10287000"/>
          </a:xfrm>
          <a:prstGeom prst="rect">
            <a:avLst/>
          </a:prstGeom>
        </p:spPr>
      </p:pic>
      <p:pic>
        <p:nvPicPr>
          <p:cNvPr id="4" name="그림 1">
            <a:extLst>
              <a:ext uri="{FF2B5EF4-FFF2-40B4-BE49-F238E27FC236}">
                <a16:creationId xmlns:a16="http://schemas.microsoft.com/office/drawing/2014/main" id="{30E74D96-71C8-3921-A3AE-B0F268AAD9B3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508"/>
          <a:stretch/>
        </p:blipFill>
        <p:spPr bwMode="auto">
          <a:xfrm>
            <a:off x="146187" y="317500"/>
            <a:ext cx="14400000" cy="4970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AC2FF9C7-D99C-1F1D-7B6E-0C6FAC49CBFE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62" t="51492"/>
          <a:stretch/>
        </p:blipFill>
        <p:spPr bwMode="auto">
          <a:xfrm>
            <a:off x="7597415" y="5287516"/>
            <a:ext cx="10531860" cy="4681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8B5B5ABE-BF2D-DB67-0FD1-3F08AF8247CA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492" r="73196"/>
          <a:stretch/>
        </p:blipFill>
        <p:spPr bwMode="auto">
          <a:xfrm>
            <a:off x="13214039" y="1909648"/>
            <a:ext cx="3859756" cy="4681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319223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>
            <a:extLst>
              <a:ext uri="{FF2B5EF4-FFF2-40B4-BE49-F238E27FC236}">
                <a16:creationId xmlns:a16="http://schemas.microsoft.com/office/drawing/2014/main" id="{E3D91FFC-B870-2C65-F071-7143C3B118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8DA49ED7-EA5A-2999-D41A-E99EFD9FEFD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1175" cy="10287000"/>
          </a:xfrm>
          <a:prstGeom prst="rect">
            <a:avLst/>
          </a:prstGeom>
        </p:spPr>
      </p:pic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04160A04-49B0-88CE-B70F-C35101B7816E}"/>
              </a:ext>
            </a:extLst>
          </p:cNvPr>
          <p:cNvSpPr txBox="1">
            <a:spLocks/>
          </p:cNvSpPr>
          <p:nvPr/>
        </p:nvSpPr>
        <p:spPr>
          <a:xfrm>
            <a:off x="0" y="3285917"/>
            <a:ext cx="18291175" cy="1909548"/>
          </a:xfrm>
          <a:prstGeom prst="rect">
            <a:avLst/>
          </a:prstGeom>
          <a:ln>
            <a:noFill/>
          </a:ln>
        </p:spPr>
        <p:txBody>
          <a:bodyPr wrap="square" lIns="0" tIns="0" rIns="0" bIns="108000" anchor="t" anchorCtr="0">
            <a:spAutoFit/>
          </a:bodyPr>
          <a:lstStyle>
            <a:lvl1pPr marL="0" indent="0" algn="ctr" defTabSz="1632753" rtl="0" eaLnBrk="1" latinLnBrk="1" hangingPunct="1">
              <a:spcBef>
                <a:spcPct val="20000"/>
              </a:spcBef>
              <a:buFont typeface="Arial" pitchFamily="34" charset="0"/>
              <a:buNone/>
              <a:defRPr sz="13000" b="0" kern="1200" spc="0">
                <a:ln w="28575">
                  <a:solidFill>
                    <a:srgbClr val="61240C"/>
                  </a:solidFill>
                </a:ln>
                <a:solidFill>
                  <a:schemeClr val="bg1"/>
                </a:solidFill>
                <a:effectLst>
                  <a:glow rad="38100">
                    <a:srgbClr val="61240C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국립박물관문화재단클래식 Bold" panose="02020603020101020101" pitchFamily="18" charset="-127"/>
                <a:ea typeface="국립박물관문화재단클래식 Bold" panose="02020603020101020101" pitchFamily="18" charset="-127"/>
                <a:cs typeface="+mn-cs"/>
              </a:defRPr>
            </a:lvl1pPr>
            <a:lvl2pPr marL="816376" indent="0" algn="l" defTabSz="1632753" rtl="0" eaLnBrk="1" latinLnBrk="1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632753" indent="0" algn="l" defTabSz="1632753" rtl="0" eaLnBrk="1" latinLnBrk="1" hangingPunct="1">
              <a:spcBef>
                <a:spcPct val="20000"/>
              </a:spcBef>
              <a:buFont typeface="Arial" pitchFamily="34" charset="0"/>
              <a:buNone/>
              <a:defRPr sz="2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2449129" indent="0" algn="l" defTabSz="1632753" rtl="0" eaLnBrk="1" latinLnBrk="1" hangingPunct="1">
              <a:spcBef>
                <a:spcPct val="20000"/>
              </a:spcBef>
              <a:buFont typeface="Arial" pitchFamily="34" charset="0"/>
              <a:buNone/>
              <a:defRPr sz="2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3265505" indent="0" algn="l" defTabSz="1632753" rtl="0" eaLnBrk="1" latinLnBrk="1" hangingPunct="1">
              <a:spcBef>
                <a:spcPct val="20000"/>
              </a:spcBef>
              <a:buFont typeface="Arial" pitchFamily="34" charset="0"/>
              <a:buNone/>
              <a:defRPr sz="2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4081882" indent="0" algn="l" defTabSz="1632753" rtl="0" eaLnBrk="1" latinLnBrk="1" hangingPunct="1">
              <a:spcBef>
                <a:spcPct val="20000"/>
              </a:spcBef>
              <a:buFont typeface="Arial" pitchFamily="34" charset="0"/>
              <a:buNone/>
              <a:defRPr sz="2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4898258" indent="0" algn="l" defTabSz="1632753" rtl="0" eaLnBrk="1" latinLnBrk="1" hangingPunct="1">
              <a:spcBef>
                <a:spcPct val="20000"/>
              </a:spcBef>
              <a:buFont typeface="Arial" pitchFamily="34" charset="0"/>
              <a:buNone/>
              <a:defRPr sz="2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5714634" indent="0" algn="l" defTabSz="1632753" rtl="0" eaLnBrk="1" latinLnBrk="1" hangingPunct="1">
              <a:spcBef>
                <a:spcPct val="20000"/>
              </a:spcBef>
              <a:buFont typeface="Arial" pitchFamily="34" charset="0"/>
              <a:buNone/>
              <a:defRPr sz="2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6531011" indent="0" algn="l" defTabSz="1632753" rtl="0" eaLnBrk="1" latinLnBrk="1" hangingPunct="1">
              <a:spcBef>
                <a:spcPct val="20000"/>
              </a:spcBef>
              <a:buFont typeface="Arial" pitchFamily="34" charset="0"/>
              <a:buNone/>
              <a:defRPr sz="2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11700" dirty="0" err="1">
                <a:ln w="0"/>
                <a:solidFill>
                  <a:srgbClr val="50270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성시교독</a:t>
            </a:r>
            <a:endParaRPr lang="ko-KR" altLang="en-US" sz="11700" dirty="0">
              <a:solidFill>
                <a:srgbClr val="502705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sp>
        <p:nvSpPr>
          <p:cNvPr id="6" name="텍스트 개체 틀 4">
            <a:extLst>
              <a:ext uri="{FF2B5EF4-FFF2-40B4-BE49-F238E27FC236}">
                <a16:creationId xmlns:a16="http://schemas.microsoft.com/office/drawing/2014/main" id="{E0FE8945-F4D9-EA0E-D9A3-F94C966282F9}"/>
              </a:ext>
            </a:extLst>
          </p:cNvPr>
          <p:cNvSpPr txBox="1">
            <a:spLocks/>
          </p:cNvSpPr>
          <p:nvPr/>
        </p:nvSpPr>
        <p:spPr>
          <a:xfrm>
            <a:off x="0" y="5106058"/>
            <a:ext cx="18291175" cy="7861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1371691" rtl="0" eaLnBrk="1" latinLnBrk="1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46" algn="l" defTabSz="1371691" rtl="0" eaLnBrk="1" latinLnBrk="1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91" algn="l" defTabSz="1371691" rtl="0" eaLnBrk="1" latinLnBrk="1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537" algn="l" defTabSz="1371691" rtl="0" eaLnBrk="1" latinLnBrk="1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383" algn="l" defTabSz="1371691" rtl="0" eaLnBrk="1" latinLnBrk="1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229" algn="l" defTabSz="1371691" rtl="0" eaLnBrk="1" latinLnBrk="1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5074" algn="l" defTabSz="1371691" rtl="0" eaLnBrk="1" latinLnBrk="1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920" algn="l" defTabSz="1371691" rtl="0" eaLnBrk="1" latinLnBrk="1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766" algn="l" defTabSz="1371691" rtl="0" eaLnBrk="1" latinLnBrk="1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ko-KR" altLang="en-US" sz="4000" b="1" dirty="0" err="1">
                <a:ln w="0"/>
                <a:solidFill>
                  <a:srgbClr val="50270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교독문</a:t>
            </a:r>
            <a:r>
              <a:rPr lang="ko-KR" altLang="en-US" sz="4000" b="1" dirty="0">
                <a:ln w="0"/>
                <a:solidFill>
                  <a:srgbClr val="50270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4000" b="1" dirty="0">
                <a:ln w="0"/>
                <a:solidFill>
                  <a:srgbClr val="50270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119</a:t>
            </a:r>
            <a:r>
              <a:rPr lang="ko-KR" altLang="en-US" sz="4000" b="1" dirty="0">
                <a:ln w="0"/>
                <a:solidFill>
                  <a:srgbClr val="50270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번 </a:t>
            </a:r>
            <a:r>
              <a:rPr lang="en-US" altLang="ko-KR" sz="4000" b="1" dirty="0">
                <a:ln w="0"/>
                <a:solidFill>
                  <a:srgbClr val="50270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† </a:t>
            </a:r>
            <a:r>
              <a:rPr lang="ko-KR" altLang="en-US" sz="4000" b="1" dirty="0">
                <a:ln w="0"/>
                <a:solidFill>
                  <a:srgbClr val="50270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성탄절</a:t>
            </a:r>
            <a:r>
              <a:rPr lang="en-US" altLang="ko-KR" sz="4000" b="1" dirty="0">
                <a:ln w="0"/>
                <a:solidFill>
                  <a:srgbClr val="50270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(1)</a:t>
            </a:r>
            <a:endParaRPr lang="ko-KR" altLang="en-US" sz="4000" b="1" dirty="0">
              <a:ln w="0"/>
              <a:solidFill>
                <a:srgbClr val="502705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7" name="텍스트 개체 틀 4">
            <a:extLst>
              <a:ext uri="{FF2B5EF4-FFF2-40B4-BE49-F238E27FC236}">
                <a16:creationId xmlns:a16="http://schemas.microsoft.com/office/drawing/2014/main" id="{469A9A21-6E39-DCEB-C12F-15686C4C276C}"/>
              </a:ext>
            </a:extLst>
          </p:cNvPr>
          <p:cNvSpPr txBox="1">
            <a:spLocks/>
          </p:cNvSpPr>
          <p:nvPr/>
        </p:nvSpPr>
        <p:spPr>
          <a:xfrm>
            <a:off x="0" y="5982663"/>
            <a:ext cx="18291175" cy="663053"/>
          </a:xfrm>
          <a:prstGeom prst="rect">
            <a:avLst/>
          </a:prstGeom>
          <a:ln>
            <a:noFill/>
          </a:ln>
        </p:spPr>
        <p:txBody>
          <a:bodyPr wrap="square" lIns="0" tIns="108000" rIns="0" bIns="0" anchor="t" anchorCtr="0">
            <a:spAutoFit/>
          </a:bodyPr>
          <a:lstStyle>
            <a:lvl1pPr marL="0" indent="0" algn="ctr" defTabSz="1632753" rtl="0" eaLnBrk="1" latinLnBrk="1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sz="3200" kern="1200" spc="0">
                <a:ln w="12700">
                  <a:noFill/>
                </a:ln>
                <a:solidFill>
                  <a:schemeClr val="bg1"/>
                </a:solidFill>
                <a:effectLst>
                  <a:glow rad="38100">
                    <a:srgbClr val="61240C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Noto Serif KR Black" pitchFamily="18" charset="-127"/>
                <a:ea typeface="Noto Serif KR Black" pitchFamily="18" charset="-127"/>
                <a:cs typeface="+mn-cs"/>
              </a:defRPr>
            </a:lvl1pPr>
            <a:lvl2pPr marL="1326612" indent="-510235" algn="l" defTabSz="1632753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3600" b="1" dirty="0">
                <a:ln w="0"/>
                <a:solidFill>
                  <a:srgbClr val="50270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다같이</a:t>
            </a:r>
          </a:p>
        </p:txBody>
      </p:sp>
    </p:spTree>
    <p:extLst>
      <p:ext uri="{BB962C8B-B14F-4D97-AF65-F5344CB8AC3E}">
        <p14:creationId xmlns:p14="http://schemas.microsoft.com/office/powerpoint/2010/main" val="422558492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>
            <a:extLst>
              <a:ext uri="{FF2B5EF4-FFF2-40B4-BE49-F238E27FC236}">
                <a16:creationId xmlns:a16="http://schemas.microsoft.com/office/drawing/2014/main" id="{36FA17C8-3410-6CDC-1E58-418921C34D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212AA152-A1F9-AAEC-C6F1-661FE4B0B6B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1175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68973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>
            <a:extLst>
              <a:ext uri="{FF2B5EF4-FFF2-40B4-BE49-F238E27FC236}">
                <a16:creationId xmlns:a16="http://schemas.microsoft.com/office/drawing/2014/main" id="{BD5D92E1-670A-3D9F-BFCD-2BAD0AEEE1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34A7F3E7-6237-82B7-63BB-748EDA147AC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1175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3458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그림 1">
            <a:extLst>
              <a:ext uri="{FF2B5EF4-FFF2-40B4-BE49-F238E27FC236}">
                <a16:creationId xmlns:a16="http://schemas.microsoft.com/office/drawing/2014/main" id="{FC9A08E2-DDEA-75CF-2F69-AEA2CADEA1FF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" y="0"/>
            <a:ext cx="18288000" cy="965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5B719FD8-E74A-3C2F-00C5-653BE16EFA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9588" y="9652000"/>
            <a:ext cx="4222750" cy="4572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0" rIns="9144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82880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2200">
                <a:solidFill>
                  <a:srgbClr val="FF0000"/>
                </a:solidFill>
              </a:rPr>
              <a:t>1.</a:t>
            </a:r>
            <a:r>
              <a:rPr lang="ko-KR" altLang="en-US" sz="2200">
                <a:solidFill>
                  <a:srgbClr val="FF0000"/>
                </a:solidFill>
              </a:rPr>
              <a:t>당신은 영광의 왕 당신은</a:t>
            </a:r>
          </a:p>
        </p:txBody>
      </p:sp>
      <p:sp>
        <p:nvSpPr>
          <p:cNvPr id="7172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DAA193B1-18F6-2089-19E7-B4CE40C3BD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9338" y="9652000"/>
            <a:ext cx="4222750" cy="4572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0" rIns="9144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82880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2200">
                <a:solidFill>
                  <a:srgbClr val="000000"/>
                </a:solidFill>
              </a:rPr>
              <a:t>7.</a:t>
            </a:r>
            <a:r>
              <a:rPr lang="ko-KR" altLang="en-US" sz="2200">
                <a:solidFill>
                  <a:srgbClr val="000000"/>
                </a:solidFill>
              </a:rPr>
              <a:t>주님은 영광의 왕 주님은</a:t>
            </a:r>
          </a:p>
        </p:txBody>
      </p:sp>
      <p:sp>
        <p:nvSpPr>
          <p:cNvPr id="7173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401A8DC3-6294-8824-DB3D-0F1EFCCCE6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09088" y="9652000"/>
            <a:ext cx="4222750" cy="4572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0" rIns="9144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82880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2200">
                <a:solidFill>
                  <a:srgbClr val="000000"/>
                </a:solidFill>
              </a:rPr>
              <a:t>9.</a:t>
            </a:r>
            <a:r>
              <a:rPr lang="ko-KR" altLang="en-US" sz="2200">
                <a:solidFill>
                  <a:srgbClr val="000000"/>
                </a:solidFill>
              </a:rPr>
              <a:t>천사가 무릎 꿇고 예배하고</a:t>
            </a:r>
          </a:p>
        </p:txBody>
      </p:sp>
      <p:sp>
        <p:nvSpPr>
          <p:cNvPr id="7174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46B450D7-507D-E828-664D-5E1827A542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558838" y="9652000"/>
            <a:ext cx="4222750" cy="4572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0" rIns="9144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82880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2200">
                <a:solidFill>
                  <a:srgbClr val="000000"/>
                </a:solidFill>
              </a:rPr>
              <a:t>11.</a:t>
            </a:r>
            <a:r>
              <a:rPr lang="ko-KR" altLang="en-US" sz="2200">
                <a:solidFill>
                  <a:srgbClr val="000000"/>
                </a:solidFill>
              </a:rPr>
              <a:t>호산나 다윗의 자손께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>
            <a:extLst>
              <a:ext uri="{FF2B5EF4-FFF2-40B4-BE49-F238E27FC236}">
                <a16:creationId xmlns:a16="http://schemas.microsoft.com/office/drawing/2014/main" id="{CFE57701-038F-8872-FA2B-FF11C1F34D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B32BD0C4-0FBC-1436-D84E-5D71A46CFF1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1175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12314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>
            <a:extLst>
              <a:ext uri="{FF2B5EF4-FFF2-40B4-BE49-F238E27FC236}">
                <a16:creationId xmlns:a16="http://schemas.microsoft.com/office/drawing/2014/main" id="{E3D91FFC-B870-2C65-F071-7143C3B118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8DA49ED7-EA5A-2999-D41A-E99EFD9FEFD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1175" cy="10287000"/>
          </a:xfrm>
          <a:prstGeom prst="rect">
            <a:avLst/>
          </a:prstGeom>
        </p:spPr>
      </p:pic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04160A04-49B0-88CE-B70F-C35101B7816E}"/>
              </a:ext>
            </a:extLst>
          </p:cNvPr>
          <p:cNvSpPr txBox="1">
            <a:spLocks/>
          </p:cNvSpPr>
          <p:nvPr/>
        </p:nvSpPr>
        <p:spPr>
          <a:xfrm>
            <a:off x="0" y="3285917"/>
            <a:ext cx="18291175" cy="1909548"/>
          </a:xfrm>
          <a:prstGeom prst="rect">
            <a:avLst/>
          </a:prstGeom>
          <a:ln>
            <a:noFill/>
          </a:ln>
        </p:spPr>
        <p:txBody>
          <a:bodyPr wrap="square" lIns="0" tIns="0" rIns="0" bIns="108000" anchor="t" anchorCtr="0">
            <a:spAutoFit/>
          </a:bodyPr>
          <a:lstStyle>
            <a:lvl1pPr marL="0" indent="0" algn="ctr" defTabSz="1632753" rtl="0" eaLnBrk="1" latinLnBrk="1" hangingPunct="1">
              <a:spcBef>
                <a:spcPct val="20000"/>
              </a:spcBef>
              <a:buFont typeface="Arial" pitchFamily="34" charset="0"/>
              <a:buNone/>
              <a:defRPr sz="13000" b="0" kern="1200" spc="0">
                <a:ln w="28575">
                  <a:solidFill>
                    <a:srgbClr val="61240C"/>
                  </a:solidFill>
                </a:ln>
                <a:solidFill>
                  <a:schemeClr val="bg1"/>
                </a:solidFill>
                <a:effectLst>
                  <a:glow rad="38100">
                    <a:srgbClr val="61240C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국립박물관문화재단클래식 Bold" panose="02020603020101020101" pitchFamily="18" charset="-127"/>
                <a:ea typeface="국립박물관문화재단클래식 Bold" panose="02020603020101020101" pitchFamily="18" charset="-127"/>
                <a:cs typeface="+mn-cs"/>
              </a:defRPr>
            </a:lvl1pPr>
            <a:lvl2pPr marL="816376" indent="0" algn="l" defTabSz="1632753" rtl="0" eaLnBrk="1" latinLnBrk="1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632753" indent="0" algn="l" defTabSz="1632753" rtl="0" eaLnBrk="1" latinLnBrk="1" hangingPunct="1">
              <a:spcBef>
                <a:spcPct val="20000"/>
              </a:spcBef>
              <a:buFont typeface="Arial" pitchFamily="34" charset="0"/>
              <a:buNone/>
              <a:defRPr sz="2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2449129" indent="0" algn="l" defTabSz="1632753" rtl="0" eaLnBrk="1" latinLnBrk="1" hangingPunct="1">
              <a:spcBef>
                <a:spcPct val="20000"/>
              </a:spcBef>
              <a:buFont typeface="Arial" pitchFamily="34" charset="0"/>
              <a:buNone/>
              <a:defRPr sz="2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3265505" indent="0" algn="l" defTabSz="1632753" rtl="0" eaLnBrk="1" latinLnBrk="1" hangingPunct="1">
              <a:spcBef>
                <a:spcPct val="20000"/>
              </a:spcBef>
              <a:buFont typeface="Arial" pitchFamily="34" charset="0"/>
              <a:buNone/>
              <a:defRPr sz="2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4081882" indent="0" algn="l" defTabSz="1632753" rtl="0" eaLnBrk="1" latinLnBrk="1" hangingPunct="1">
              <a:spcBef>
                <a:spcPct val="20000"/>
              </a:spcBef>
              <a:buFont typeface="Arial" pitchFamily="34" charset="0"/>
              <a:buNone/>
              <a:defRPr sz="2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4898258" indent="0" algn="l" defTabSz="1632753" rtl="0" eaLnBrk="1" latinLnBrk="1" hangingPunct="1">
              <a:spcBef>
                <a:spcPct val="20000"/>
              </a:spcBef>
              <a:buFont typeface="Arial" pitchFamily="34" charset="0"/>
              <a:buNone/>
              <a:defRPr sz="2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5714634" indent="0" algn="l" defTabSz="1632753" rtl="0" eaLnBrk="1" latinLnBrk="1" hangingPunct="1">
              <a:spcBef>
                <a:spcPct val="20000"/>
              </a:spcBef>
              <a:buFont typeface="Arial" pitchFamily="34" charset="0"/>
              <a:buNone/>
              <a:defRPr sz="2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6531011" indent="0" algn="l" defTabSz="1632753" rtl="0" eaLnBrk="1" latinLnBrk="1" hangingPunct="1">
              <a:spcBef>
                <a:spcPct val="20000"/>
              </a:spcBef>
              <a:buFont typeface="Arial" pitchFamily="34" charset="0"/>
              <a:buNone/>
              <a:defRPr sz="2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11700" dirty="0">
                <a:ln w="0"/>
                <a:solidFill>
                  <a:srgbClr val="50270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신앙고백</a:t>
            </a:r>
            <a:endParaRPr lang="ko-KR" altLang="en-US" sz="11700" dirty="0">
              <a:solidFill>
                <a:srgbClr val="502705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sp>
        <p:nvSpPr>
          <p:cNvPr id="6" name="텍스트 개체 틀 4">
            <a:extLst>
              <a:ext uri="{FF2B5EF4-FFF2-40B4-BE49-F238E27FC236}">
                <a16:creationId xmlns:a16="http://schemas.microsoft.com/office/drawing/2014/main" id="{E0FE8945-F4D9-EA0E-D9A3-F94C966282F9}"/>
              </a:ext>
            </a:extLst>
          </p:cNvPr>
          <p:cNvSpPr txBox="1">
            <a:spLocks/>
          </p:cNvSpPr>
          <p:nvPr/>
        </p:nvSpPr>
        <p:spPr>
          <a:xfrm>
            <a:off x="0" y="5106058"/>
            <a:ext cx="18291175" cy="7861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1371691" rtl="0" eaLnBrk="1" latinLnBrk="1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46" algn="l" defTabSz="1371691" rtl="0" eaLnBrk="1" latinLnBrk="1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91" algn="l" defTabSz="1371691" rtl="0" eaLnBrk="1" latinLnBrk="1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537" algn="l" defTabSz="1371691" rtl="0" eaLnBrk="1" latinLnBrk="1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383" algn="l" defTabSz="1371691" rtl="0" eaLnBrk="1" latinLnBrk="1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229" algn="l" defTabSz="1371691" rtl="0" eaLnBrk="1" latinLnBrk="1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5074" algn="l" defTabSz="1371691" rtl="0" eaLnBrk="1" latinLnBrk="1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920" algn="l" defTabSz="1371691" rtl="0" eaLnBrk="1" latinLnBrk="1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766" algn="l" defTabSz="1371691" rtl="0" eaLnBrk="1" latinLnBrk="1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ko-KR" altLang="en-US" sz="4000" b="1" dirty="0">
                <a:ln w="0"/>
                <a:solidFill>
                  <a:srgbClr val="50270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사도신경</a:t>
            </a:r>
          </a:p>
        </p:txBody>
      </p:sp>
      <p:sp>
        <p:nvSpPr>
          <p:cNvPr id="7" name="텍스트 개체 틀 4">
            <a:extLst>
              <a:ext uri="{FF2B5EF4-FFF2-40B4-BE49-F238E27FC236}">
                <a16:creationId xmlns:a16="http://schemas.microsoft.com/office/drawing/2014/main" id="{469A9A21-6E39-DCEB-C12F-15686C4C276C}"/>
              </a:ext>
            </a:extLst>
          </p:cNvPr>
          <p:cNvSpPr txBox="1">
            <a:spLocks/>
          </p:cNvSpPr>
          <p:nvPr/>
        </p:nvSpPr>
        <p:spPr>
          <a:xfrm>
            <a:off x="0" y="5982663"/>
            <a:ext cx="18291175" cy="663053"/>
          </a:xfrm>
          <a:prstGeom prst="rect">
            <a:avLst/>
          </a:prstGeom>
          <a:ln>
            <a:noFill/>
          </a:ln>
        </p:spPr>
        <p:txBody>
          <a:bodyPr wrap="square" lIns="0" tIns="108000" rIns="0" bIns="0" anchor="t" anchorCtr="0">
            <a:spAutoFit/>
          </a:bodyPr>
          <a:lstStyle>
            <a:lvl1pPr marL="0" indent="0" algn="ctr" defTabSz="1632753" rtl="0" eaLnBrk="1" latinLnBrk="1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sz="3200" kern="1200" spc="0">
                <a:ln w="12700">
                  <a:noFill/>
                </a:ln>
                <a:solidFill>
                  <a:schemeClr val="bg1"/>
                </a:solidFill>
                <a:effectLst>
                  <a:glow rad="38100">
                    <a:srgbClr val="61240C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Noto Serif KR Black" pitchFamily="18" charset="-127"/>
                <a:ea typeface="Noto Serif KR Black" pitchFamily="18" charset="-127"/>
                <a:cs typeface="+mn-cs"/>
              </a:defRPr>
            </a:lvl1pPr>
            <a:lvl2pPr marL="1326612" indent="-510235" algn="l" defTabSz="1632753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3600" b="1" dirty="0">
                <a:ln w="0"/>
                <a:solidFill>
                  <a:srgbClr val="50270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다같이</a:t>
            </a:r>
          </a:p>
        </p:txBody>
      </p:sp>
    </p:spTree>
    <p:extLst>
      <p:ext uri="{BB962C8B-B14F-4D97-AF65-F5344CB8AC3E}">
        <p14:creationId xmlns:p14="http://schemas.microsoft.com/office/powerpoint/2010/main" val="41283458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>
            <a:extLst>
              <a:ext uri="{FF2B5EF4-FFF2-40B4-BE49-F238E27FC236}">
                <a16:creationId xmlns:a16="http://schemas.microsoft.com/office/drawing/2014/main" id="{09CA361A-176A-1EC8-0257-F075A862F0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62D4FD75-3B9E-2D14-AB7B-0D79353C9A6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1175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93527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>
            <a:extLst>
              <a:ext uri="{FF2B5EF4-FFF2-40B4-BE49-F238E27FC236}">
                <a16:creationId xmlns:a16="http://schemas.microsoft.com/office/drawing/2014/main" id="{9DCF5C77-5047-C4D9-A4F1-0B724E8154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A3BD662F-12B4-61DA-E72A-C8CDBD49948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1175" cy="10287000"/>
          </a:xfrm>
          <a:prstGeom prst="rect">
            <a:avLst/>
          </a:prstGeom>
        </p:spPr>
      </p:pic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5349728A-34DC-50D5-2AC9-333A4FBDDA58}"/>
              </a:ext>
            </a:extLst>
          </p:cNvPr>
          <p:cNvSpPr txBox="1">
            <a:spLocks/>
          </p:cNvSpPr>
          <p:nvPr/>
        </p:nvSpPr>
        <p:spPr>
          <a:xfrm>
            <a:off x="0" y="3285918"/>
            <a:ext cx="18291175" cy="1909548"/>
          </a:xfrm>
          <a:prstGeom prst="rect">
            <a:avLst/>
          </a:prstGeom>
          <a:ln>
            <a:noFill/>
          </a:ln>
        </p:spPr>
        <p:txBody>
          <a:bodyPr wrap="square" lIns="0" tIns="0" rIns="0" bIns="108000" anchor="t" anchorCtr="0">
            <a:spAutoFit/>
          </a:bodyPr>
          <a:lstStyle>
            <a:lvl1pPr marL="0" indent="0" algn="ctr" defTabSz="1632753" rtl="0" eaLnBrk="1" latinLnBrk="1" hangingPunct="1">
              <a:spcBef>
                <a:spcPct val="20000"/>
              </a:spcBef>
              <a:buFont typeface="Arial" pitchFamily="34" charset="0"/>
              <a:buNone/>
              <a:defRPr sz="13000" b="0" kern="1200" spc="0">
                <a:ln w="28575">
                  <a:solidFill>
                    <a:srgbClr val="61240C"/>
                  </a:solidFill>
                </a:ln>
                <a:solidFill>
                  <a:schemeClr val="bg1"/>
                </a:solidFill>
                <a:effectLst>
                  <a:glow rad="38100">
                    <a:srgbClr val="61240C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국립박물관문화재단클래식 Bold" panose="02020603020101020101" pitchFamily="18" charset="-127"/>
                <a:ea typeface="국립박물관문화재단클래식 Bold" panose="02020603020101020101" pitchFamily="18" charset="-127"/>
                <a:cs typeface="+mn-cs"/>
              </a:defRPr>
            </a:lvl1pPr>
            <a:lvl2pPr marL="816376" indent="0" algn="l" defTabSz="1632753" rtl="0" eaLnBrk="1" latinLnBrk="1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632753" indent="0" algn="l" defTabSz="1632753" rtl="0" eaLnBrk="1" latinLnBrk="1" hangingPunct="1">
              <a:spcBef>
                <a:spcPct val="20000"/>
              </a:spcBef>
              <a:buFont typeface="Arial" pitchFamily="34" charset="0"/>
              <a:buNone/>
              <a:defRPr sz="2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2449129" indent="0" algn="l" defTabSz="1632753" rtl="0" eaLnBrk="1" latinLnBrk="1" hangingPunct="1">
              <a:spcBef>
                <a:spcPct val="20000"/>
              </a:spcBef>
              <a:buFont typeface="Arial" pitchFamily="34" charset="0"/>
              <a:buNone/>
              <a:defRPr sz="2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3265505" indent="0" algn="l" defTabSz="1632753" rtl="0" eaLnBrk="1" latinLnBrk="1" hangingPunct="1">
              <a:spcBef>
                <a:spcPct val="20000"/>
              </a:spcBef>
              <a:buFont typeface="Arial" pitchFamily="34" charset="0"/>
              <a:buNone/>
              <a:defRPr sz="2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4081882" indent="0" algn="l" defTabSz="1632753" rtl="0" eaLnBrk="1" latinLnBrk="1" hangingPunct="1">
              <a:spcBef>
                <a:spcPct val="20000"/>
              </a:spcBef>
              <a:buFont typeface="Arial" pitchFamily="34" charset="0"/>
              <a:buNone/>
              <a:defRPr sz="2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4898258" indent="0" algn="l" defTabSz="1632753" rtl="0" eaLnBrk="1" latinLnBrk="1" hangingPunct="1">
              <a:spcBef>
                <a:spcPct val="20000"/>
              </a:spcBef>
              <a:buFont typeface="Arial" pitchFamily="34" charset="0"/>
              <a:buNone/>
              <a:defRPr sz="2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5714634" indent="0" algn="l" defTabSz="1632753" rtl="0" eaLnBrk="1" latinLnBrk="1" hangingPunct="1">
              <a:spcBef>
                <a:spcPct val="20000"/>
              </a:spcBef>
              <a:buFont typeface="Arial" pitchFamily="34" charset="0"/>
              <a:buNone/>
              <a:defRPr sz="2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6531011" indent="0" algn="l" defTabSz="1632753" rtl="0" eaLnBrk="1" latinLnBrk="1" hangingPunct="1">
              <a:spcBef>
                <a:spcPct val="20000"/>
              </a:spcBef>
              <a:buFont typeface="Arial" pitchFamily="34" charset="0"/>
              <a:buNone/>
              <a:defRPr sz="2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11700" dirty="0">
                <a:ln w="0"/>
                <a:solidFill>
                  <a:srgbClr val="50270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찬 송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DE7F3498-A0D8-CB4D-3461-47C7A22CAB99}"/>
              </a:ext>
            </a:extLst>
          </p:cNvPr>
          <p:cNvSpPr txBox="1">
            <a:spLocks/>
          </p:cNvSpPr>
          <p:nvPr/>
        </p:nvSpPr>
        <p:spPr>
          <a:xfrm>
            <a:off x="0" y="5226252"/>
            <a:ext cx="18291175" cy="8477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1371691" rtl="0" eaLnBrk="1" latinLnBrk="1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46" algn="l" defTabSz="1371691" rtl="0" eaLnBrk="1" latinLnBrk="1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91" algn="l" defTabSz="1371691" rtl="0" eaLnBrk="1" latinLnBrk="1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537" algn="l" defTabSz="1371691" rtl="0" eaLnBrk="1" latinLnBrk="1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383" algn="l" defTabSz="1371691" rtl="0" eaLnBrk="1" latinLnBrk="1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229" algn="l" defTabSz="1371691" rtl="0" eaLnBrk="1" latinLnBrk="1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5074" algn="l" defTabSz="1371691" rtl="0" eaLnBrk="1" latinLnBrk="1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920" algn="l" defTabSz="1371691" rtl="0" eaLnBrk="1" latinLnBrk="1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766" algn="l" defTabSz="1371691" rtl="0" eaLnBrk="1" latinLnBrk="1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4400" b="1" dirty="0">
                <a:ln w="0"/>
                <a:solidFill>
                  <a:srgbClr val="5027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115</a:t>
            </a:r>
            <a:r>
              <a:rPr lang="ko-KR" altLang="en-US" sz="4400" b="1" dirty="0">
                <a:ln w="0"/>
                <a:solidFill>
                  <a:srgbClr val="5027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장 ♪ 기쁘다 구주 오셨네</a:t>
            </a:r>
          </a:p>
        </p:txBody>
      </p:sp>
      <p:sp>
        <p:nvSpPr>
          <p:cNvPr id="6" name="텍스트 개체 틀 4">
            <a:extLst>
              <a:ext uri="{FF2B5EF4-FFF2-40B4-BE49-F238E27FC236}">
                <a16:creationId xmlns:a16="http://schemas.microsoft.com/office/drawing/2014/main" id="{0CB774F8-E07C-E3A1-4213-34924662FF70}"/>
              </a:ext>
            </a:extLst>
          </p:cNvPr>
          <p:cNvSpPr txBox="1">
            <a:spLocks/>
          </p:cNvSpPr>
          <p:nvPr/>
        </p:nvSpPr>
        <p:spPr>
          <a:xfrm>
            <a:off x="-572" y="6094876"/>
            <a:ext cx="18291175" cy="663053"/>
          </a:xfrm>
          <a:prstGeom prst="rect">
            <a:avLst/>
          </a:prstGeom>
          <a:ln>
            <a:noFill/>
          </a:ln>
        </p:spPr>
        <p:txBody>
          <a:bodyPr wrap="square" lIns="0" tIns="108000" rIns="0" bIns="0" anchor="t" anchorCtr="0">
            <a:spAutoFit/>
          </a:bodyPr>
          <a:lstStyle>
            <a:lvl1pPr marL="0" indent="0" algn="ctr" defTabSz="1632753" rtl="0" eaLnBrk="1" latinLnBrk="1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sz="3200" kern="1200" spc="0">
                <a:ln w="12700">
                  <a:noFill/>
                </a:ln>
                <a:solidFill>
                  <a:schemeClr val="bg1"/>
                </a:solidFill>
                <a:effectLst>
                  <a:glow rad="38100">
                    <a:srgbClr val="61240C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Noto Serif KR Black" pitchFamily="18" charset="-127"/>
                <a:ea typeface="Noto Serif KR Black" pitchFamily="18" charset="-127"/>
                <a:cs typeface="+mn-cs"/>
              </a:defRPr>
            </a:lvl1pPr>
            <a:lvl2pPr marL="1326612" indent="-510235" algn="l" defTabSz="1632753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1632753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ko-KR" altLang="en-US" sz="3600" b="1" i="0" u="none" strike="noStrike" kern="1200" cap="none" spc="0" normalizeH="0" baseline="0" noProof="0" dirty="0">
                <a:ln w="0"/>
                <a:solidFill>
                  <a:srgbClr val="5027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다같이</a:t>
            </a:r>
          </a:p>
        </p:txBody>
      </p:sp>
    </p:spTree>
    <p:extLst>
      <p:ext uri="{BB962C8B-B14F-4D97-AF65-F5344CB8AC3E}">
        <p14:creationId xmlns:p14="http://schemas.microsoft.com/office/powerpoint/2010/main" val="175917135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>
            <a:extLst>
              <a:ext uri="{FF2B5EF4-FFF2-40B4-BE49-F238E27FC236}">
                <a16:creationId xmlns:a16="http://schemas.microsoft.com/office/drawing/2014/main" id="{52CC1A47-C96E-946C-B2D1-5EE9828C0A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E63D4AF4-CF0C-3157-C58D-211F7450D75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1175" cy="10287000"/>
          </a:xfrm>
          <a:prstGeom prst="rect">
            <a:avLst/>
          </a:prstGeom>
        </p:spPr>
      </p:pic>
      <p:pic>
        <p:nvPicPr>
          <p:cNvPr id="4" name="그림 8">
            <a:extLst>
              <a:ext uri="{FF2B5EF4-FFF2-40B4-BE49-F238E27FC236}">
                <a16:creationId xmlns:a16="http://schemas.microsoft.com/office/drawing/2014/main" id="{91E5304A-48DA-0F2C-D60B-766E72B1595A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" y="222071"/>
            <a:ext cx="18288000" cy="965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083776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>
            <a:extLst>
              <a:ext uri="{FF2B5EF4-FFF2-40B4-BE49-F238E27FC236}">
                <a16:creationId xmlns:a16="http://schemas.microsoft.com/office/drawing/2014/main" id="{52CC1A47-C96E-946C-B2D1-5EE9828C0A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E63D4AF4-CF0C-3157-C58D-211F7450D75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1175" cy="10287000"/>
          </a:xfrm>
          <a:prstGeom prst="rect">
            <a:avLst/>
          </a:prstGeom>
        </p:spPr>
      </p:pic>
      <p:pic>
        <p:nvPicPr>
          <p:cNvPr id="4" name="그림 1">
            <a:extLst>
              <a:ext uri="{FF2B5EF4-FFF2-40B4-BE49-F238E27FC236}">
                <a16:creationId xmlns:a16="http://schemas.microsoft.com/office/drawing/2014/main" id="{0ECAC8FB-8144-8507-BC53-DBCA30E43F5B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" y="209008"/>
            <a:ext cx="18288000" cy="965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163991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>
            <a:extLst>
              <a:ext uri="{FF2B5EF4-FFF2-40B4-BE49-F238E27FC236}">
                <a16:creationId xmlns:a16="http://schemas.microsoft.com/office/drawing/2014/main" id="{52CC1A47-C96E-946C-B2D1-5EE9828C0A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E63D4AF4-CF0C-3157-C58D-211F7450D75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1175" cy="10287000"/>
          </a:xfrm>
          <a:prstGeom prst="rect">
            <a:avLst/>
          </a:prstGeom>
        </p:spPr>
      </p:pic>
      <p:pic>
        <p:nvPicPr>
          <p:cNvPr id="4" name="그림 1">
            <a:extLst>
              <a:ext uri="{FF2B5EF4-FFF2-40B4-BE49-F238E27FC236}">
                <a16:creationId xmlns:a16="http://schemas.microsoft.com/office/drawing/2014/main" id="{00ECE8FF-3836-2C04-5969-400A3C46C2E8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" y="326572"/>
            <a:ext cx="18288000" cy="965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082283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>
            <a:extLst>
              <a:ext uri="{FF2B5EF4-FFF2-40B4-BE49-F238E27FC236}">
                <a16:creationId xmlns:a16="http://schemas.microsoft.com/office/drawing/2014/main" id="{52CC1A47-C96E-946C-B2D1-5EE9828C0A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E63D4AF4-CF0C-3157-C58D-211F7450D75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1175" cy="10287000"/>
          </a:xfrm>
          <a:prstGeom prst="rect">
            <a:avLst/>
          </a:prstGeom>
        </p:spPr>
      </p:pic>
      <p:pic>
        <p:nvPicPr>
          <p:cNvPr id="4" name="그림 1">
            <a:extLst>
              <a:ext uri="{FF2B5EF4-FFF2-40B4-BE49-F238E27FC236}">
                <a16:creationId xmlns:a16="http://schemas.microsoft.com/office/drawing/2014/main" id="{804ABF83-22E3-D390-05B2-B2B47DF6AF8D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" y="235134"/>
            <a:ext cx="18288000" cy="965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78989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>
            <a:extLst>
              <a:ext uri="{FF2B5EF4-FFF2-40B4-BE49-F238E27FC236}">
                <a16:creationId xmlns:a16="http://schemas.microsoft.com/office/drawing/2014/main" id="{52CC1A47-C96E-946C-B2D1-5EE9828C0A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E63D4AF4-CF0C-3157-C58D-211F7450D75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1175" cy="10287000"/>
          </a:xfrm>
          <a:prstGeom prst="rect">
            <a:avLst/>
          </a:prstGeom>
        </p:spPr>
      </p:pic>
      <p:pic>
        <p:nvPicPr>
          <p:cNvPr id="4" name="그림 1">
            <a:extLst>
              <a:ext uri="{FF2B5EF4-FFF2-40B4-BE49-F238E27FC236}">
                <a16:creationId xmlns:a16="http://schemas.microsoft.com/office/drawing/2014/main" id="{71E09B59-F62B-5C56-83CB-771C09CB25E8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" y="248197"/>
            <a:ext cx="18288000" cy="965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511083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>
            <a:extLst>
              <a:ext uri="{FF2B5EF4-FFF2-40B4-BE49-F238E27FC236}">
                <a16:creationId xmlns:a16="http://schemas.microsoft.com/office/drawing/2014/main" id="{52CC1A47-C96E-946C-B2D1-5EE9828C0A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E63D4AF4-CF0C-3157-C58D-211F7450D75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1175" cy="10287000"/>
          </a:xfrm>
          <a:prstGeom prst="rect">
            <a:avLst/>
          </a:prstGeom>
        </p:spPr>
      </p:pic>
      <p:pic>
        <p:nvPicPr>
          <p:cNvPr id="4" name="그림 1">
            <a:extLst>
              <a:ext uri="{FF2B5EF4-FFF2-40B4-BE49-F238E27FC236}">
                <a16:creationId xmlns:a16="http://schemas.microsoft.com/office/drawing/2014/main" id="{96E15DC8-F98E-F3EE-E38B-54B10FD6EC5A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" y="261260"/>
            <a:ext cx="18288000" cy="965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31408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그림 1">
            <a:extLst>
              <a:ext uri="{FF2B5EF4-FFF2-40B4-BE49-F238E27FC236}">
                <a16:creationId xmlns:a16="http://schemas.microsoft.com/office/drawing/2014/main" id="{E33BE4A5-94E4-6C19-69A4-04133C750F75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" y="0"/>
            <a:ext cx="18288000" cy="965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D1752545-A555-EC58-4303-15A5F4FBF0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9588" y="9652000"/>
            <a:ext cx="4222750" cy="4572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0" rIns="9144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82880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2200">
                <a:solidFill>
                  <a:srgbClr val="FF0000"/>
                </a:solidFill>
              </a:rPr>
              <a:t>1.</a:t>
            </a:r>
            <a:r>
              <a:rPr lang="ko-KR" altLang="en-US" sz="2200">
                <a:solidFill>
                  <a:srgbClr val="FF0000"/>
                </a:solidFill>
              </a:rPr>
              <a:t>그 맑고 환한 밤중에 뭇 천사</a:t>
            </a:r>
          </a:p>
        </p:txBody>
      </p:sp>
      <p:sp>
        <p:nvSpPr>
          <p:cNvPr id="2052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CC64CD62-D55A-0426-1EF2-DDF7CD5B9F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9338" y="9652000"/>
            <a:ext cx="4222750" cy="4572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0" rIns="9144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82880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2200">
                <a:solidFill>
                  <a:srgbClr val="000000"/>
                </a:solidFill>
              </a:rPr>
              <a:t>2.</a:t>
            </a:r>
            <a:r>
              <a:rPr lang="ko-KR" altLang="en-US" sz="2200">
                <a:solidFill>
                  <a:srgbClr val="000000"/>
                </a:solidFill>
              </a:rPr>
              <a:t>뭇 천사 날개 펴고서 이 땅에</a:t>
            </a:r>
          </a:p>
        </p:txBody>
      </p:sp>
      <p:sp>
        <p:nvSpPr>
          <p:cNvPr id="2053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7F2FCFDF-A28E-E203-E375-5F3F231049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09088" y="9652000"/>
            <a:ext cx="4222750" cy="4572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0" rIns="9144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82880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2200">
                <a:solidFill>
                  <a:srgbClr val="000000"/>
                </a:solidFill>
              </a:rPr>
              <a:t>3.</a:t>
            </a:r>
            <a:r>
              <a:rPr lang="ko-KR" altLang="en-US" sz="2200">
                <a:solidFill>
                  <a:srgbClr val="000000"/>
                </a:solidFill>
              </a:rPr>
              <a:t>이 괴롬 많은 세상에 짐 지고</a:t>
            </a:r>
          </a:p>
        </p:txBody>
      </p:sp>
      <p:sp>
        <p:nvSpPr>
          <p:cNvPr id="2054" name="AutoShape 16">
            <a:hlinkClick r:id="rId6" action="ppaction://hlinksldjump"/>
            <a:extLst>
              <a:ext uri="{FF2B5EF4-FFF2-40B4-BE49-F238E27FC236}">
                <a16:creationId xmlns:a16="http://schemas.microsoft.com/office/drawing/2014/main" id="{0BA52A1C-CB3D-A7C9-3EC2-1F603A8228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558838" y="9652000"/>
            <a:ext cx="4222750" cy="4572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0" rIns="9144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82880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2200">
                <a:solidFill>
                  <a:srgbClr val="000000"/>
                </a:solidFill>
              </a:rPr>
              <a:t>4.</a:t>
            </a:r>
            <a:r>
              <a:rPr lang="ko-KR" altLang="en-US" sz="2200">
                <a:solidFill>
                  <a:srgbClr val="000000"/>
                </a:solidFill>
              </a:rPr>
              <a:t>옛 선지 예언 응하여 베들레헴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>
            <a:extLst>
              <a:ext uri="{FF2B5EF4-FFF2-40B4-BE49-F238E27FC236}">
                <a16:creationId xmlns:a16="http://schemas.microsoft.com/office/drawing/2014/main" id="{52CC1A47-C96E-946C-B2D1-5EE9828C0A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E63D4AF4-CF0C-3157-C58D-211F7450D75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1175" cy="10287000"/>
          </a:xfrm>
          <a:prstGeom prst="rect">
            <a:avLst/>
          </a:prstGeom>
        </p:spPr>
      </p:pic>
      <p:pic>
        <p:nvPicPr>
          <p:cNvPr id="4" name="그림 1">
            <a:extLst>
              <a:ext uri="{FF2B5EF4-FFF2-40B4-BE49-F238E27FC236}">
                <a16:creationId xmlns:a16="http://schemas.microsoft.com/office/drawing/2014/main" id="{994EF3F4-6B68-C2B9-225C-B1BB9BC71C93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" y="261260"/>
            <a:ext cx="18288000" cy="965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990087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>
            <a:extLst>
              <a:ext uri="{FF2B5EF4-FFF2-40B4-BE49-F238E27FC236}">
                <a16:creationId xmlns:a16="http://schemas.microsoft.com/office/drawing/2014/main" id="{52CC1A47-C96E-946C-B2D1-5EE9828C0A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E63D4AF4-CF0C-3157-C58D-211F7450D75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1175" cy="10287000"/>
          </a:xfrm>
          <a:prstGeom prst="rect">
            <a:avLst/>
          </a:prstGeom>
        </p:spPr>
      </p:pic>
      <p:pic>
        <p:nvPicPr>
          <p:cNvPr id="4" name="그림 1">
            <a:extLst>
              <a:ext uri="{FF2B5EF4-FFF2-40B4-BE49-F238E27FC236}">
                <a16:creationId xmlns:a16="http://schemas.microsoft.com/office/drawing/2014/main" id="{FA384D6E-E39F-C5AC-8348-C76EE4E2319F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436"/>
          <a:stretch/>
        </p:blipFill>
        <p:spPr bwMode="auto">
          <a:xfrm>
            <a:off x="-168232" y="300449"/>
            <a:ext cx="18288000" cy="4976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그림 1">
            <a:extLst>
              <a:ext uri="{FF2B5EF4-FFF2-40B4-BE49-F238E27FC236}">
                <a16:creationId xmlns:a16="http://schemas.microsoft.com/office/drawing/2014/main" id="{C35386C7-39E0-CEAA-1272-1B3D2DF2D49F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94" t="53053"/>
          <a:stretch/>
        </p:blipFill>
        <p:spPr bwMode="auto">
          <a:xfrm>
            <a:off x="9562010" y="5421085"/>
            <a:ext cx="8724401" cy="453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그림 1">
            <a:extLst>
              <a:ext uri="{FF2B5EF4-FFF2-40B4-BE49-F238E27FC236}">
                <a16:creationId xmlns:a16="http://schemas.microsoft.com/office/drawing/2014/main" id="{C87E1C7B-BEB9-FF0A-B48B-CCF816106848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053" r="47539"/>
          <a:stretch/>
        </p:blipFill>
        <p:spPr bwMode="auto">
          <a:xfrm>
            <a:off x="8328159" y="2033451"/>
            <a:ext cx="9594079" cy="453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442689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>
            <a:extLst>
              <a:ext uri="{FF2B5EF4-FFF2-40B4-BE49-F238E27FC236}">
                <a16:creationId xmlns:a16="http://schemas.microsoft.com/office/drawing/2014/main" id="{66B70C79-574E-B5C8-8EA6-392BDD6177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7991D5F4-7026-A1A1-C118-7E5990C7606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1175" cy="10287000"/>
          </a:xfrm>
          <a:prstGeom prst="rect">
            <a:avLst/>
          </a:prstGeom>
        </p:spPr>
      </p:pic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FFAE586-1FB2-AE67-E2AD-6294C08F0352}"/>
              </a:ext>
            </a:extLst>
          </p:cNvPr>
          <p:cNvSpPr txBox="1">
            <a:spLocks/>
          </p:cNvSpPr>
          <p:nvPr/>
        </p:nvSpPr>
        <p:spPr>
          <a:xfrm>
            <a:off x="4799" y="3387235"/>
            <a:ext cx="18291175" cy="1909548"/>
          </a:xfrm>
          <a:prstGeom prst="rect">
            <a:avLst/>
          </a:prstGeom>
          <a:ln>
            <a:noFill/>
          </a:ln>
        </p:spPr>
        <p:txBody>
          <a:bodyPr wrap="square" lIns="0" tIns="0" rIns="0" bIns="108000" anchor="t" anchorCtr="0">
            <a:spAutoFit/>
          </a:bodyPr>
          <a:lstStyle>
            <a:lvl1pPr marL="0" indent="0" algn="ctr" defTabSz="1632753" rtl="0" eaLnBrk="1" latinLnBrk="1" hangingPunct="1">
              <a:spcBef>
                <a:spcPct val="20000"/>
              </a:spcBef>
              <a:buFont typeface="Arial" pitchFamily="34" charset="0"/>
              <a:buNone/>
              <a:defRPr sz="13000" b="0" kern="1200" spc="0">
                <a:ln w="28575">
                  <a:solidFill>
                    <a:srgbClr val="61240C"/>
                  </a:solidFill>
                </a:ln>
                <a:solidFill>
                  <a:schemeClr val="bg1"/>
                </a:solidFill>
                <a:effectLst>
                  <a:glow rad="38100">
                    <a:srgbClr val="61240C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국립박물관문화재단클래식 Bold" panose="02020603020101020101" pitchFamily="18" charset="-127"/>
                <a:ea typeface="국립박물관문화재단클래식 Bold" panose="02020603020101020101" pitchFamily="18" charset="-127"/>
                <a:cs typeface="+mn-cs"/>
              </a:defRPr>
            </a:lvl1pPr>
            <a:lvl2pPr marL="816376" indent="0" algn="l" defTabSz="1632753" rtl="0" eaLnBrk="1" latinLnBrk="1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632753" indent="0" algn="l" defTabSz="1632753" rtl="0" eaLnBrk="1" latinLnBrk="1" hangingPunct="1">
              <a:spcBef>
                <a:spcPct val="20000"/>
              </a:spcBef>
              <a:buFont typeface="Arial" pitchFamily="34" charset="0"/>
              <a:buNone/>
              <a:defRPr sz="2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2449129" indent="0" algn="l" defTabSz="1632753" rtl="0" eaLnBrk="1" latinLnBrk="1" hangingPunct="1">
              <a:spcBef>
                <a:spcPct val="20000"/>
              </a:spcBef>
              <a:buFont typeface="Arial" pitchFamily="34" charset="0"/>
              <a:buNone/>
              <a:defRPr sz="2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3265505" indent="0" algn="l" defTabSz="1632753" rtl="0" eaLnBrk="1" latinLnBrk="1" hangingPunct="1">
              <a:spcBef>
                <a:spcPct val="20000"/>
              </a:spcBef>
              <a:buFont typeface="Arial" pitchFamily="34" charset="0"/>
              <a:buNone/>
              <a:defRPr sz="2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4081882" indent="0" algn="l" defTabSz="1632753" rtl="0" eaLnBrk="1" latinLnBrk="1" hangingPunct="1">
              <a:spcBef>
                <a:spcPct val="20000"/>
              </a:spcBef>
              <a:buFont typeface="Arial" pitchFamily="34" charset="0"/>
              <a:buNone/>
              <a:defRPr sz="2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4898258" indent="0" algn="l" defTabSz="1632753" rtl="0" eaLnBrk="1" latinLnBrk="1" hangingPunct="1">
              <a:spcBef>
                <a:spcPct val="20000"/>
              </a:spcBef>
              <a:buFont typeface="Arial" pitchFamily="34" charset="0"/>
              <a:buNone/>
              <a:defRPr sz="2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5714634" indent="0" algn="l" defTabSz="1632753" rtl="0" eaLnBrk="1" latinLnBrk="1" hangingPunct="1">
              <a:spcBef>
                <a:spcPct val="20000"/>
              </a:spcBef>
              <a:buFont typeface="Arial" pitchFamily="34" charset="0"/>
              <a:buNone/>
              <a:defRPr sz="2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6531011" indent="0" algn="l" defTabSz="1632753" rtl="0" eaLnBrk="1" latinLnBrk="1" hangingPunct="1">
              <a:spcBef>
                <a:spcPct val="20000"/>
              </a:spcBef>
              <a:buFont typeface="Arial" pitchFamily="34" charset="0"/>
              <a:buNone/>
              <a:defRPr sz="2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11700" dirty="0">
                <a:ln w="0"/>
                <a:solidFill>
                  <a:srgbClr val="50270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대표기도</a:t>
            </a:r>
          </a:p>
        </p:txBody>
      </p:sp>
      <p:sp>
        <p:nvSpPr>
          <p:cNvPr id="5" name="텍스트 개체 틀 6">
            <a:extLst>
              <a:ext uri="{FF2B5EF4-FFF2-40B4-BE49-F238E27FC236}">
                <a16:creationId xmlns:a16="http://schemas.microsoft.com/office/drawing/2014/main" id="{3FED0595-0436-CA37-2A5D-C1DB029991C8}"/>
              </a:ext>
            </a:extLst>
          </p:cNvPr>
          <p:cNvSpPr txBox="1">
            <a:spLocks/>
          </p:cNvSpPr>
          <p:nvPr/>
        </p:nvSpPr>
        <p:spPr>
          <a:xfrm>
            <a:off x="0" y="5439463"/>
            <a:ext cx="18255742" cy="1801826"/>
          </a:xfrm>
          <a:prstGeom prst="rect">
            <a:avLst/>
          </a:prstGeom>
          <a:ln w="12700"/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1371691" rtl="0" eaLnBrk="1" latinLnBrk="1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46" algn="l" defTabSz="1371691" rtl="0" eaLnBrk="1" latinLnBrk="1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91" algn="l" defTabSz="1371691" rtl="0" eaLnBrk="1" latinLnBrk="1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537" algn="l" defTabSz="1371691" rtl="0" eaLnBrk="1" latinLnBrk="1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383" algn="l" defTabSz="1371691" rtl="0" eaLnBrk="1" latinLnBrk="1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229" algn="l" defTabSz="1371691" rtl="0" eaLnBrk="1" latinLnBrk="1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5074" algn="l" defTabSz="1371691" rtl="0" eaLnBrk="1" latinLnBrk="1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920" algn="l" defTabSz="1371691" rtl="0" eaLnBrk="1" latinLnBrk="1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766" algn="l" defTabSz="1371691" rtl="0" eaLnBrk="1" latinLnBrk="1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ko-KR" altLang="en-US" sz="11000" b="1" dirty="0" err="1">
                <a:ln w="0"/>
                <a:solidFill>
                  <a:srgbClr val="50270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김진인</a:t>
            </a:r>
            <a:r>
              <a:rPr lang="ko-KR" altLang="en-US" sz="11000" b="1" dirty="0">
                <a:ln w="0"/>
                <a:solidFill>
                  <a:srgbClr val="50270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 장로</a:t>
            </a:r>
          </a:p>
        </p:txBody>
      </p:sp>
    </p:spTree>
    <p:extLst>
      <p:ext uri="{BB962C8B-B14F-4D97-AF65-F5344CB8AC3E}">
        <p14:creationId xmlns:p14="http://schemas.microsoft.com/office/powerpoint/2010/main" val="36813709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>
            <a:extLst>
              <a:ext uri="{FF2B5EF4-FFF2-40B4-BE49-F238E27FC236}">
                <a16:creationId xmlns:a16="http://schemas.microsoft.com/office/drawing/2014/main" id="{67F20764-8227-334D-F8DD-9E56B560ED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C0869E7A-72B9-0424-CE63-32A96651C93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1175" cy="10287000"/>
          </a:xfrm>
          <a:prstGeom prst="rect">
            <a:avLst/>
          </a:prstGeom>
        </p:spPr>
      </p:pic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126C4C2F-5170-2366-12F9-ED2F4315573C}"/>
              </a:ext>
            </a:extLst>
          </p:cNvPr>
          <p:cNvSpPr txBox="1">
            <a:spLocks/>
          </p:cNvSpPr>
          <p:nvPr/>
        </p:nvSpPr>
        <p:spPr>
          <a:xfrm>
            <a:off x="0" y="3285917"/>
            <a:ext cx="18291175" cy="1909548"/>
          </a:xfrm>
          <a:prstGeom prst="rect">
            <a:avLst/>
          </a:prstGeom>
          <a:ln>
            <a:noFill/>
          </a:ln>
        </p:spPr>
        <p:txBody>
          <a:bodyPr wrap="square" lIns="0" tIns="0" rIns="0" bIns="108000" anchor="t" anchorCtr="0">
            <a:spAutoFit/>
          </a:bodyPr>
          <a:lstStyle>
            <a:lvl1pPr marL="0" indent="0" algn="ctr" defTabSz="1632753" rtl="0" eaLnBrk="1" latinLnBrk="1" hangingPunct="1">
              <a:spcBef>
                <a:spcPct val="20000"/>
              </a:spcBef>
              <a:buFont typeface="Arial" pitchFamily="34" charset="0"/>
              <a:buNone/>
              <a:defRPr sz="13000" b="0" kern="1200" spc="0">
                <a:ln w="28575">
                  <a:solidFill>
                    <a:srgbClr val="61240C"/>
                  </a:solidFill>
                </a:ln>
                <a:solidFill>
                  <a:schemeClr val="bg1"/>
                </a:solidFill>
                <a:effectLst>
                  <a:glow rad="38100">
                    <a:srgbClr val="61240C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국립박물관문화재단클래식 Bold" panose="02020603020101020101" pitchFamily="18" charset="-127"/>
                <a:ea typeface="국립박물관문화재단클래식 Bold" panose="02020603020101020101" pitchFamily="18" charset="-127"/>
                <a:cs typeface="+mn-cs"/>
              </a:defRPr>
            </a:lvl1pPr>
            <a:lvl2pPr marL="816376" indent="0" algn="l" defTabSz="1632753" rtl="0" eaLnBrk="1" latinLnBrk="1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632753" indent="0" algn="l" defTabSz="1632753" rtl="0" eaLnBrk="1" latinLnBrk="1" hangingPunct="1">
              <a:spcBef>
                <a:spcPct val="20000"/>
              </a:spcBef>
              <a:buFont typeface="Arial" pitchFamily="34" charset="0"/>
              <a:buNone/>
              <a:defRPr sz="2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2449129" indent="0" algn="l" defTabSz="1632753" rtl="0" eaLnBrk="1" latinLnBrk="1" hangingPunct="1">
              <a:spcBef>
                <a:spcPct val="20000"/>
              </a:spcBef>
              <a:buFont typeface="Arial" pitchFamily="34" charset="0"/>
              <a:buNone/>
              <a:defRPr sz="2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3265505" indent="0" algn="l" defTabSz="1632753" rtl="0" eaLnBrk="1" latinLnBrk="1" hangingPunct="1">
              <a:spcBef>
                <a:spcPct val="20000"/>
              </a:spcBef>
              <a:buFont typeface="Arial" pitchFamily="34" charset="0"/>
              <a:buNone/>
              <a:defRPr sz="2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4081882" indent="0" algn="l" defTabSz="1632753" rtl="0" eaLnBrk="1" latinLnBrk="1" hangingPunct="1">
              <a:spcBef>
                <a:spcPct val="20000"/>
              </a:spcBef>
              <a:buFont typeface="Arial" pitchFamily="34" charset="0"/>
              <a:buNone/>
              <a:defRPr sz="2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4898258" indent="0" algn="l" defTabSz="1632753" rtl="0" eaLnBrk="1" latinLnBrk="1" hangingPunct="1">
              <a:spcBef>
                <a:spcPct val="20000"/>
              </a:spcBef>
              <a:buFont typeface="Arial" pitchFamily="34" charset="0"/>
              <a:buNone/>
              <a:defRPr sz="2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5714634" indent="0" algn="l" defTabSz="1632753" rtl="0" eaLnBrk="1" latinLnBrk="1" hangingPunct="1">
              <a:spcBef>
                <a:spcPct val="20000"/>
              </a:spcBef>
              <a:buFont typeface="Arial" pitchFamily="34" charset="0"/>
              <a:buNone/>
              <a:defRPr sz="2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6531011" indent="0" algn="l" defTabSz="1632753" rtl="0" eaLnBrk="1" latinLnBrk="1" hangingPunct="1">
              <a:spcBef>
                <a:spcPct val="20000"/>
              </a:spcBef>
              <a:buFont typeface="Arial" pitchFamily="34" charset="0"/>
              <a:buNone/>
              <a:defRPr sz="2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11700" dirty="0">
                <a:ln w="0"/>
                <a:solidFill>
                  <a:srgbClr val="50270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신앙고백</a:t>
            </a:r>
            <a:endParaRPr lang="ko-KR" altLang="en-US" sz="11700" dirty="0">
              <a:solidFill>
                <a:srgbClr val="502705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A02687F9-FB76-0D32-8D16-54DE83B41424}"/>
              </a:ext>
            </a:extLst>
          </p:cNvPr>
          <p:cNvSpPr txBox="1">
            <a:spLocks/>
          </p:cNvSpPr>
          <p:nvPr/>
        </p:nvSpPr>
        <p:spPr>
          <a:xfrm>
            <a:off x="0" y="5106058"/>
            <a:ext cx="18291175" cy="7861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1371691" rtl="0" eaLnBrk="1" latinLnBrk="1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46" algn="l" defTabSz="1371691" rtl="0" eaLnBrk="1" latinLnBrk="1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91" algn="l" defTabSz="1371691" rtl="0" eaLnBrk="1" latinLnBrk="1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537" algn="l" defTabSz="1371691" rtl="0" eaLnBrk="1" latinLnBrk="1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383" algn="l" defTabSz="1371691" rtl="0" eaLnBrk="1" latinLnBrk="1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229" algn="l" defTabSz="1371691" rtl="0" eaLnBrk="1" latinLnBrk="1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5074" algn="l" defTabSz="1371691" rtl="0" eaLnBrk="1" latinLnBrk="1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920" algn="l" defTabSz="1371691" rtl="0" eaLnBrk="1" latinLnBrk="1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766" algn="l" defTabSz="1371691" rtl="0" eaLnBrk="1" latinLnBrk="1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ko-KR" altLang="en-US" sz="4000" b="1" dirty="0">
                <a:ln w="0"/>
                <a:solidFill>
                  <a:srgbClr val="50270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주기도문</a:t>
            </a:r>
          </a:p>
        </p:txBody>
      </p:sp>
      <p:sp>
        <p:nvSpPr>
          <p:cNvPr id="6" name="텍스트 개체 틀 4">
            <a:extLst>
              <a:ext uri="{FF2B5EF4-FFF2-40B4-BE49-F238E27FC236}">
                <a16:creationId xmlns:a16="http://schemas.microsoft.com/office/drawing/2014/main" id="{1FB380BA-7575-C1D4-3CFA-562CFC968360}"/>
              </a:ext>
            </a:extLst>
          </p:cNvPr>
          <p:cNvSpPr txBox="1">
            <a:spLocks/>
          </p:cNvSpPr>
          <p:nvPr/>
        </p:nvSpPr>
        <p:spPr>
          <a:xfrm>
            <a:off x="0" y="5982663"/>
            <a:ext cx="18291175" cy="663053"/>
          </a:xfrm>
          <a:prstGeom prst="rect">
            <a:avLst/>
          </a:prstGeom>
          <a:ln>
            <a:noFill/>
          </a:ln>
        </p:spPr>
        <p:txBody>
          <a:bodyPr wrap="square" lIns="0" tIns="108000" rIns="0" bIns="0" anchor="t" anchorCtr="0">
            <a:spAutoFit/>
          </a:bodyPr>
          <a:lstStyle>
            <a:lvl1pPr marL="0" indent="0" algn="ctr" defTabSz="1632753" rtl="0" eaLnBrk="1" latinLnBrk="1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sz="3200" kern="1200" spc="0">
                <a:ln w="12700">
                  <a:noFill/>
                </a:ln>
                <a:solidFill>
                  <a:schemeClr val="bg1"/>
                </a:solidFill>
                <a:effectLst>
                  <a:glow rad="38100">
                    <a:srgbClr val="61240C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Noto Serif KR Black" pitchFamily="18" charset="-127"/>
                <a:ea typeface="Noto Serif KR Black" pitchFamily="18" charset="-127"/>
                <a:cs typeface="+mn-cs"/>
              </a:defRPr>
            </a:lvl1pPr>
            <a:lvl2pPr marL="1326612" indent="-510235" algn="l" defTabSz="1632753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3600" b="1" dirty="0">
                <a:ln w="0"/>
                <a:solidFill>
                  <a:srgbClr val="50270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다같이</a:t>
            </a:r>
          </a:p>
        </p:txBody>
      </p:sp>
    </p:spTree>
    <p:extLst>
      <p:ext uri="{BB962C8B-B14F-4D97-AF65-F5344CB8AC3E}">
        <p14:creationId xmlns:p14="http://schemas.microsoft.com/office/powerpoint/2010/main" val="412539090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>
            <a:extLst>
              <a:ext uri="{FF2B5EF4-FFF2-40B4-BE49-F238E27FC236}">
                <a16:creationId xmlns:a16="http://schemas.microsoft.com/office/drawing/2014/main" id="{877DABA8-E855-5783-9029-CA414F4F02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F0742428-CBEC-7554-3DE7-623424B77DE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1175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84936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>
            <a:extLst>
              <a:ext uri="{FF2B5EF4-FFF2-40B4-BE49-F238E27FC236}">
                <a16:creationId xmlns:a16="http://schemas.microsoft.com/office/drawing/2014/main" id="{67F20764-8227-334D-F8DD-9E56B560ED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C0869E7A-72B9-0424-CE63-32A96651C93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1175" cy="10287000"/>
          </a:xfrm>
          <a:prstGeom prst="rect">
            <a:avLst/>
          </a:prstGeom>
        </p:spPr>
      </p:pic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D1A46FC6-8FC1-1102-2F98-DBEA9870B105}"/>
              </a:ext>
            </a:extLst>
          </p:cNvPr>
          <p:cNvSpPr txBox="1">
            <a:spLocks/>
          </p:cNvSpPr>
          <p:nvPr/>
        </p:nvSpPr>
        <p:spPr>
          <a:xfrm>
            <a:off x="11440" y="3298980"/>
            <a:ext cx="18291175" cy="1909548"/>
          </a:xfrm>
          <a:prstGeom prst="rect">
            <a:avLst/>
          </a:prstGeom>
          <a:ln>
            <a:noFill/>
          </a:ln>
        </p:spPr>
        <p:txBody>
          <a:bodyPr wrap="square" lIns="0" tIns="0" rIns="0" bIns="108000" anchor="t" anchorCtr="0">
            <a:spAutoFit/>
          </a:bodyPr>
          <a:lstStyle>
            <a:lvl1pPr marL="0" indent="0" algn="ctr" defTabSz="1632753" rtl="0" eaLnBrk="1" latinLnBrk="1" hangingPunct="1">
              <a:spcBef>
                <a:spcPct val="20000"/>
              </a:spcBef>
              <a:buFont typeface="Arial" pitchFamily="34" charset="0"/>
              <a:buNone/>
              <a:defRPr sz="13000" b="0" kern="1200" spc="0">
                <a:ln w="28575">
                  <a:solidFill>
                    <a:srgbClr val="61240C"/>
                  </a:solidFill>
                </a:ln>
                <a:solidFill>
                  <a:schemeClr val="bg1"/>
                </a:solidFill>
                <a:effectLst>
                  <a:glow rad="38100">
                    <a:srgbClr val="61240C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국립박물관문화재단클래식 Bold" panose="02020603020101020101" pitchFamily="18" charset="-127"/>
                <a:ea typeface="국립박물관문화재단클래식 Bold" panose="02020603020101020101" pitchFamily="18" charset="-127"/>
                <a:cs typeface="+mn-cs"/>
              </a:defRPr>
            </a:lvl1pPr>
            <a:lvl2pPr marL="816376" indent="0" algn="l" defTabSz="1632753" rtl="0" eaLnBrk="1" latinLnBrk="1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632753" indent="0" algn="l" defTabSz="1632753" rtl="0" eaLnBrk="1" latinLnBrk="1" hangingPunct="1">
              <a:spcBef>
                <a:spcPct val="20000"/>
              </a:spcBef>
              <a:buFont typeface="Arial" pitchFamily="34" charset="0"/>
              <a:buNone/>
              <a:defRPr sz="2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2449129" indent="0" algn="l" defTabSz="1632753" rtl="0" eaLnBrk="1" latinLnBrk="1" hangingPunct="1">
              <a:spcBef>
                <a:spcPct val="20000"/>
              </a:spcBef>
              <a:buFont typeface="Arial" pitchFamily="34" charset="0"/>
              <a:buNone/>
              <a:defRPr sz="2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3265505" indent="0" algn="l" defTabSz="1632753" rtl="0" eaLnBrk="1" latinLnBrk="1" hangingPunct="1">
              <a:spcBef>
                <a:spcPct val="20000"/>
              </a:spcBef>
              <a:buFont typeface="Arial" pitchFamily="34" charset="0"/>
              <a:buNone/>
              <a:defRPr sz="2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4081882" indent="0" algn="l" defTabSz="1632753" rtl="0" eaLnBrk="1" latinLnBrk="1" hangingPunct="1">
              <a:spcBef>
                <a:spcPct val="20000"/>
              </a:spcBef>
              <a:buFont typeface="Arial" pitchFamily="34" charset="0"/>
              <a:buNone/>
              <a:defRPr sz="2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4898258" indent="0" algn="l" defTabSz="1632753" rtl="0" eaLnBrk="1" latinLnBrk="1" hangingPunct="1">
              <a:spcBef>
                <a:spcPct val="20000"/>
              </a:spcBef>
              <a:buFont typeface="Arial" pitchFamily="34" charset="0"/>
              <a:buNone/>
              <a:defRPr sz="2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5714634" indent="0" algn="l" defTabSz="1632753" rtl="0" eaLnBrk="1" latinLnBrk="1" hangingPunct="1">
              <a:spcBef>
                <a:spcPct val="20000"/>
              </a:spcBef>
              <a:buFont typeface="Arial" pitchFamily="34" charset="0"/>
              <a:buNone/>
              <a:defRPr sz="2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6531011" indent="0" algn="l" defTabSz="1632753" rtl="0" eaLnBrk="1" latinLnBrk="1" hangingPunct="1">
              <a:spcBef>
                <a:spcPct val="20000"/>
              </a:spcBef>
              <a:buFont typeface="Arial" pitchFamily="34" charset="0"/>
              <a:buNone/>
              <a:defRPr sz="2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11700" dirty="0" err="1">
                <a:ln w="0"/>
                <a:solidFill>
                  <a:srgbClr val="50270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성경봉독</a:t>
            </a:r>
            <a:endParaRPr lang="ko-KR" altLang="en-US" sz="11700" dirty="0">
              <a:ln w="0"/>
              <a:solidFill>
                <a:srgbClr val="502705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sp>
        <p:nvSpPr>
          <p:cNvPr id="5" name="텍스트 개체 틀 7">
            <a:extLst>
              <a:ext uri="{FF2B5EF4-FFF2-40B4-BE49-F238E27FC236}">
                <a16:creationId xmlns:a16="http://schemas.microsoft.com/office/drawing/2014/main" id="{01227168-63A6-BA29-B53E-CCB6D626F148}"/>
              </a:ext>
            </a:extLst>
          </p:cNvPr>
          <p:cNvSpPr txBox="1">
            <a:spLocks/>
          </p:cNvSpPr>
          <p:nvPr/>
        </p:nvSpPr>
        <p:spPr>
          <a:xfrm>
            <a:off x="-9893" y="5334070"/>
            <a:ext cx="18291175" cy="847718"/>
          </a:xfrm>
          <a:prstGeom prst="rect">
            <a:avLst/>
          </a:prstGeom>
          <a:ln>
            <a:noFill/>
          </a:ln>
        </p:spPr>
        <p:txBody>
          <a:bodyPr wrap="square" lIns="0" tIns="108000" rIns="0" bIns="0" anchor="t" anchorCtr="0">
            <a:spAutoFit/>
          </a:bodyPr>
          <a:lstStyle>
            <a:lvl1pPr marL="0" indent="0" algn="ctr" defTabSz="1632753" rtl="0" eaLnBrk="1" latinLnBrk="1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sz="3200" kern="1200" spc="0">
                <a:ln w="12700">
                  <a:noFill/>
                </a:ln>
                <a:solidFill>
                  <a:schemeClr val="bg1"/>
                </a:solidFill>
                <a:effectLst>
                  <a:glow rad="38100">
                    <a:srgbClr val="61240C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Noto Serif KR Black" pitchFamily="18" charset="-127"/>
                <a:ea typeface="Noto Serif KR Black" pitchFamily="18" charset="-127"/>
                <a:cs typeface="+mn-cs"/>
              </a:defRPr>
            </a:lvl1pPr>
            <a:lvl2pPr marL="1326612" indent="-510235" algn="l" defTabSz="1632753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4800" b="1" dirty="0">
                <a:ln w="0"/>
                <a:solidFill>
                  <a:srgbClr val="50270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누가복음 </a:t>
            </a:r>
            <a:r>
              <a:rPr lang="en-US" altLang="ko-KR" sz="4800" b="1" dirty="0">
                <a:ln w="0"/>
                <a:solidFill>
                  <a:srgbClr val="50270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2</a:t>
            </a:r>
            <a:r>
              <a:rPr lang="ko-KR" altLang="en-US" sz="4800" b="1" dirty="0">
                <a:ln w="0"/>
                <a:solidFill>
                  <a:srgbClr val="50270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장 </a:t>
            </a:r>
            <a:r>
              <a:rPr lang="en-US" altLang="ko-KR" sz="4800" b="1" dirty="0">
                <a:ln w="0"/>
                <a:solidFill>
                  <a:srgbClr val="50270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8</a:t>
            </a:r>
            <a:r>
              <a:rPr lang="ko-KR" altLang="en-US" sz="4800" b="1" dirty="0">
                <a:ln w="0"/>
                <a:solidFill>
                  <a:srgbClr val="50270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절</a:t>
            </a:r>
            <a:r>
              <a:rPr lang="en-US" altLang="ko-KR" sz="4800" b="1" dirty="0">
                <a:ln w="0"/>
                <a:solidFill>
                  <a:srgbClr val="50270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~14</a:t>
            </a:r>
            <a:r>
              <a:rPr lang="ko-KR" altLang="en-US" sz="4800" b="1" dirty="0">
                <a:ln w="0"/>
                <a:solidFill>
                  <a:srgbClr val="50270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절</a:t>
            </a:r>
          </a:p>
        </p:txBody>
      </p:sp>
      <p:sp>
        <p:nvSpPr>
          <p:cNvPr id="6" name="텍스트 개체 틀 7">
            <a:extLst>
              <a:ext uri="{FF2B5EF4-FFF2-40B4-BE49-F238E27FC236}">
                <a16:creationId xmlns:a16="http://schemas.microsoft.com/office/drawing/2014/main" id="{101A41F4-E995-1038-5742-38DEBCA03A82}"/>
              </a:ext>
            </a:extLst>
          </p:cNvPr>
          <p:cNvSpPr txBox="1">
            <a:spLocks/>
          </p:cNvSpPr>
          <p:nvPr/>
        </p:nvSpPr>
        <p:spPr>
          <a:xfrm>
            <a:off x="0" y="6207339"/>
            <a:ext cx="18291175" cy="663053"/>
          </a:xfrm>
          <a:prstGeom prst="rect">
            <a:avLst/>
          </a:prstGeom>
          <a:ln>
            <a:noFill/>
          </a:ln>
        </p:spPr>
        <p:txBody>
          <a:bodyPr wrap="square" lIns="0" tIns="108000" rIns="0" bIns="0" anchor="t" anchorCtr="0">
            <a:spAutoFit/>
          </a:bodyPr>
          <a:lstStyle>
            <a:lvl1pPr marL="0" indent="0" algn="ctr" defTabSz="1632753" rtl="0" eaLnBrk="1" latinLnBrk="1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sz="3200" kern="1200" spc="0">
                <a:ln w="12700">
                  <a:noFill/>
                </a:ln>
                <a:solidFill>
                  <a:schemeClr val="bg1"/>
                </a:solidFill>
                <a:effectLst>
                  <a:glow rad="38100">
                    <a:srgbClr val="61240C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Noto Serif KR Black" pitchFamily="18" charset="-127"/>
                <a:ea typeface="Noto Serif KR Black" pitchFamily="18" charset="-127"/>
                <a:cs typeface="+mn-cs"/>
              </a:defRPr>
            </a:lvl1pPr>
            <a:lvl2pPr marL="1326612" indent="-510235" algn="l" defTabSz="1632753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3600" b="1" dirty="0">
                <a:ln w="0"/>
                <a:solidFill>
                  <a:srgbClr val="50270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3600" b="1" dirty="0">
                <a:ln w="0"/>
                <a:solidFill>
                  <a:srgbClr val="50270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신</a:t>
            </a:r>
            <a:r>
              <a:rPr lang="en-US" altLang="ko-KR" sz="3600" b="1" dirty="0">
                <a:ln w="0"/>
                <a:solidFill>
                  <a:srgbClr val="50270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89</a:t>
            </a:r>
            <a:r>
              <a:rPr lang="ko-KR" altLang="en-US" sz="3600" b="1" dirty="0">
                <a:ln w="0"/>
                <a:solidFill>
                  <a:srgbClr val="50270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쪽</a:t>
            </a:r>
            <a:r>
              <a:rPr lang="en-US" altLang="ko-KR" sz="3600" b="1" dirty="0">
                <a:ln w="0"/>
                <a:solidFill>
                  <a:srgbClr val="50270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endParaRPr lang="ko-KR" altLang="en-US" sz="3600" b="1" dirty="0">
              <a:ln w="0"/>
              <a:solidFill>
                <a:srgbClr val="502705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01586963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>
            <a:extLst>
              <a:ext uri="{FF2B5EF4-FFF2-40B4-BE49-F238E27FC236}">
                <a16:creationId xmlns:a16="http://schemas.microsoft.com/office/drawing/2014/main" id="{F7E02F6A-674D-2653-AEA2-9AE288F32F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3A7B43BA-CF38-00A7-4049-AE18E28A4C4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1175" cy="10287000"/>
          </a:xfrm>
          <a:prstGeom prst="rect">
            <a:avLst/>
          </a:prstGeom>
        </p:spPr>
      </p:pic>
      <p:sp>
        <p:nvSpPr>
          <p:cNvPr id="4" name="제목 3">
            <a:extLst>
              <a:ext uri="{FF2B5EF4-FFF2-40B4-BE49-F238E27FC236}">
                <a16:creationId xmlns:a16="http://schemas.microsoft.com/office/drawing/2014/main" id="{AC3152E7-C597-772C-7E26-944B0329E139}"/>
              </a:ext>
            </a:extLst>
          </p:cNvPr>
          <p:cNvSpPr txBox="1">
            <a:spLocks/>
          </p:cNvSpPr>
          <p:nvPr/>
        </p:nvSpPr>
        <p:spPr>
          <a:xfrm>
            <a:off x="1837540" y="566668"/>
            <a:ext cx="14613464" cy="1009968"/>
          </a:xfrm>
          <a:prstGeom prst="rect">
            <a:avLst/>
          </a:prstGeom>
        </p:spPr>
        <p:txBody>
          <a:bodyPr lIns="0" tIns="162000" rIns="0" bIns="0" anchor="ctr" anchorCtr="0">
            <a:spAutoFit/>
          </a:bodyPr>
          <a:lstStyle>
            <a:lvl1pPr algn="ctr" defTabSz="1088393" rtl="0" eaLnBrk="1" latinLnBrk="1" hangingPunct="1">
              <a:spcBef>
                <a:spcPct val="0"/>
              </a:spcBef>
              <a:buNone/>
              <a:defRPr sz="3600" kern="1200" spc="0">
                <a:ln>
                  <a:noFill/>
                </a:ln>
                <a:solidFill>
                  <a:srgbClr val="19391B"/>
                </a:solidFill>
                <a:effectLst>
                  <a:outerShdw blurRad="50800" dist="12700" dir="2700000" algn="tl" rotWithShape="0">
                    <a:srgbClr val="36999D">
                      <a:alpha val="40000"/>
                    </a:srgbClr>
                  </a:outerShdw>
                </a:effectLst>
                <a:latin typeface="G마켓 산스 Bold" panose="02000000000000000000" pitchFamily="50" charset="-127"/>
                <a:ea typeface="G마켓 산스 Bold" panose="02000000000000000000" pitchFamily="50" charset="-127"/>
                <a:cs typeface="+mj-cs"/>
              </a:defRPr>
            </a:lvl1pPr>
          </a:lstStyle>
          <a:p>
            <a:pPr defTabSz="1632590">
              <a:defRPr/>
            </a:pPr>
            <a:r>
              <a:rPr lang="en-US" altLang="ko-KR" sz="55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† </a:t>
            </a:r>
            <a:r>
              <a:rPr lang="ko-KR" altLang="en-US" sz="55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누가복음 </a:t>
            </a:r>
            <a:r>
              <a:rPr lang="en-US" altLang="ko-KR" sz="55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2</a:t>
            </a:r>
            <a:r>
              <a:rPr lang="ko-KR" altLang="en-US" sz="55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장 </a:t>
            </a:r>
            <a:r>
              <a:rPr lang="en-US" altLang="ko-KR" sz="55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8</a:t>
            </a:r>
            <a:r>
              <a:rPr lang="ko-KR" altLang="en-US" sz="55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절</a:t>
            </a:r>
            <a:r>
              <a:rPr lang="en-US" altLang="ko-KR" sz="55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~14</a:t>
            </a:r>
            <a:r>
              <a:rPr lang="ko-KR" altLang="en-US" sz="55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절 </a:t>
            </a:r>
            <a:r>
              <a:rPr lang="en-US" altLang="ko-KR" sz="55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†</a:t>
            </a:r>
            <a:endParaRPr lang="ko-KR" altLang="en-US" sz="5500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sp>
        <p:nvSpPr>
          <p:cNvPr id="5" name="텍스트 개체 틀 6">
            <a:extLst>
              <a:ext uri="{FF2B5EF4-FFF2-40B4-BE49-F238E27FC236}">
                <a16:creationId xmlns:a16="http://schemas.microsoft.com/office/drawing/2014/main" id="{2C9146A6-E618-DA4D-9C4F-5B7F854482BE}"/>
              </a:ext>
            </a:extLst>
          </p:cNvPr>
          <p:cNvSpPr txBox="1">
            <a:spLocks/>
          </p:cNvSpPr>
          <p:nvPr/>
        </p:nvSpPr>
        <p:spPr>
          <a:xfrm>
            <a:off x="575320" y="2421882"/>
            <a:ext cx="17137903" cy="6336704"/>
          </a:xfrm>
          <a:ln/>
        </p:spPr>
        <p:txBody>
          <a:bodyPr/>
          <a:lstStyle>
            <a:defPPr>
              <a:defRPr lang="ko-KR"/>
            </a:defPPr>
            <a:lvl1pPr marL="0" algn="l" defTabSz="1632753" rtl="0" eaLnBrk="1" latinLnBrk="1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376" algn="l" defTabSz="1632753" rtl="0" eaLnBrk="1" latinLnBrk="1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2753" algn="l" defTabSz="1632753" rtl="0" eaLnBrk="1" latinLnBrk="1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29" algn="l" defTabSz="1632753" rtl="0" eaLnBrk="1" latinLnBrk="1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505" algn="l" defTabSz="1632753" rtl="0" eaLnBrk="1" latinLnBrk="1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1882" algn="l" defTabSz="1632753" rtl="0" eaLnBrk="1" latinLnBrk="1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8258" algn="l" defTabSz="1632753" rtl="0" eaLnBrk="1" latinLnBrk="1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4634" algn="l" defTabSz="1632753" rtl="0" eaLnBrk="1" latinLnBrk="1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011" algn="l" defTabSz="1632753" rtl="0" eaLnBrk="1" latinLnBrk="1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52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8.</a:t>
            </a:r>
            <a:r>
              <a:rPr lang="ko-KR" altLang="en-US" sz="52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그 지역에 목자들이 밤에 밖에서 자기 양 떼를 지키더니</a:t>
            </a:r>
            <a:endParaRPr lang="en-US" altLang="ko-KR" sz="52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endParaRPr lang="en-US" altLang="ko-KR" sz="5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endParaRPr lang="ko-KR" altLang="en-US" sz="5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r>
              <a:rPr lang="en-US" altLang="ko-KR" sz="52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9.</a:t>
            </a:r>
            <a:r>
              <a:rPr lang="ko-KR" altLang="en-US" sz="52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주의 사자가 곁에 서고 주의 영광이 그들을 두루 </a:t>
            </a:r>
            <a:r>
              <a:rPr lang="ko-KR" altLang="en-US" sz="5200" b="1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비추매</a:t>
            </a:r>
            <a:r>
              <a:rPr lang="ko-KR" altLang="en-US" sz="52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    크게 무서워하는지라</a:t>
            </a:r>
            <a:endParaRPr lang="en-US" altLang="ko-KR" sz="52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endParaRPr lang="en-US" altLang="ko-KR" sz="5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endParaRPr lang="ko-KR" altLang="en-US" sz="5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r>
              <a:rPr lang="en-US" altLang="ko-KR" sz="52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10.</a:t>
            </a:r>
            <a:r>
              <a:rPr lang="ko-KR" altLang="en-US" sz="52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천사가 이르되 무서워하지 말라 보라 내가 온 백성에게   미칠 큰 기쁨의 좋은 소식을 너희에게 전하노라</a:t>
            </a:r>
            <a:endParaRPr lang="en-US" altLang="ko-KR" sz="52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endParaRPr lang="en-US" altLang="ko-KR" sz="5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endParaRPr lang="ko-KR" altLang="en-US" sz="5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r>
              <a:rPr lang="en-US" altLang="ko-KR" sz="52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11.</a:t>
            </a:r>
            <a:r>
              <a:rPr lang="ko-KR" altLang="en-US" sz="52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오늘 다윗의 동네에 너희를 위하여 구주가 나셨으니 곧   그리스도 </a:t>
            </a:r>
            <a:r>
              <a:rPr lang="ko-KR" altLang="en-US" sz="5200" b="1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주시니라</a:t>
            </a:r>
            <a:endParaRPr lang="ko-KR" altLang="en-US" sz="52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662676067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>
            <a:extLst>
              <a:ext uri="{FF2B5EF4-FFF2-40B4-BE49-F238E27FC236}">
                <a16:creationId xmlns:a16="http://schemas.microsoft.com/office/drawing/2014/main" id="{F7E02F6A-674D-2653-AEA2-9AE288F32F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3A7B43BA-CF38-00A7-4049-AE18E28A4C4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1175" cy="10287000"/>
          </a:xfrm>
          <a:prstGeom prst="rect">
            <a:avLst/>
          </a:prstGeom>
        </p:spPr>
      </p:pic>
      <p:sp>
        <p:nvSpPr>
          <p:cNvPr id="4" name="제목 3">
            <a:extLst>
              <a:ext uri="{FF2B5EF4-FFF2-40B4-BE49-F238E27FC236}">
                <a16:creationId xmlns:a16="http://schemas.microsoft.com/office/drawing/2014/main" id="{AC3152E7-C597-772C-7E26-944B0329E139}"/>
              </a:ext>
            </a:extLst>
          </p:cNvPr>
          <p:cNvSpPr txBox="1">
            <a:spLocks/>
          </p:cNvSpPr>
          <p:nvPr/>
        </p:nvSpPr>
        <p:spPr>
          <a:xfrm>
            <a:off x="1837540" y="566668"/>
            <a:ext cx="14613464" cy="1009968"/>
          </a:xfrm>
          <a:prstGeom prst="rect">
            <a:avLst/>
          </a:prstGeom>
        </p:spPr>
        <p:txBody>
          <a:bodyPr lIns="0" tIns="162000" rIns="0" bIns="0" anchor="ctr" anchorCtr="0">
            <a:spAutoFit/>
          </a:bodyPr>
          <a:lstStyle>
            <a:lvl1pPr algn="ctr" defTabSz="1088393" rtl="0" eaLnBrk="1" latinLnBrk="1" hangingPunct="1">
              <a:spcBef>
                <a:spcPct val="0"/>
              </a:spcBef>
              <a:buNone/>
              <a:defRPr sz="3600" kern="1200" spc="0">
                <a:ln>
                  <a:noFill/>
                </a:ln>
                <a:solidFill>
                  <a:srgbClr val="19391B"/>
                </a:solidFill>
                <a:effectLst>
                  <a:outerShdw blurRad="50800" dist="12700" dir="2700000" algn="tl" rotWithShape="0">
                    <a:srgbClr val="36999D">
                      <a:alpha val="40000"/>
                    </a:srgbClr>
                  </a:outerShdw>
                </a:effectLst>
                <a:latin typeface="G마켓 산스 Bold" panose="02000000000000000000" pitchFamily="50" charset="-127"/>
                <a:ea typeface="G마켓 산스 Bold" panose="02000000000000000000" pitchFamily="50" charset="-127"/>
                <a:cs typeface="+mj-cs"/>
              </a:defRPr>
            </a:lvl1pPr>
          </a:lstStyle>
          <a:p>
            <a:pPr defTabSz="1632590">
              <a:defRPr/>
            </a:pPr>
            <a:r>
              <a:rPr lang="en-US" altLang="ko-KR" sz="55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† </a:t>
            </a:r>
            <a:r>
              <a:rPr lang="ko-KR" altLang="en-US" sz="55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누가복음 </a:t>
            </a:r>
            <a:r>
              <a:rPr lang="en-US" altLang="ko-KR" sz="55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2</a:t>
            </a:r>
            <a:r>
              <a:rPr lang="ko-KR" altLang="en-US" sz="55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장 </a:t>
            </a:r>
            <a:r>
              <a:rPr lang="en-US" altLang="ko-KR" sz="55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8</a:t>
            </a:r>
            <a:r>
              <a:rPr lang="ko-KR" altLang="en-US" sz="55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절</a:t>
            </a:r>
            <a:r>
              <a:rPr lang="en-US" altLang="ko-KR" sz="55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~14</a:t>
            </a:r>
            <a:r>
              <a:rPr lang="ko-KR" altLang="en-US" sz="55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절 </a:t>
            </a:r>
            <a:r>
              <a:rPr lang="en-US" altLang="ko-KR" sz="55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†</a:t>
            </a:r>
            <a:endParaRPr lang="ko-KR" altLang="en-US" sz="5500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sp>
        <p:nvSpPr>
          <p:cNvPr id="5" name="텍스트 개체 틀 6">
            <a:extLst>
              <a:ext uri="{FF2B5EF4-FFF2-40B4-BE49-F238E27FC236}">
                <a16:creationId xmlns:a16="http://schemas.microsoft.com/office/drawing/2014/main" id="{2C9146A6-E618-DA4D-9C4F-5B7F854482BE}"/>
              </a:ext>
            </a:extLst>
          </p:cNvPr>
          <p:cNvSpPr txBox="1">
            <a:spLocks/>
          </p:cNvSpPr>
          <p:nvPr/>
        </p:nvSpPr>
        <p:spPr>
          <a:xfrm>
            <a:off x="575320" y="2763466"/>
            <a:ext cx="17137903" cy="6336704"/>
          </a:xfrm>
          <a:ln/>
        </p:spPr>
        <p:txBody>
          <a:bodyPr/>
          <a:lstStyle>
            <a:defPPr>
              <a:defRPr lang="ko-KR"/>
            </a:defPPr>
            <a:lvl1pPr marL="0" algn="l" defTabSz="1632753" rtl="0" eaLnBrk="1" latinLnBrk="1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376" algn="l" defTabSz="1632753" rtl="0" eaLnBrk="1" latinLnBrk="1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2753" algn="l" defTabSz="1632753" rtl="0" eaLnBrk="1" latinLnBrk="1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29" algn="l" defTabSz="1632753" rtl="0" eaLnBrk="1" latinLnBrk="1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505" algn="l" defTabSz="1632753" rtl="0" eaLnBrk="1" latinLnBrk="1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1882" algn="l" defTabSz="1632753" rtl="0" eaLnBrk="1" latinLnBrk="1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8258" algn="l" defTabSz="1632753" rtl="0" eaLnBrk="1" latinLnBrk="1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4634" algn="l" defTabSz="1632753" rtl="0" eaLnBrk="1" latinLnBrk="1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011" algn="l" defTabSz="1632753" rtl="0" eaLnBrk="1" latinLnBrk="1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52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12.</a:t>
            </a:r>
            <a:r>
              <a:rPr lang="ko-KR" altLang="en-US" sz="52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너희가 가서 </a:t>
            </a:r>
            <a:r>
              <a:rPr lang="ko-KR" altLang="en-US" sz="5200" b="1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강보에</a:t>
            </a:r>
            <a:r>
              <a:rPr lang="ko-KR" altLang="en-US" sz="52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 싸여 구유에 뉘어 있는 아기를 </a:t>
            </a:r>
            <a:r>
              <a:rPr lang="ko-KR" altLang="en-US" sz="5200" b="1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보리니</a:t>
            </a:r>
            <a:r>
              <a:rPr lang="ko-KR" altLang="en-US" sz="52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 이것이 너희에게 </a:t>
            </a:r>
            <a:r>
              <a:rPr lang="ko-KR" altLang="en-US" sz="5200" b="1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표적이니라</a:t>
            </a:r>
            <a:r>
              <a:rPr lang="ko-KR" altLang="en-US" sz="52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 하더니</a:t>
            </a:r>
            <a:endParaRPr lang="en-US" altLang="ko-KR" sz="52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endParaRPr lang="ko-KR" altLang="en-US" sz="5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r>
              <a:rPr lang="en-US" altLang="ko-KR" sz="52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13.</a:t>
            </a:r>
            <a:r>
              <a:rPr lang="ko-KR" altLang="en-US" sz="52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홀연히 수많은 천군이 그 천사들과 함께 하나님을          찬송하여 이르되</a:t>
            </a:r>
            <a:endParaRPr lang="en-US" altLang="ko-KR" sz="52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endParaRPr lang="ko-KR" altLang="en-US" sz="5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r>
              <a:rPr lang="en-US" altLang="ko-KR" sz="52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14.</a:t>
            </a:r>
            <a:r>
              <a:rPr lang="ko-KR" altLang="en-US" sz="52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지극히 높은 곳에서는 하나님께 영광이요 땅에서는         하나님이 기뻐하신 사람들 중에 평화로다 </a:t>
            </a:r>
            <a:r>
              <a:rPr lang="ko-KR" altLang="en-US" sz="5200" b="1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하니라</a:t>
            </a:r>
            <a:endParaRPr lang="ko-KR" altLang="en-US" sz="52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564175411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>
            <a:extLst>
              <a:ext uri="{FF2B5EF4-FFF2-40B4-BE49-F238E27FC236}">
                <a16:creationId xmlns:a16="http://schemas.microsoft.com/office/drawing/2014/main" id="{04AC3D1F-692A-F1D7-2F3A-27DC24E584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495578A9-C583-BDB2-9DBD-E8719B2426A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1175" cy="10287000"/>
          </a:xfrm>
          <a:prstGeom prst="rect">
            <a:avLst/>
          </a:prstGeom>
        </p:spPr>
      </p:pic>
      <p:sp>
        <p:nvSpPr>
          <p:cNvPr id="5" name="텍스트 개체 틀 3">
            <a:extLst>
              <a:ext uri="{FF2B5EF4-FFF2-40B4-BE49-F238E27FC236}">
                <a16:creationId xmlns:a16="http://schemas.microsoft.com/office/drawing/2014/main" id="{A764434E-4316-F714-C19F-319AA7395B69}"/>
              </a:ext>
            </a:extLst>
          </p:cNvPr>
          <p:cNvSpPr txBox="1">
            <a:spLocks/>
          </p:cNvSpPr>
          <p:nvPr/>
        </p:nvSpPr>
        <p:spPr>
          <a:xfrm>
            <a:off x="0" y="3390422"/>
            <a:ext cx="18291175" cy="1909548"/>
          </a:xfrm>
          <a:prstGeom prst="rect">
            <a:avLst/>
          </a:prstGeom>
          <a:ln>
            <a:noFill/>
          </a:ln>
        </p:spPr>
        <p:txBody>
          <a:bodyPr wrap="square" lIns="0" tIns="0" rIns="0" bIns="108000" anchor="t" anchorCtr="0">
            <a:spAutoFit/>
          </a:bodyPr>
          <a:lstStyle>
            <a:lvl1pPr marL="0" indent="0" algn="ctr" defTabSz="1632753" rtl="0" eaLnBrk="1" latinLnBrk="1" hangingPunct="1">
              <a:spcBef>
                <a:spcPct val="20000"/>
              </a:spcBef>
              <a:buFont typeface="Arial" pitchFamily="34" charset="0"/>
              <a:buNone/>
              <a:defRPr sz="13000" b="0" kern="1200" spc="0">
                <a:ln w="28575">
                  <a:solidFill>
                    <a:srgbClr val="61240C"/>
                  </a:solidFill>
                </a:ln>
                <a:solidFill>
                  <a:schemeClr val="bg1"/>
                </a:solidFill>
                <a:effectLst>
                  <a:glow rad="38100">
                    <a:srgbClr val="61240C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국립박물관문화재단클래식 Bold" panose="02020603020101020101" pitchFamily="18" charset="-127"/>
                <a:ea typeface="국립박물관문화재단클래식 Bold" panose="02020603020101020101" pitchFamily="18" charset="-127"/>
                <a:cs typeface="+mn-cs"/>
              </a:defRPr>
            </a:lvl1pPr>
            <a:lvl2pPr marL="816376" indent="0" algn="l" defTabSz="1632753" rtl="0" eaLnBrk="1" latinLnBrk="1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632753" indent="0" algn="l" defTabSz="1632753" rtl="0" eaLnBrk="1" latinLnBrk="1" hangingPunct="1">
              <a:spcBef>
                <a:spcPct val="20000"/>
              </a:spcBef>
              <a:buFont typeface="Arial" pitchFamily="34" charset="0"/>
              <a:buNone/>
              <a:defRPr sz="2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2449129" indent="0" algn="l" defTabSz="1632753" rtl="0" eaLnBrk="1" latinLnBrk="1" hangingPunct="1">
              <a:spcBef>
                <a:spcPct val="20000"/>
              </a:spcBef>
              <a:buFont typeface="Arial" pitchFamily="34" charset="0"/>
              <a:buNone/>
              <a:defRPr sz="2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3265505" indent="0" algn="l" defTabSz="1632753" rtl="0" eaLnBrk="1" latinLnBrk="1" hangingPunct="1">
              <a:spcBef>
                <a:spcPct val="20000"/>
              </a:spcBef>
              <a:buFont typeface="Arial" pitchFamily="34" charset="0"/>
              <a:buNone/>
              <a:defRPr sz="2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4081882" indent="0" algn="l" defTabSz="1632753" rtl="0" eaLnBrk="1" latinLnBrk="1" hangingPunct="1">
              <a:spcBef>
                <a:spcPct val="20000"/>
              </a:spcBef>
              <a:buFont typeface="Arial" pitchFamily="34" charset="0"/>
              <a:buNone/>
              <a:defRPr sz="2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4898258" indent="0" algn="l" defTabSz="1632753" rtl="0" eaLnBrk="1" latinLnBrk="1" hangingPunct="1">
              <a:spcBef>
                <a:spcPct val="20000"/>
              </a:spcBef>
              <a:buFont typeface="Arial" pitchFamily="34" charset="0"/>
              <a:buNone/>
              <a:defRPr sz="2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5714634" indent="0" algn="l" defTabSz="1632753" rtl="0" eaLnBrk="1" latinLnBrk="1" hangingPunct="1">
              <a:spcBef>
                <a:spcPct val="20000"/>
              </a:spcBef>
              <a:buFont typeface="Arial" pitchFamily="34" charset="0"/>
              <a:buNone/>
              <a:defRPr sz="2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6531011" indent="0" algn="l" defTabSz="1632753" rtl="0" eaLnBrk="1" latinLnBrk="1" hangingPunct="1">
              <a:spcBef>
                <a:spcPct val="20000"/>
              </a:spcBef>
              <a:buFont typeface="Arial" pitchFamily="34" charset="0"/>
              <a:buNone/>
              <a:defRPr sz="2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11700" dirty="0">
                <a:ln w="0"/>
                <a:solidFill>
                  <a:srgbClr val="50270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찬 양</a:t>
            </a:r>
          </a:p>
        </p:txBody>
      </p:sp>
      <p:sp>
        <p:nvSpPr>
          <p:cNvPr id="6" name="텍스트 개체 틀 4">
            <a:extLst>
              <a:ext uri="{FF2B5EF4-FFF2-40B4-BE49-F238E27FC236}">
                <a16:creationId xmlns:a16="http://schemas.microsoft.com/office/drawing/2014/main" id="{3603ECA5-E8FA-26B3-573B-E3C12A4C7EF1}"/>
              </a:ext>
            </a:extLst>
          </p:cNvPr>
          <p:cNvSpPr txBox="1">
            <a:spLocks/>
          </p:cNvSpPr>
          <p:nvPr/>
        </p:nvSpPr>
        <p:spPr>
          <a:xfrm>
            <a:off x="0" y="5200131"/>
            <a:ext cx="18291175" cy="8477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1371691" rtl="0" eaLnBrk="1" latinLnBrk="1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46" algn="l" defTabSz="1371691" rtl="0" eaLnBrk="1" latinLnBrk="1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91" algn="l" defTabSz="1371691" rtl="0" eaLnBrk="1" latinLnBrk="1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537" algn="l" defTabSz="1371691" rtl="0" eaLnBrk="1" latinLnBrk="1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383" algn="l" defTabSz="1371691" rtl="0" eaLnBrk="1" latinLnBrk="1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229" algn="l" defTabSz="1371691" rtl="0" eaLnBrk="1" latinLnBrk="1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5074" algn="l" defTabSz="1371691" rtl="0" eaLnBrk="1" latinLnBrk="1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920" algn="l" defTabSz="1371691" rtl="0" eaLnBrk="1" latinLnBrk="1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766" algn="l" defTabSz="1371691" rtl="0" eaLnBrk="1" latinLnBrk="1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ko-KR" altLang="en-US" sz="4800" dirty="0">
                <a:ln w="0"/>
                <a:solidFill>
                  <a:srgbClr val="502705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크리스마스 찬송</a:t>
            </a:r>
          </a:p>
        </p:txBody>
      </p:sp>
      <p:sp>
        <p:nvSpPr>
          <p:cNvPr id="7" name="텍스트 개체 틀 4">
            <a:extLst>
              <a:ext uri="{FF2B5EF4-FFF2-40B4-BE49-F238E27FC236}">
                <a16:creationId xmlns:a16="http://schemas.microsoft.com/office/drawing/2014/main" id="{3B1278D4-C194-65D4-8A15-91BA4948450E}"/>
              </a:ext>
            </a:extLst>
          </p:cNvPr>
          <p:cNvSpPr txBox="1">
            <a:spLocks/>
          </p:cNvSpPr>
          <p:nvPr/>
        </p:nvSpPr>
        <p:spPr>
          <a:xfrm>
            <a:off x="-572" y="6212771"/>
            <a:ext cx="18291175" cy="786163"/>
          </a:xfrm>
          <a:prstGeom prst="rect">
            <a:avLst/>
          </a:prstGeom>
          <a:ln>
            <a:noFill/>
          </a:ln>
        </p:spPr>
        <p:txBody>
          <a:bodyPr wrap="square" lIns="0" tIns="108000" rIns="0" bIns="0" anchor="t" anchorCtr="0">
            <a:spAutoFit/>
          </a:bodyPr>
          <a:lstStyle>
            <a:lvl1pPr marL="0" indent="0" algn="ctr" defTabSz="1632753" rtl="0" eaLnBrk="1" latinLnBrk="1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sz="3200" kern="1200" spc="0">
                <a:ln w="12700">
                  <a:noFill/>
                </a:ln>
                <a:solidFill>
                  <a:schemeClr val="bg1"/>
                </a:solidFill>
                <a:effectLst>
                  <a:glow rad="38100">
                    <a:srgbClr val="61240C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Noto Serif KR Black" pitchFamily="18" charset="-127"/>
                <a:ea typeface="Noto Serif KR Black" pitchFamily="18" charset="-127"/>
                <a:cs typeface="+mn-cs"/>
              </a:defRPr>
            </a:lvl1pPr>
            <a:lvl2pPr marL="1326612" indent="-510235" algn="l" defTabSz="1632753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1632753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ko-KR" altLang="en-US" sz="4400" i="0" u="none" strike="noStrike" kern="1200" cap="none" spc="0" normalizeH="0" baseline="0" noProof="0" dirty="0">
                <a:ln w="0"/>
                <a:solidFill>
                  <a:srgbClr val="502705"/>
                </a:solidFill>
                <a:effectLst/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연합 중창단</a:t>
            </a:r>
          </a:p>
        </p:txBody>
      </p:sp>
    </p:spTree>
    <p:extLst>
      <p:ext uri="{BB962C8B-B14F-4D97-AF65-F5344CB8AC3E}">
        <p14:creationId xmlns:p14="http://schemas.microsoft.com/office/powerpoint/2010/main" val="3803455907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>
            <a:extLst>
              <a:ext uri="{FF2B5EF4-FFF2-40B4-BE49-F238E27FC236}">
                <a16:creationId xmlns:a16="http://schemas.microsoft.com/office/drawing/2014/main" id="{04AC3D1F-692A-F1D7-2F3A-27DC24E584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495578A9-C583-BDB2-9DBD-E8719B2426A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1175" cy="10287000"/>
          </a:xfrm>
          <a:prstGeom prst="rect">
            <a:avLst/>
          </a:prstGeom>
        </p:spPr>
      </p:pic>
      <p:sp>
        <p:nvSpPr>
          <p:cNvPr id="5" name="텍스트 개체 틀 3">
            <a:extLst>
              <a:ext uri="{FF2B5EF4-FFF2-40B4-BE49-F238E27FC236}">
                <a16:creationId xmlns:a16="http://schemas.microsoft.com/office/drawing/2014/main" id="{A764434E-4316-F714-C19F-319AA7395B69}"/>
              </a:ext>
            </a:extLst>
          </p:cNvPr>
          <p:cNvSpPr txBox="1">
            <a:spLocks/>
          </p:cNvSpPr>
          <p:nvPr/>
        </p:nvSpPr>
        <p:spPr>
          <a:xfrm>
            <a:off x="0" y="3089973"/>
            <a:ext cx="18291175" cy="3359175"/>
          </a:xfrm>
          <a:prstGeom prst="rect">
            <a:avLst/>
          </a:prstGeom>
          <a:ln>
            <a:noFill/>
          </a:ln>
        </p:spPr>
        <p:txBody>
          <a:bodyPr wrap="square" lIns="0" tIns="0" rIns="0" bIns="108000" anchor="t" anchorCtr="0">
            <a:spAutoFit/>
          </a:bodyPr>
          <a:lstStyle>
            <a:lvl1pPr marL="0" indent="0" algn="ctr" defTabSz="1632753" rtl="0" eaLnBrk="1" latinLnBrk="1" hangingPunct="1">
              <a:spcBef>
                <a:spcPct val="20000"/>
              </a:spcBef>
              <a:buFont typeface="Arial" pitchFamily="34" charset="0"/>
              <a:buNone/>
              <a:defRPr sz="13000" b="0" kern="1200" spc="0">
                <a:ln w="28575">
                  <a:solidFill>
                    <a:srgbClr val="61240C"/>
                  </a:solidFill>
                </a:ln>
                <a:solidFill>
                  <a:schemeClr val="bg1"/>
                </a:solidFill>
                <a:effectLst>
                  <a:glow rad="38100">
                    <a:srgbClr val="61240C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국립박물관문화재단클래식 Bold" panose="02020603020101020101" pitchFamily="18" charset="-127"/>
                <a:ea typeface="국립박물관문화재단클래식 Bold" panose="02020603020101020101" pitchFamily="18" charset="-127"/>
                <a:cs typeface="+mn-cs"/>
              </a:defRPr>
            </a:lvl1pPr>
            <a:lvl2pPr marL="816376" indent="0" algn="l" defTabSz="1632753" rtl="0" eaLnBrk="1" latinLnBrk="1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632753" indent="0" algn="l" defTabSz="1632753" rtl="0" eaLnBrk="1" latinLnBrk="1" hangingPunct="1">
              <a:spcBef>
                <a:spcPct val="20000"/>
              </a:spcBef>
              <a:buFont typeface="Arial" pitchFamily="34" charset="0"/>
              <a:buNone/>
              <a:defRPr sz="2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2449129" indent="0" algn="l" defTabSz="1632753" rtl="0" eaLnBrk="1" latinLnBrk="1" hangingPunct="1">
              <a:spcBef>
                <a:spcPct val="20000"/>
              </a:spcBef>
              <a:buFont typeface="Arial" pitchFamily="34" charset="0"/>
              <a:buNone/>
              <a:defRPr sz="2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3265505" indent="0" algn="l" defTabSz="1632753" rtl="0" eaLnBrk="1" latinLnBrk="1" hangingPunct="1">
              <a:spcBef>
                <a:spcPct val="20000"/>
              </a:spcBef>
              <a:buFont typeface="Arial" pitchFamily="34" charset="0"/>
              <a:buNone/>
              <a:defRPr sz="2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4081882" indent="0" algn="l" defTabSz="1632753" rtl="0" eaLnBrk="1" latinLnBrk="1" hangingPunct="1">
              <a:spcBef>
                <a:spcPct val="20000"/>
              </a:spcBef>
              <a:buFont typeface="Arial" pitchFamily="34" charset="0"/>
              <a:buNone/>
              <a:defRPr sz="2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4898258" indent="0" algn="l" defTabSz="1632753" rtl="0" eaLnBrk="1" latinLnBrk="1" hangingPunct="1">
              <a:spcBef>
                <a:spcPct val="20000"/>
              </a:spcBef>
              <a:buFont typeface="Arial" pitchFamily="34" charset="0"/>
              <a:buNone/>
              <a:defRPr sz="2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5714634" indent="0" algn="l" defTabSz="1632753" rtl="0" eaLnBrk="1" latinLnBrk="1" hangingPunct="1">
              <a:spcBef>
                <a:spcPct val="20000"/>
              </a:spcBef>
              <a:buFont typeface="Arial" pitchFamily="34" charset="0"/>
              <a:buNone/>
              <a:defRPr sz="2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6531011" indent="0" algn="l" defTabSz="1632753" rtl="0" eaLnBrk="1" latinLnBrk="1" hangingPunct="1">
              <a:spcBef>
                <a:spcPct val="20000"/>
              </a:spcBef>
              <a:buFont typeface="Arial" pitchFamily="34" charset="0"/>
              <a:buNone/>
              <a:defRPr sz="2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9600" b="1" dirty="0">
                <a:ln w="0"/>
                <a:solidFill>
                  <a:srgbClr val="50270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하나님께 영광 </a:t>
            </a:r>
            <a:endParaRPr lang="en-US" altLang="ko-KR" sz="9600" b="1" dirty="0">
              <a:ln w="0"/>
              <a:solidFill>
                <a:srgbClr val="502705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  <a:p>
            <a:r>
              <a:rPr lang="ko-KR" altLang="en-US" sz="9600" b="1" dirty="0">
                <a:ln w="0"/>
                <a:solidFill>
                  <a:srgbClr val="50270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사람들 중에 평화</a:t>
            </a:r>
          </a:p>
        </p:txBody>
      </p:sp>
      <p:sp>
        <p:nvSpPr>
          <p:cNvPr id="6" name="텍스트 개체 틀 4">
            <a:extLst>
              <a:ext uri="{FF2B5EF4-FFF2-40B4-BE49-F238E27FC236}">
                <a16:creationId xmlns:a16="http://schemas.microsoft.com/office/drawing/2014/main" id="{3603ECA5-E8FA-26B3-573B-E3C12A4C7EF1}"/>
              </a:ext>
            </a:extLst>
          </p:cNvPr>
          <p:cNvSpPr txBox="1">
            <a:spLocks/>
          </p:cNvSpPr>
          <p:nvPr/>
        </p:nvSpPr>
        <p:spPr>
          <a:xfrm>
            <a:off x="0" y="6467225"/>
            <a:ext cx="18291175" cy="8477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1371691" rtl="0" eaLnBrk="1" latinLnBrk="1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46" algn="l" defTabSz="1371691" rtl="0" eaLnBrk="1" latinLnBrk="1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91" algn="l" defTabSz="1371691" rtl="0" eaLnBrk="1" latinLnBrk="1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537" algn="l" defTabSz="1371691" rtl="0" eaLnBrk="1" latinLnBrk="1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383" algn="l" defTabSz="1371691" rtl="0" eaLnBrk="1" latinLnBrk="1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229" algn="l" defTabSz="1371691" rtl="0" eaLnBrk="1" latinLnBrk="1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5074" algn="l" defTabSz="1371691" rtl="0" eaLnBrk="1" latinLnBrk="1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920" algn="l" defTabSz="1371691" rtl="0" eaLnBrk="1" latinLnBrk="1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766" algn="l" defTabSz="1371691" rtl="0" eaLnBrk="1" latinLnBrk="1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ko-KR" altLang="en-US" sz="4400" dirty="0">
                <a:ln w="0"/>
                <a:solidFill>
                  <a:srgbClr val="502705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누가복음 </a:t>
            </a:r>
            <a:r>
              <a:rPr lang="en-US" altLang="ko-KR" sz="4400" dirty="0">
                <a:ln w="0"/>
                <a:solidFill>
                  <a:srgbClr val="502705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2</a:t>
            </a:r>
            <a:r>
              <a:rPr lang="ko-KR" altLang="en-US" sz="4400" dirty="0">
                <a:ln w="0"/>
                <a:solidFill>
                  <a:srgbClr val="502705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장 </a:t>
            </a:r>
            <a:r>
              <a:rPr lang="en-US" altLang="ko-KR" sz="4400" dirty="0">
                <a:ln w="0"/>
                <a:solidFill>
                  <a:srgbClr val="502705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8</a:t>
            </a:r>
            <a:r>
              <a:rPr lang="ko-KR" altLang="en-US" sz="4400" dirty="0">
                <a:ln w="0"/>
                <a:solidFill>
                  <a:srgbClr val="502705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절</a:t>
            </a:r>
            <a:r>
              <a:rPr lang="en-US" altLang="ko-KR" sz="4400" dirty="0">
                <a:ln w="0"/>
                <a:solidFill>
                  <a:srgbClr val="502705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~14</a:t>
            </a:r>
            <a:r>
              <a:rPr lang="ko-KR" altLang="en-US" sz="4400" dirty="0">
                <a:ln w="0"/>
                <a:solidFill>
                  <a:srgbClr val="502705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절</a:t>
            </a:r>
          </a:p>
        </p:txBody>
      </p:sp>
      <p:sp>
        <p:nvSpPr>
          <p:cNvPr id="7" name="텍스트 개체 틀 4">
            <a:extLst>
              <a:ext uri="{FF2B5EF4-FFF2-40B4-BE49-F238E27FC236}">
                <a16:creationId xmlns:a16="http://schemas.microsoft.com/office/drawing/2014/main" id="{3B1278D4-C194-65D4-8A15-91BA4948450E}"/>
              </a:ext>
            </a:extLst>
          </p:cNvPr>
          <p:cNvSpPr txBox="1">
            <a:spLocks/>
          </p:cNvSpPr>
          <p:nvPr/>
        </p:nvSpPr>
        <p:spPr>
          <a:xfrm>
            <a:off x="-572" y="7283921"/>
            <a:ext cx="18291175" cy="786163"/>
          </a:xfrm>
          <a:prstGeom prst="rect">
            <a:avLst/>
          </a:prstGeom>
          <a:ln>
            <a:noFill/>
          </a:ln>
        </p:spPr>
        <p:txBody>
          <a:bodyPr wrap="square" lIns="0" tIns="108000" rIns="0" bIns="0" anchor="t" anchorCtr="0">
            <a:spAutoFit/>
          </a:bodyPr>
          <a:lstStyle>
            <a:lvl1pPr marL="0" indent="0" algn="ctr" defTabSz="1632753" rtl="0" eaLnBrk="1" latinLnBrk="1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sz="3200" kern="1200" spc="0">
                <a:ln w="12700">
                  <a:noFill/>
                </a:ln>
                <a:solidFill>
                  <a:schemeClr val="bg1"/>
                </a:solidFill>
                <a:effectLst>
                  <a:glow rad="38100">
                    <a:srgbClr val="61240C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Noto Serif KR Black" pitchFamily="18" charset="-127"/>
                <a:ea typeface="Noto Serif KR Black" pitchFamily="18" charset="-127"/>
                <a:cs typeface="+mn-cs"/>
              </a:defRPr>
            </a:lvl1pPr>
            <a:lvl2pPr marL="1326612" indent="-510235" algn="l" defTabSz="1632753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1632753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ko-KR" altLang="en-US" sz="4400" i="0" u="none" strike="noStrike" kern="1200" cap="none" spc="0" normalizeH="0" baseline="0" noProof="0" dirty="0" err="1">
                <a:ln w="0"/>
                <a:solidFill>
                  <a:srgbClr val="502705"/>
                </a:solidFill>
                <a:effectLst/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오구식</a:t>
            </a:r>
            <a:r>
              <a:rPr kumimoji="0" lang="ko-KR" altLang="en-US" sz="4400" i="0" u="none" strike="noStrike" kern="1200" cap="none" spc="0" normalizeH="0" baseline="0" noProof="0" dirty="0">
                <a:ln w="0"/>
                <a:solidFill>
                  <a:srgbClr val="502705"/>
                </a:solidFill>
                <a:effectLst/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목사</a:t>
            </a:r>
          </a:p>
        </p:txBody>
      </p:sp>
    </p:spTree>
    <p:extLst>
      <p:ext uri="{BB962C8B-B14F-4D97-AF65-F5344CB8AC3E}">
        <p14:creationId xmlns:p14="http://schemas.microsoft.com/office/powerpoint/2010/main" val="39716300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그림 1">
            <a:extLst>
              <a:ext uri="{FF2B5EF4-FFF2-40B4-BE49-F238E27FC236}">
                <a16:creationId xmlns:a16="http://schemas.microsoft.com/office/drawing/2014/main" id="{8D5E2A7F-8D0A-0260-F02A-98843BBFBA21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" y="0"/>
            <a:ext cx="18288000" cy="965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6992AC0C-1215-9217-453B-3236FAEE75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9588" y="9652000"/>
            <a:ext cx="4222750" cy="4572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0" rIns="9144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82880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2200">
                <a:solidFill>
                  <a:srgbClr val="FF0000"/>
                </a:solidFill>
              </a:rPr>
              <a:t>1.</a:t>
            </a:r>
            <a:r>
              <a:rPr lang="ko-KR" altLang="en-US" sz="2200">
                <a:solidFill>
                  <a:srgbClr val="FF0000"/>
                </a:solidFill>
              </a:rPr>
              <a:t>그 맑고 환한 밤중에 뭇 천사</a:t>
            </a:r>
          </a:p>
        </p:txBody>
      </p:sp>
      <p:sp>
        <p:nvSpPr>
          <p:cNvPr id="3076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A509F416-2111-895D-67B3-31AEFA40D6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9338" y="9652000"/>
            <a:ext cx="4222750" cy="4572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0" rIns="9144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82880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2200">
                <a:solidFill>
                  <a:srgbClr val="000000"/>
                </a:solidFill>
              </a:rPr>
              <a:t>2.</a:t>
            </a:r>
            <a:r>
              <a:rPr lang="ko-KR" altLang="en-US" sz="2200">
                <a:solidFill>
                  <a:srgbClr val="000000"/>
                </a:solidFill>
              </a:rPr>
              <a:t>뭇 천사 날개 펴고서 이 땅에</a:t>
            </a:r>
          </a:p>
        </p:txBody>
      </p:sp>
      <p:sp>
        <p:nvSpPr>
          <p:cNvPr id="3077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A4A1DB6B-DB03-2D74-F36D-DFD5EA9591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09088" y="9652000"/>
            <a:ext cx="4222750" cy="4572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0" rIns="9144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82880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2200">
                <a:solidFill>
                  <a:srgbClr val="000000"/>
                </a:solidFill>
              </a:rPr>
              <a:t>3.</a:t>
            </a:r>
            <a:r>
              <a:rPr lang="ko-KR" altLang="en-US" sz="2200">
                <a:solidFill>
                  <a:srgbClr val="000000"/>
                </a:solidFill>
              </a:rPr>
              <a:t>이 괴롬 많은 세상에 짐 지고</a:t>
            </a:r>
          </a:p>
        </p:txBody>
      </p:sp>
      <p:sp>
        <p:nvSpPr>
          <p:cNvPr id="3078" name="AutoShape 16">
            <a:hlinkClick r:id="rId6" action="ppaction://hlinksldjump"/>
            <a:extLst>
              <a:ext uri="{FF2B5EF4-FFF2-40B4-BE49-F238E27FC236}">
                <a16:creationId xmlns:a16="http://schemas.microsoft.com/office/drawing/2014/main" id="{4FF09527-9797-4224-8834-DDD5C2EA49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558838" y="9652000"/>
            <a:ext cx="4222750" cy="4572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0" rIns="9144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82880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2200">
                <a:solidFill>
                  <a:srgbClr val="000000"/>
                </a:solidFill>
              </a:rPr>
              <a:t>4.</a:t>
            </a:r>
            <a:r>
              <a:rPr lang="ko-KR" altLang="en-US" sz="2200">
                <a:solidFill>
                  <a:srgbClr val="000000"/>
                </a:solidFill>
              </a:rPr>
              <a:t>옛 선지 예언 응하여 베들레헴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>
            <a:extLst>
              <a:ext uri="{FF2B5EF4-FFF2-40B4-BE49-F238E27FC236}">
                <a16:creationId xmlns:a16="http://schemas.microsoft.com/office/drawing/2014/main" id="{ED0F3639-2315-A064-1EA0-D69C29D621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9A06DD00-31FE-C840-9D7B-AA9A1D0F6E8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1175" cy="10287000"/>
          </a:xfrm>
          <a:prstGeom prst="rect">
            <a:avLst/>
          </a:prstGeom>
        </p:spPr>
      </p:pic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7FE5B643-7633-9941-F8FB-112959454652}"/>
              </a:ext>
            </a:extLst>
          </p:cNvPr>
          <p:cNvSpPr txBox="1">
            <a:spLocks/>
          </p:cNvSpPr>
          <p:nvPr/>
        </p:nvSpPr>
        <p:spPr>
          <a:xfrm>
            <a:off x="0" y="3390422"/>
            <a:ext cx="18291175" cy="1909548"/>
          </a:xfrm>
          <a:prstGeom prst="rect">
            <a:avLst/>
          </a:prstGeom>
          <a:ln>
            <a:noFill/>
          </a:ln>
        </p:spPr>
        <p:txBody>
          <a:bodyPr wrap="square" lIns="0" tIns="0" rIns="0" bIns="108000" anchor="t" anchorCtr="0">
            <a:spAutoFit/>
          </a:bodyPr>
          <a:lstStyle>
            <a:lvl1pPr marL="0" indent="0" algn="ctr" defTabSz="1632753" rtl="0" eaLnBrk="1" latinLnBrk="1" hangingPunct="1">
              <a:spcBef>
                <a:spcPct val="20000"/>
              </a:spcBef>
              <a:buFont typeface="Arial" pitchFamily="34" charset="0"/>
              <a:buNone/>
              <a:defRPr sz="13000" b="0" kern="1200" spc="0">
                <a:ln w="28575">
                  <a:solidFill>
                    <a:srgbClr val="61240C"/>
                  </a:solidFill>
                </a:ln>
                <a:solidFill>
                  <a:schemeClr val="bg1"/>
                </a:solidFill>
                <a:effectLst>
                  <a:glow rad="38100">
                    <a:srgbClr val="61240C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국립박물관문화재단클래식 Bold" panose="02020603020101020101" pitchFamily="18" charset="-127"/>
                <a:ea typeface="국립박물관문화재단클래식 Bold" panose="02020603020101020101" pitchFamily="18" charset="-127"/>
                <a:cs typeface="+mn-cs"/>
              </a:defRPr>
            </a:lvl1pPr>
            <a:lvl2pPr marL="816376" indent="0" algn="l" defTabSz="1632753" rtl="0" eaLnBrk="1" latinLnBrk="1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632753" indent="0" algn="l" defTabSz="1632753" rtl="0" eaLnBrk="1" latinLnBrk="1" hangingPunct="1">
              <a:spcBef>
                <a:spcPct val="20000"/>
              </a:spcBef>
              <a:buFont typeface="Arial" pitchFamily="34" charset="0"/>
              <a:buNone/>
              <a:defRPr sz="2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2449129" indent="0" algn="l" defTabSz="1632753" rtl="0" eaLnBrk="1" latinLnBrk="1" hangingPunct="1">
              <a:spcBef>
                <a:spcPct val="20000"/>
              </a:spcBef>
              <a:buFont typeface="Arial" pitchFamily="34" charset="0"/>
              <a:buNone/>
              <a:defRPr sz="2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3265505" indent="0" algn="l" defTabSz="1632753" rtl="0" eaLnBrk="1" latinLnBrk="1" hangingPunct="1">
              <a:spcBef>
                <a:spcPct val="20000"/>
              </a:spcBef>
              <a:buFont typeface="Arial" pitchFamily="34" charset="0"/>
              <a:buNone/>
              <a:defRPr sz="2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4081882" indent="0" algn="l" defTabSz="1632753" rtl="0" eaLnBrk="1" latinLnBrk="1" hangingPunct="1">
              <a:spcBef>
                <a:spcPct val="20000"/>
              </a:spcBef>
              <a:buFont typeface="Arial" pitchFamily="34" charset="0"/>
              <a:buNone/>
              <a:defRPr sz="2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4898258" indent="0" algn="l" defTabSz="1632753" rtl="0" eaLnBrk="1" latinLnBrk="1" hangingPunct="1">
              <a:spcBef>
                <a:spcPct val="20000"/>
              </a:spcBef>
              <a:buFont typeface="Arial" pitchFamily="34" charset="0"/>
              <a:buNone/>
              <a:defRPr sz="2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5714634" indent="0" algn="l" defTabSz="1632753" rtl="0" eaLnBrk="1" latinLnBrk="1" hangingPunct="1">
              <a:spcBef>
                <a:spcPct val="20000"/>
              </a:spcBef>
              <a:buFont typeface="Arial" pitchFamily="34" charset="0"/>
              <a:buNone/>
              <a:defRPr sz="2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6531011" indent="0" algn="l" defTabSz="1632753" rtl="0" eaLnBrk="1" latinLnBrk="1" hangingPunct="1">
              <a:spcBef>
                <a:spcPct val="20000"/>
              </a:spcBef>
              <a:buFont typeface="Arial" pitchFamily="34" charset="0"/>
              <a:buNone/>
              <a:defRPr sz="2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11700" dirty="0">
                <a:ln w="0"/>
                <a:solidFill>
                  <a:srgbClr val="50270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교회소식</a:t>
            </a:r>
          </a:p>
        </p:txBody>
      </p:sp>
    </p:spTree>
    <p:extLst>
      <p:ext uri="{BB962C8B-B14F-4D97-AF65-F5344CB8AC3E}">
        <p14:creationId xmlns:p14="http://schemas.microsoft.com/office/powerpoint/2010/main" val="1951386548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>
            <a:extLst>
              <a:ext uri="{FF2B5EF4-FFF2-40B4-BE49-F238E27FC236}">
                <a16:creationId xmlns:a16="http://schemas.microsoft.com/office/drawing/2014/main" id="{38DD22A1-AB18-10E0-2C6F-5246947B5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5B4CFB01-58DA-7DDF-4963-06FB51209A5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1175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567504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>
            <a:extLst>
              <a:ext uri="{FF2B5EF4-FFF2-40B4-BE49-F238E27FC236}">
                <a16:creationId xmlns:a16="http://schemas.microsoft.com/office/drawing/2014/main" id="{B9F2F1FD-8CC7-32E6-6D36-CC7BD91FF0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05073D91-F9E2-D7DD-BAF0-E1796F73CEE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1175" cy="10287000"/>
          </a:xfrm>
          <a:prstGeom prst="rect">
            <a:avLst/>
          </a:prstGeom>
        </p:spPr>
      </p:pic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920C5AE9-B73C-8614-B968-37BAB3F134AD}"/>
              </a:ext>
            </a:extLst>
          </p:cNvPr>
          <p:cNvSpPr txBox="1">
            <a:spLocks/>
          </p:cNvSpPr>
          <p:nvPr/>
        </p:nvSpPr>
        <p:spPr>
          <a:xfrm>
            <a:off x="0" y="3285918"/>
            <a:ext cx="18291175" cy="1909548"/>
          </a:xfrm>
          <a:prstGeom prst="rect">
            <a:avLst/>
          </a:prstGeom>
          <a:ln>
            <a:noFill/>
          </a:ln>
        </p:spPr>
        <p:txBody>
          <a:bodyPr wrap="square" lIns="0" tIns="0" rIns="0" bIns="108000" anchor="t" anchorCtr="0">
            <a:spAutoFit/>
          </a:bodyPr>
          <a:lstStyle>
            <a:lvl1pPr marL="0" indent="0" algn="ctr" defTabSz="1632753" rtl="0" eaLnBrk="1" latinLnBrk="1" hangingPunct="1">
              <a:spcBef>
                <a:spcPct val="20000"/>
              </a:spcBef>
              <a:buFont typeface="Arial" pitchFamily="34" charset="0"/>
              <a:buNone/>
              <a:defRPr sz="13000" b="0" kern="1200" spc="0">
                <a:ln w="28575">
                  <a:solidFill>
                    <a:srgbClr val="61240C"/>
                  </a:solidFill>
                </a:ln>
                <a:solidFill>
                  <a:schemeClr val="bg1"/>
                </a:solidFill>
                <a:effectLst>
                  <a:glow rad="38100">
                    <a:srgbClr val="61240C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국립박물관문화재단클래식 Bold" panose="02020603020101020101" pitchFamily="18" charset="-127"/>
                <a:ea typeface="국립박물관문화재단클래식 Bold" panose="02020603020101020101" pitchFamily="18" charset="-127"/>
                <a:cs typeface="+mn-cs"/>
              </a:defRPr>
            </a:lvl1pPr>
            <a:lvl2pPr marL="816376" indent="0" algn="l" defTabSz="1632753" rtl="0" eaLnBrk="1" latinLnBrk="1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632753" indent="0" algn="l" defTabSz="1632753" rtl="0" eaLnBrk="1" latinLnBrk="1" hangingPunct="1">
              <a:spcBef>
                <a:spcPct val="20000"/>
              </a:spcBef>
              <a:buFont typeface="Arial" pitchFamily="34" charset="0"/>
              <a:buNone/>
              <a:defRPr sz="2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2449129" indent="0" algn="l" defTabSz="1632753" rtl="0" eaLnBrk="1" latinLnBrk="1" hangingPunct="1">
              <a:spcBef>
                <a:spcPct val="20000"/>
              </a:spcBef>
              <a:buFont typeface="Arial" pitchFamily="34" charset="0"/>
              <a:buNone/>
              <a:defRPr sz="2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3265505" indent="0" algn="l" defTabSz="1632753" rtl="0" eaLnBrk="1" latinLnBrk="1" hangingPunct="1">
              <a:spcBef>
                <a:spcPct val="20000"/>
              </a:spcBef>
              <a:buFont typeface="Arial" pitchFamily="34" charset="0"/>
              <a:buNone/>
              <a:defRPr sz="2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4081882" indent="0" algn="l" defTabSz="1632753" rtl="0" eaLnBrk="1" latinLnBrk="1" hangingPunct="1">
              <a:spcBef>
                <a:spcPct val="20000"/>
              </a:spcBef>
              <a:buFont typeface="Arial" pitchFamily="34" charset="0"/>
              <a:buNone/>
              <a:defRPr sz="2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4898258" indent="0" algn="l" defTabSz="1632753" rtl="0" eaLnBrk="1" latinLnBrk="1" hangingPunct="1">
              <a:spcBef>
                <a:spcPct val="20000"/>
              </a:spcBef>
              <a:buFont typeface="Arial" pitchFamily="34" charset="0"/>
              <a:buNone/>
              <a:defRPr sz="2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5714634" indent="0" algn="l" defTabSz="1632753" rtl="0" eaLnBrk="1" latinLnBrk="1" hangingPunct="1">
              <a:spcBef>
                <a:spcPct val="20000"/>
              </a:spcBef>
              <a:buFont typeface="Arial" pitchFamily="34" charset="0"/>
              <a:buNone/>
              <a:defRPr sz="2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6531011" indent="0" algn="l" defTabSz="1632753" rtl="0" eaLnBrk="1" latinLnBrk="1" hangingPunct="1">
              <a:spcBef>
                <a:spcPct val="20000"/>
              </a:spcBef>
              <a:buFont typeface="Arial" pitchFamily="34" charset="0"/>
              <a:buNone/>
              <a:defRPr sz="2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11700" dirty="0">
                <a:ln w="0"/>
                <a:solidFill>
                  <a:srgbClr val="50270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찬 송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F27C6118-5668-D063-EA3C-EA81F6883F7D}"/>
              </a:ext>
            </a:extLst>
          </p:cNvPr>
          <p:cNvSpPr txBox="1">
            <a:spLocks/>
          </p:cNvSpPr>
          <p:nvPr/>
        </p:nvSpPr>
        <p:spPr>
          <a:xfrm>
            <a:off x="0" y="5226252"/>
            <a:ext cx="18291175" cy="8477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1371691" rtl="0" eaLnBrk="1" latinLnBrk="1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46" algn="l" defTabSz="1371691" rtl="0" eaLnBrk="1" latinLnBrk="1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91" algn="l" defTabSz="1371691" rtl="0" eaLnBrk="1" latinLnBrk="1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537" algn="l" defTabSz="1371691" rtl="0" eaLnBrk="1" latinLnBrk="1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383" algn="l" defTabSz="1371691" rtl="0" eaLnBrk="1" latinLnBrk="1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229" algn="l" defTabSz="1371691" rtl="0" eaLnBrk="1" latinLnBrk="1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5074" algn="l" defTabSz="1371691" rtl="0" eaLnBrk="1" latinLnBrk="1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920" algn="l" defTabSz="1371691" rtl="0" eaLnBrk="1" latinLnBrk="1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766" algn="l" defTabSz="1371691" rtl="0" eaLnBrk="1" latinLnBrk="1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4400" b="1" dirty="0">
                <a:ln w="0"/>
                <a:solidFill>
                  <a:srgbClr val="5027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121</a:t>
            </a:r>
            <a:r>
              <a:rPr lang="ko-KR" altLang="en-US" sz="4400" b="1" dirty="0">
                <a:ln w="0"/>
                <a:solidFill>
                  <a:srgbClr val="5027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장 ♪ 우리 구주 나신 날</a:t>
            </a:r>
          </a:p>
        </p:txBody>
      </p:sp>
      <p:sp>
        <p:nvSpPr>
          <p:cNvPr id="6" name="텍스트 개체 틀 4">
            <a:extLst>
              <a:ext uri="{FF2B5EF4-FFF2-40B4-BE49-F238E27FC236}">
                <a16:creationId xmlns:a16="http://schemas.microsoft.com/office/drawing/2014/main" id="{04CA3C12-986F-E4CB-2ED1-DDB5CF7A3106}"/>
              </a:ext>
            </a:extLst>
          </p:cNvPr>
          <p:cNvSpPr txBox="1">
            <a:spLocks/>
          </p:cNvSpPr>
          <p:nvPr/>
        </p:nvSpPr>
        <p:spPr>
          <a:xfrm>
            <a:off x="-572" y="6094876"/>
            <a:ext cx="18291175" cy="663053"/>
          </a:xfrm>
          <a:prstGeom prst="rect">
            <a:avLst/>
          </a:prstGeom>
          <a:ln>
            <a:noFill/>
          </a:ln>
        </p:spPr>
        <p:txBody>
          <a:bodyPr wrap="square" lIns="0" tIns="108000" rIns="0" bIns="0" anchor="t" anchorCtr="0">
            <a:spAutoFit/>
          </a:bodyPr>
          <a:lstStyle>
            <a:lvl1pPr marL="0" indent="0" algn="ctr" defTabSz="1632753" rtl="0" eaLnBrk="1" latinLnBrk="1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sz="3200" kern="1200" spc="0">
                <a:ln w="12700">
                  <a:noFill/>
                </a:ln>
                <a:solidFill>
                  <a:schemeClr val="bg1"/>
                </a:solidFill>
                <a:effectLst>
                  <a:glow rad="38100">
                    <a:srgbClr val="61240C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Noto Serif KR Black" pitchFamily="18" charset="-127"/>
                <a:ea typeface="Noto Serif KR Black" pitchFamily="18" charset="-127"/>
                <a:cs typeface="+mn-cs"/>
              </a:defRPr>
            </a:lvl1pPr>
            <a:lvl2pPr marL="1326612" indent="-510235" algn="l" defTabSz="1632753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1632753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ko-KR" altLang="en-US" sz="3600" b="1" i="0" u="none" strike="noStrike" kern="1200" cap="none" spc="0" normalizeH="0" baseline="0" noProof="0" dirty="0">
                <a:ln w="0"/>
                <a:solidFill>
                  <a:srgbClr val="5027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rPr>
              <a:t>다같이</a:t>
            </a:r>
          </a:p>
        </p:txBody>
      </p:sp>
    </p:spTree>
    <p:extLst>
      <p:ext uri="{BB962C8B-B14F-4D97-AF65-F5344CB8AC3E}">
        <p14:creationId xmlns:p14="http://schemas.microsoft.com/office/powerpoint/2010/main" val="2903373026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>
            <a:extLst>
              <a:ext uri="{FF2B5EF4-FFF2-40B4-BE49-F238E27FC236}">
                <a16:creationId xmlns:a16="http://schemas.microsoft.com/office/drawing/2014/main" id="{E37BA288-94FB-69C5-E5A6-DA4E8580ED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14309156-1361-8810-6909-61D20A1E9C5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1175" cy="10287000"/>
          </a:xfrm>
          <a:prstGeom prst="rect">
            <a:avLst/>
          </a:prstGeom>
        </p:spPr>
      </p:pic>
      <p:pic>
        <p:nvPicPr>
          <p:cNvPr id="4" name="그림 1">
            <a:extLst>
              <a:ext uri="{FF2B5EF4-FFF2-40B4-BE49-F238E27FC236}">
                <a16:creationId xmlns:a16="http://schemas.microsoft.com/office/drawing/2014/main" id="{8B4FF22B-D4E4-BC53-421C-DCE21D816FC5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203"/>
          <a:stretch>
            <a:fillRect/>
          </a:stretch>
        </p:blipFill>
        <p:spPr bwMode="auto">
          <a:xfrm>
            <a:off x="93029" y="248198"/>
            <a:ext cx="15119350" cy="5000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그림 1">
            <a:extLst>
              <a:ext uri="{FF2B5EF4-FFF2-40B4-BE49-F238E27FC236}">
                <a16:creationId xmlns:a16="http://schemas.microsoft.com/office/drawing/2014/main" id="{34CD4C72-F8B1-15B7-A92B-4F5C7C806539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90" t="53288"/>
          <a:stretch/>
        </p:blipFill>
        <p:spPr bwMode="auto">
          <a:xfrm>
            <a:off x="6949440" y="5391697"/>
            <a:ext cx="11431588" cy="450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그림 1">
            <a:extLst>
              <a:ext uri="{FF2B5EF4-FFF2-40B4-BE49-F238E27FC236}">
                <a16:creationId xmlns:a16="http://schemas.microsoft.com/office/drawing/2014/main" id="{21AB96DE-E091-2376-42BD-B8361AAB8B04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43" t="53288" r="75952"/>
          <a:stretch/>
        </p:blipFill>
        <p:spPr bwMode="auto">
          <a:xfrm>
            <a:off x="14682246" y="2010323"/>
            <a:ext cx="1709335" cy="450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739012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>
            <a:extLst>
              <a:ext uri="{FF2B5EF4-FFF2-40B4-BE49-F238E27FC236}">
                <a16:creationId xmlns:a16="http://schemas.microsoft.com/office/drawing/2014/main" id="{E37BA288-94FB-69C5-E5A6-DA4E8580ED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14309156-1361-8810-6909-61D20A1E9C5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1175" cy="10287000"/>
          </a:xfrm>
          <a:prstGeom prst="rect">
            <a:avLst/>
          </a:prstGeom>
        </p:spPr>
      </p:pic>
      <p:pic>
        <p:nvPicPr>
          <p:cNvPr id="4" name="그림 1">
            <a:extLst>
              <a:ext uri="{FF2B5EF4-FFF2-40B4-BE49-F238E27FC236}">
                <a16:creationId xmlns:a16="http://schemas.microsoft.com/office/drawing/2014/main" id="{A3BF1D27-CB56-2C01-6100-72EAC8E0290D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4" b="49695"/>
          <a:stretch>
            <a:fillRect/>
          </a:stretch>
        </p:blipFill>
        <p:spPr bwMode="auto">
          <a:xfrm>
            <a:off x="-246607" y="248197"/>
            <a:ext cx="14903450" cy="4854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그림 1">
            <a:extLst>
              <a:ext uri="{FF2B5EF4-FFF2-40B4-BE49-F238E27FC236}">
                <a16:creationId xmlns:a16="http://schemas.microsoft.com/office/drawing/2014/main" id="{73A92A58-EC22-4ECF-CAD3-DC9C578463F6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99" t="51797"/>
          <a:stretch>
            <a:fillRect/>
          </a:stretch>
        </p:blipFill>
        <p:spPr bwMode="auto">
          <a:xfrm>
            <a:off x="8479473" y="5248824"/>
            <a:ext cx="9737724" cy="4651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그림 1">
            <a:extLst>
              <a:ext uri="{FF2B5EF4-FFF2-40B4-BE49-F238E27FC236}">
                <a16:creationId xmlns:a16="http://schemas.microsoft.com/office/drawing/2014/main" id="{88E1D998-3BB6-252C-E5C5-55F10A63AB5D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6" t="51797" r="64514"/>
          <a:stretch>
            <a:fillRect/>
          </a:stretch>
        </p:blipFill>
        <p:spPr bwMode="auto">
          <a:xfrm>
            <a:off x="13637308" y="1874160"/>
            <a:ext cx="4102100" cy="4651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5238589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>
            <a:extLst>
              <a:ext uri="{FF2B5EF4-FFF2-40B4-BE49-F238E27FC236}">
                <a16:creationId xmlns:a16="http://schemas.microsoft.com/office/drawing/2014/main" id="{E37BA288-94FB-69C5-E5A6-DA4E8580ED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14309156-1361-8810-6909-61D20A1E9C5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1175" cy="10287000"/>
          </a:xfrm>
          <a:prstGeom prst="rect">
            <a:avLst/>
          </a:prstGeom>
        </p:spPr>
      </p:pic>
      <p:pic>
        <p:nvPicPr>
          <p:cNvPr id="4" name="그림 1">
            <a:extLst>
              <a:ext uri="{FF2B5EF4-FFF2-40B4-BE49-F238E27FC236}">
                <a16:creationId xmlns:a16="http://schemas.microsoft.com/office/drawing/2014/main" id="{EAF10017-99F0-C937-5BB1-EEE741267F11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695"/>
          <a:stretch>
            <a:fillRect/>
          </a:stretch>
        </p:blipFill>
        <p:spPr bwMode="auto">
          <a:xfrm>
            <a:off x="90488" y="287386"/>
            <a:ext cx="15119350" cy="4854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그림 1">
            <a:extLst>
              <a:ext uri="{FF2B5EF4-FFF2-40B4-BE49-F238E27FC236}">
                <a16:creationId xmlns:a16="http://schemas.microsoft.com/office/drawing/2014/main" id="{0DED9D9E-5E5F-BA9E-A9C3-71F4FB8B5257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14" t="51797" r="-1"/>
          <a:stretch/>
        </p:blipFill>
        <p:spPr bwMode="auto">
          <a:xfrm>
            <a:off x="7119257" y="5288013"/>
            <a:ext cx="11170331" cy="4651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그림 1">
            <a:extLst>
              <a:ext uri="{FF2B5EF4-FFF2-40B4-BE49-F238E27FC236}">
                <a16:creationId xmlns:a16="http://schemas.microsoft.com/office/drawing/2014/main" id="{C28C5744-B553-691A-43A4-54A953BB3A78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8" t="51797" r="73853"/>
          <a:stretch/>
        </p:blipFill>
        <p:spPr bwMode="auto">
          <a:xfrm>
            <a:off x="14674443" y="1903826"/>
            <a:ext cx="1739186" cy="465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2790153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>
            <a:extLst>
              <a:ext uri="{FF2B5EF4-FFF2-40B4-BE49-F238E27FC236}">
                <a16:creationId xmlns:a16="http://schemas.microsoft.com/office/drawing/2014/main" id="{E37BA288-94FB-69C5-E5A6-DA4E8580ED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14309156-1361-8810-6909-61D20A1E9C5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1175" cy="10287000"/>
          </a:xfrm>
          <a:prstGeom prst="rect">
            <a:avLst/>
          </a:prstGeom>
        </p:spPr>
      </p:pic>
      <p:pic>
        <p:nvPicPr>
          <p:cNvPr id="4" name="그림 1">
            <a:extLst>
              <a:ext uri="{FF2B5EF4-FFF2-40B4-BE49-F238E27FC236}">
                <a16:creationId xmlns:a16="http://schemas.microsoft.com/office/drawing/2014/main" id="{A3BF1D27-CB56-2C01-6100-72EAC8E0290D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4" b="49695"/>
          <a:stretch>
            <a:fillRect/>
          </a:stretch>
        </p:blipFill>
        <p:spPr bwMode="auto">
          <a:xfrm>
            <a:off x="-246607" y="248197"/>
            <a:ext cx="14903450" cy="4854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그림 1">
            <a:extLst>
              <a:ext uri="{FF2B5EF4-FFF2-40B4-BE49-F238E27FC236}">
                <a16:creationId xmlns:a16="http://schemas.microsoft.com/office/drawing/2014/main" id="{73A92A58-EC22-4ECF-CAD3-DC9C578463F6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99" t="51797"/>
          <a:stretch>
            <a:fillRect/>
          </a:stretch>
        </p:blipFill>
        <p:spPr bwMode="auto">
          <a:xfrm>
            <a:off x="8479473" y="5248824"/>
            <a:ext cx="9737724" cy="4651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그림 1">
            <a:extLst>
              <a:ext uri="{FF2B5EF4-FFF2-40B4-BE49-F238E27FC236}">
                <a16:creationId xmlns:a16="http://schemas.microsoft.com/office/drawing/2014/main" id="{88E1D998-3BB6-252C-E5C5-55F10A63AB5D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6" t="51797" r="64514"/>
          <a:stretch>
            <a:fillRect/>
          </a:stretch>
        </p:blipFill>
        <p:spPr bwMode="auto">
          <a:xfrm>
            <a:off x="13637308" y="1874160"/>
            <a:ext cx="4102100" cy="4651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2142067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>
            <a:extLst>
              <a:ext uri="{FF2B5EF4-FFF2-40B4-BE49-F238E27FC236}">
                <a16:creationId xmlns:a16="http://schemas.microsoft.com/office/drawing/2014/main" id="{E37BA288-94FB-69C5-E5A6-DA4E8580ED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14309156-1361-8810-6909-61D20A1E9C5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1175" cy="10287000"/>
          </a:xfrm>
          <a:prstGeom prst="rect">
            <a:avLst/>
          </a:prstGeom>
        </p:spPr>
      </p:pic>
      <p:pic>
        <p:nvPicPr>
          <p:cNvPr id="4" name="그림 1">
            <a:extLst>
              <a:ext uri="{FF2B5EF4-FFF2-40B4-BE49-F238E27FC236}">
                <a16:creationId xmlns:a16="http://schemas.microsoft.com/office/drawing/2014/main" id="{1017805B-D562-3CAA-8025-FDEEA6573C43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710"/>
          <a:stretch>
            <a:fillRect/>
          </a:stretch>
        </p:blipFill>
        <p:spPr bwMode="auto">
          <a:xfrm>
            <a:off x="90488" y="241300"/>
            <a:ext cx="1511935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그림 1">
            <a:extLst>
              <a:ext uri="{FF2B5EF4-FFF2-40B4-BE49-F238E27FC236}">
                <a16:creationId xmlns:a16="http://schemas.microsoft.com/office/drawing/2014/main" id="{ACFF7F9A-BA80-02ED-AF15-8CDE77E2A482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65" t="53288"/>
          <a:stretch/>
        </p:blipFill>
        <p:spPr bwMode="auto">
          <a:xfrm>
            <a:off x="7200900" y="5384800"/>
            <a:ext cx="11177588" cy="450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그림 1">
            <a:extLst>
              <a:ext uri="{FF2B5EF4-FFF2-40B4-BE49-F238E27FC236}">
                <a16:creationId xmlns:a16="http://schemas.microsoft.com/office/drawing/2014/main" id="{82905AA2-A4FC-CE30-1C5C-1B4AAD01A24E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96" t="53288" r="74072"/>
          <a:stretch/>
        </p:blipFill>
        <p:spPr bwMode="auto">
          <a:xfrm>
            <a:off x="14393864" y="2003426"/>
            <a:ext cx="1849436" cy="450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5990983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>
            <a:extLst>
              <a:ext uri="{FF2B5EF4-FFF2-40B4-BE49-F238E27FC236}">
                <a16:creationId xmlns:a16="http://schemas.microsoft.com/office/drawing/2014/main" id="{E37BA288-94FB-69C5-E5A6-DA4E8580ED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14309156-1361-8810-6909-61D20A1E9C5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1175" cy="10287000"/>
          </a:xfrm>
          <a:prstGeom prst="rect">
            <a:avLst/>
          </a:prstGeom>
        </p:spPr>
      </p:pic>
      <p:pic>
        <p:nvPicPr>
          <p:cNvPr id="4" name="그림 1">
            <a:extLst>
              <a:ext uri="{FF2B5EF4-FFF2-40B4-BE49-F238E27FC236}">
                <a16:creationId xmlns:a16="http://schemas.microsoft.com/office/drawing/2014/main" id="{A3BF1D27-CB56-2C01-6100-72EAC8E0290D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4" b="49695"/>
          <a:stretch>
            <a:fillRect/>
          </a:stretch>
        </p:blipFill>
        <p:spPr bwMode="auto">
          <a:xfrm>
            <a:off x="-246607" y="248197"/>
            <a:ext cx="14903450" cy="4854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그림 1">
            <a:extLst>
              <a:ext uri="{FF2B5EF4-FFF2-40B4-BE49-F238E27FC236}">
                <a16:creationId xmlns:a16="http://schemas.microsoft.com/office/drawing/2014/main" id="{73A92A58-EC22-4ECF-CAD3-DC9C578463F6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99" t="51797"/>
          <a:stretch>
            <a:fillRect/>
          </a:stretch>
        </p:blipFill>
        <p:spPr bwMode="auto">
          <a:xfrm>
            <a:off x="8479473" y="5248824"/>
            <a:ext cx="9737724" cy="4651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그림 1">
            <a:extLst>
              <a:ext uri="{FF2B5EF4-FFF2-40B4-BE49-F238E27FC236}">
                <a16:creationId xmlns:a16="http://schemas.microsoft.com/office/drawing/2014/main" id="{88E1D998-3BB6-252C-E5C5-55F10A63AB5D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6" t="51797" r="64514"/>
          <a:stretch>
            <a:fillRect/>
          </a:stretch>
        </p:blipFill>
        <p:spPr bwMode="auto">
          <a:xfrm>
            <a:off x="13637308" y="1874160"/>
            <a:ext cx="4102100" cy="4651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0388855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>
            <a:extLst>
              <a:ext uri="{FF2B5EF4-FFF2-40B4-BE49-F238E27FC236}">
                <a16:creationId xmlns:a16="http://schemas.microsoft.com/office/drawing/2014/main" id="{853C9854-AE2D-FDB1-B96E-AB726118E3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3A057676-7249-4314-DFF3-97145507964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1175" cy="10287000"/>
          </a:xfrm>
          <a:prstGeom prst="rect">
            <a:avLst/>
          </a:prstGeom>
        </p:spPr>
      </p:pic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01A706BD-A344-3108-5665-7DDEA6404AC9}"/>
              </a:ext>
            </a:extLst>
          </p:cNvPr>
          <p:cNvSpPr txBox="1">
            <a:spLocks/>
          </p:cNvSpPr>
          <p:nvPr/>
        </p:nvSpPr>
        <p:spPr>
          <a:xfrm>
            <a:off x="0" y="3285917"/>
            <a:ext cx="18291175" cy="1909548"/>
          </a:xfrm>
          <a:prstGeom prst="rect">
            <a:avLst/>
          </a:prstGeom>
          <a:ln>
            <a:noFill/>
          </a:ln>
        </p:spPr>
        <p:txBody>
          <a:bodyPr wrap="square" lIns="0" tIns="0" rIns="0" bIns="108000" anchor="t" anchorCtr="0">
            <a:spAutoFit/>
          </a:bodyPr>
          <a:lstStyle>
            <a:lvl1pPr marL="0" indent="0" algn="ctr" defTabSz="1632753" rtl="0" eaLnBrk="1" latinLnBrk="1" hangingPunct="1">
              <a:spcBef>
                <a:spcPct val="20000"/>
              </a:spcBef>
              <a:buFont typeface="Arial" pitchFamily="34" charset="0"/>
              <a:buNone/>
              <a:defRPr sz="13000" b="0" kern="1200" spc="0">
                <a:ln w="28575">
                  <a:solidFill>
                    <a:srgbClr val="61240C"/>
                  </a:solidFill>
                </a:ln>
                <a:solidFill>
                  <a:schemeClr val="bg1"/>
                </a:solidFill>
                <a:effectLst>
                  <a:glow rad="38100">
                    <a:srgbClr val="61240C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국립박물관문화재단클래식 Bold" panose="02020603020101020101" pitchFamily="18" charset="-127"/>
                <a:ea typeface="국립박물관문화재단클래식 Bold" panose="02020603020101020101" pitchFamily="18" charset="-127"/>
                <a:cs typeface="+mn-cs"/>
              </a:defRPr>
            </a:lvl1pPr>
            <a:lvl2pPr marL="816376" indent="0" algn="l" defTabSz="1632753" rtl="0" eaLnBrk="1" latinLnBrk="1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632753" indent="0" algn="l" defTabSz="1632753" rtl="0" eaLnBrk="1" latinLnBrk="1" hangingPunct="1">
              <a:spcBef>
                <a:spcPct val="20000"/>
              </a:spcBef>
              <a:buFont typeface="Arial" pitchFamily="34" charset="0"/>
              <a:buNone/>
              <a:defRPr sz="2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2449129" indent="0" algn="l" defTabSz="1632753" rtl="0" eaLnBrk="1" latinLnBrk="1" hangingPunct="1">
              <a:spcBef>
                <a:spcPct val="20000"/>
              </a:spcBef>
              <a:buFont typeface="Arial" pitchFamily="34" charset="0"/>
              <a:buNone/>
              <a:defRPr sz="2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3265505" indent="0" algn="l" defTabSz="1632753" rtl="0" eaLnBrk="1" latinLnBrk="1" hangingPunct="1">
              <a:spcBef>
                <a:spcPct val="20000"/>
              </a:spcBef>
              <a:buFont typeface="Arial" pitchFamily="34" charset="0"/>
              <a:buNone/>
              <a:defRPr sz="2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4081882" indent="0" algn="l" defTabSz="1632753" rtl="0" eaLnBrk="1" latinLnBrk="1" hangingPunct="1">
              <a:spcBef>
                <a:spcPct val="20000"/>
              </a:spcBef>
              <a:buFont typeface="Arial" pitchFamily="34" charset="0"/>
              <a:buNone/>
              <a:defRPr sz="2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4898258" indent="0" algn="l" defTabSz="1632753" rtl="0" eaLnBrk="1" latinLnBrk="1" hangingPunct="1">
              <a:spcBef>
                <a:spcPct val="20000"/>
              </a:spcBef>
              <a:buFont typeface="Arial" pitchFamily="34" charset="0"/>
              <a:buNone/>
              <a:defRPr sz="2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5714634" indent="0" algn="l" defTabSz="1632753" rtl="0" eaLnBrk="1" latinLnBrk="1" hangingPunct="1">
              <a:spcBef>
                <a:spcPct val="20000"/>
              </a:spcBef>
              <a:buFont typeface="Arial" pitchFamily="34" charset="0"/>
              <a:buNone/>
              <a:defRPr sz="2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6531011" indent="0" algn="l" defTabSz="1632753" rtl="0" eaLnBrk="1" latinLnBrk="1" hangingPunct="1">
              <a:spcBef>
                <a:spcPct val="20000"/>
              </a:spcBef>
              <a:buFont typeface="Arial" pitchFamily="34" charset="0"/>
              <a:buNone/>
              <a:defRPr sz="2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11700" dirty="0">
                <a:ln w="0"/>
                <a:solidFill>
                  <a:srgbClr val="50270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봉헌기도</a:t>
            </a:r>
            <a:endParaRPr lang="ko-KR" altLang="en-US" sz="11700" dirty="0">
              <a:solidFill>
                <a:srgbClr val="502705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94531C23-8180-35C9-A201-572CCC096AB8}"/>
              </a:ext>
            </a:extLst>
          </p:cNvPr>
          <p:cNvSpPr txBox="1">
            <a:spLocks/>
          </p:cNvSpPr>
          <p:nvPr/>
        </p:nvSpPr>
        <p:spPr>
          <a:xfrm>
            <a:off x="0" y="5106058"/>
            <a:ext cx="18291175" cy="7861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1371691" rtl="0" eaLnBrk="1" latinLnBrk="1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46" algn="l" defTabSz="1371691" rtl="0" eaLnBrk="1" latinLnBrk="1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91" algn="l" defTabSz="1371691" rtl="0" eaLnBrk="1" latinLnBrk="1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537" algn="l" defTabSz="1371691" rtl="0" eaLnBrk="1" latinLnBrk="1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383" algn="l" defTabSz="1371691" rtl="0" eaLnBrk="1" latinLnBrk="1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229" algn="l" defTabSz="1371691" rtl="0" eaLnBrk="1" latinLnBrk="1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5074" algn="l" defTabSz="1371691" rtl="0" eaLnBrk="1" latinLnBrk="1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920" algn="l" defTabSz="1371691" rtl="0" eaLnBrk="1" latinLnBrk="1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766" algn="l" defTabSz="1371691" rtl="0" eaLnBrk="1" latinLnBrk="1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ko-KR" altLang="en-US" sz="4000" b="1" dirty="0">
                <a:ln w="0"/>
                <a:solidFill>
                  <a:srgbClr val="50270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일어서서</a:t>
            </a:r>
          </a:p>
        </p:txBody>
      </p:sp>
      <p:sp>
        <p:nvSpPr>
          <p:cNvPr id="6" name="텍스트 개체 틀 4">
            <a:extLst>
              <a:ext uri="{FF2B5EF4-FFF2-40B4-BE49-F238E27FC236}">
                <a16:creationId xmlns:a16="http://schemas.microsoft.com/office/drawing/2014/main" id="{52416BD5-78E5-BC09-72AE-40DC0B1EEF94}"/>
              </a:ext>
            </a:extLst>
          </p:cNvPr>
          <p:cNvSpPr txBox="1">
            <a:spLocks/>
          </p:cNvSpPr>
          <p:nvPr/>
        </p:nvSpPr>
        <p:spPr>
          <a:xfrm>
            <a:off x="0" y="5982663"/>
            <a:ext cx="18291175" cy="663053"/>
          </a:xfrm>
          <a:prstGeom prst="rect">
            <a:avLst/>
          </a:prstGeom>
          <a:ln>
            <a:noFill/>
          </a:ln>
        </p:spPr>
        <p:txBody>
          <a:bodyPr wrap="square" lIns="0" tIns="108000" rIns="0" bIns="0" anchor="t" anchorCtr="0">
            <a:spAutoFit/>
          </a:bodyPr>
          <a:lstStyle>
            <a:lvl1pPr marL="0" indent="0" algn="ctr" defTabSz="1632753" rtl="0" eaLnBrk="1" latinLnBrk="1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sz="3200" kern="1200" spc="0">
                <a:ln w="12700">
                  <a:noFill/>
                </a:ln>
                <a:solidFill>
                  <a:schemeClr val="bg1"/>
                </a:solidFill>
                <a:effectLst>
                  <a:glow rad="38100">
                    <a:srgbClr val="61240C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Noto Serif KR Black" pitchFamily="18" charset="-127"/>
                <a:ea typeface="Noto Serif KR Black" pitchFamily="18" charset="-127"/>
                <a:cs typeface="+mn-cs"/>
              </a:defRPr>
            </a:lvl1pPr>
            <a:lvl2pPr marL="1326612" indent="-510235" algn="l" defTabSz="1632753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3600" b="1" dirty="0">
                <a:ln w="0"/>
                <a:solidFill>
                  <a:srgbClr val="50270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다같이</a:t>
            </a:r>
          </a:p>
        </p:txBody>
      </p:sp>
    </p:spTree>
    <p:extLst>
      <p:ext uri="{BB962C8B-B14F-4D97-AF65-F5344CB8AC3E}">
        <p14:creationId xmlns:p14="http://schemas.microsoft.com/office/powerpoint/2010/main" val="13053022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기본 디자인">
  <a:themeElements>
    <a:clrScheme name="기본 디자인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기본 디자인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기본 디자인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기본 디자인">
  <a:themeElements>
    <a:clrScheme name="기본 디자인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기본 디자인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기본 디자인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기본 디자인">
  <a:themeElements>
    <a:clrScheme name="기본 디자인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기본 디자인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기본 디자인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기본 디자인">
  <a:themeElements>
    <a:clrScheme name="기본 디자인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기본 디자인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기본 디자인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테마1">
  <a:themeElements>
    <a:clrScheme name="기본 디자인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기본 디자인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기본 디자인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테마1" id="{6552EE0C-81EA-BD4C-A79E-8687295D569E}" vid="{971C8792-86A0-A041-83C2-9003F61AC13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1585</Words>
  <Application>Microsoft Office PowerPoint</Application>
  <PresentationFormat>사용자 지정</PresentationFormat>
  <Paragraphs>272</Paragraphs>
  <Slides>105</Slides>
  <Notes>0</Notes>
  <HiddenSlides>3</HiddenSlides>
  <MMClips>0</MMClips>
  <ScaleCrop>false</ScaleCrop>
  <HeadingPairs>
    <vt:vector size="6" baseType="variant">
      <vt:variant>
        <vt:lpstr>사용한 글꼴</vt:lpstr>
      </vt:variant>
      <vt:variant>
        <vt:i4>7</vt:i4>
      </vt:variant>
      <vt:variant>
        <vt:lpstr>테마</vt:lpstr>
      </vt:variant>
      <vt:variant>
        <vt:i4>6</vt:i4>
      </vt:variant>
      <vt:variant>
        <vt:lpstr>슬라이드 제목</vt:lpstr>
      </vt:variant>
      <vt:variant>
        <vt:i4>105</vt:i4>
      </vt:variant>
    </vt:vector>
  </HeadingPairs>
  <TitlesOfParts>
    <vt:vector size="118" baseType="lpstr">
      <vt:lpstr>HY견고딕</vt:lpstr>
      <vt:lpstr>굴림</vt:lpstr>
      <vt:lpstr>나눔고딕</vt:lpstr>
      <vt:lpstr>나눔고딕 ExtraBold</vt:lpstr>
      <vt:lpstr>맑은 고딕</vt:lpstr>
      <vt:lpstr>Arial</vt:lpstr>
      <vt:lpstr>Times New Roman</vt:lpstr>
      <vt:lpstr>Office 테마</vt:lpstr>
      <vt:lpstr>기본 디자인</vt:lpstr>
      <vt:lpstr>1_기본 디자인</vt:lpstr>
      <vt:lpstr>2_기본 디자인</vt:lpstr>
      <vt:lpstr>3_기본 디자인</vt:lpstr>
      <vt:lpstr>테마1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User</dc:creator>
  <cp:lastModifiedBy>gskim1111@naver.com</cp:lastModifiedBy>
  <cp:revision>9</cp:revision>
  <dcterms:created xsi:type="dcterms:W3CDTF">2025-12-16T06:55:07Z</dcterms:created>
  <dcterms:modified xsi:type="dcterms:W3CDTF">2025-12-24T23:22:12Z</dcterms:modified>
</cp:coreProperties>
</file>