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  <p:sldMasterId id="2147483987" r:id="rId2"/>
    <p:sldMasterId id="2147483999" r:id="rId3"/>
  </p:sldMasterIdLst>
  <p:notesMasterIdLst>
    <p:notesMasterId r:id="rId53"/>
  </p:notesMasterIdLst>
  <p:sldIdLst>
    <p:sldId id="704" r:id="rId4"/>
    <p:sldId id="256" r:id="rId5"/>
    <p:sldId id="257" r:id="rId6"/>
    <p:sldId id="258" r:id="rId7"/>
    <p:sldId id="259" r:id="rId8"/>
    <p:sldId id="260" r:id="rId9"/>
    <p:sldId id="705" r:id="rId10"/>
    <p:sldId id="706" r:id="rId11"/>
    <p:sldId id="707" r:id="rId12"/>
    <p:sldId id="708" r:id="rId13"/>
    <p:sldId id="709" r:id="rId14"/>
    <p:sldId id="261" r:id="rId15"/>
    <p:sldId id="710" r:id="rId16"/>
    <p:sldId id="711" r:id="rId17"/>
    <p:sldId id="712" r:id="rId18"/>
    <p:sldId id="713" r:id="rId19"/>
    <p:sldId id="714" r:id="rId20"/>
    <p:sldId id="715" r:id="rId21"/>
    <p:sldId id="262" r:id="rId22"/>
    <p:sldId id="263" r:id="rId23"/>
    <p:sldId id="264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4" r:id="rId33"/>
    <p:sldId id="265" r:id="rId34"/>
    <p:sldId id="266" r:id="rId35"/>
    <p:sldId id="267" r:id="rId36"/>
    <p:sldId id="725" r:id="rId37"/>
    <p:sldId id="726" r:id="rId38"/>
    <p:sldId id="727" r:id="rId39"/>
    <p:sldId id="728" r:id="rId40"/>
    <p:sldId id="729" r:id="rId41"/>
    <p:sldId id="730" r:id="rId42"/>
    <p:sldId id="731" r:id="rId43"/>
    <p:sldId id="732" r:id="rId44"/>
    <p:sldId id="733" r:id="rId45"/>
    <p:sldId id="734" r:id="rId46"/>
    <p:sldId id="735" r:id="rId47"/>
    <p:sldId id="736" r:id="rId48"/>
    <p:sldId id="268" r:id="rId49"/>
    <p:sldId id="269" r:id="rId50"/>
    <p:sldId id="270" r:id="rId51"/>
    <p:sldId id="271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shia1004@gmail.com" initials="e" lastIdx="12" clrIdx="0">
    <p:extLst>
      <p:ext uri="{19B8F6BF-5375-455C-9EA6-DF929625EA0E}">
        <p15:presenceInfo xmlns:p15="http://schemas.microsoft.com/office/powerpoint/2012/main" userId="27789a781cc647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E7"/>
    <a:srgbClr val="FFFFFF"/>
    <a:srgbClr val="FFFFFD"/>
    <a:srgbClr val="FDFDFD"/>
    <a:srgbClr val="FCFDFF"/>
    <a:srgbClr val="070300"/>
    <a:srgbClr val="FDFCEA"/>
    <a:srgbClr val="FBFCFE"/>
    <a:srgbClr val="E8E9EB"/>
    <a:srgbClr val="EBD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16D1-6943-4C93-B786-642F7245996C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1AF3C-3958-4BC3-B0C9-7AC14022DC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15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83B03-0245-4091-901B-0926AE778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4977671-00FF-4EF7-BE0C-CCC570C27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737BDD-DBB6-4C45-8297-0B57093C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1A1024-9B0D-4AB9-BB30-785F809C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D0975B-2E34-4259-8EA8-A0E5E5AA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74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9CE28E-B31E-4142-A7E1-A5DFF7FB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91F854-5C86-491A-B463-1989AEB28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9CA6CA-769C-4DD6-8401-9D9D75D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D3CC08-96C2-428A-9BE0-626AEACF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506F22-A68B-4243-8AE8-8C348881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61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B36C472-70DE-4F65-A74C-61029331E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BD1A16-CBFB-4EDE-8486-37CD41D5A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3E5218-24BF-4FDF-944F-61CA12F8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04047A-31E1-48BF-9816-7338BDBC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5A7C8-CDF5-4779-A689-2D7E7C19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71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9F885A-4110-4B4B-C39F-CAC60CBE5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117773-EDF1-2DC4-5D72-C936AE38D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BA33D4-7183-FAB0-D326-85E625EAC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418D5-E317-4468-B753-6702F2369B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044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E34A18-359B-8FD2-04DB-326B8F3AC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BCF430-7DB3-1F7A-7164-9BAF5A8BF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EBFFEB-D9D5-FEEC-8073-5060B6C8E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8A4A9-7AD2-4318-AE18-8529E1E78E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790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094948-B0FD-0FD4-B9C6-D64CD7217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11D2C1-EA01-FBE4-C364-12F3A0A4F4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F9AD20-790D-4E58-F478-0375B5D99E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BFB52-19C2-4B37-A852-35F387C667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405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7CCC22-5DA6-B66D-0B61-EAD8B042C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9B683A-3EE0-6F30-869F-7E4A896D1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6D202E-023C-3196-E307-CECE43254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3872F-00F7-4AAC-A51D-7830C18750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344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425F29-07D6-487B-FEEF-66894333E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789029-7FB9-90DA-B62A-13ECDBAEE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EB96A9-697C-0597-DAB5-4B444D2E6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C4B76-FFB5-4295-8C96-5FCCE45D66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177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9F549E-E759-5EF0-356A-0D78A7E97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F59896-BD4D-386D-D0B1-D2F828555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71E25D-13C9-D9A1-B92B-8275CD18F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E60BC-7459-4853-8C64-A6BAACEF05A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31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5F9687-2152-A20A-F421-6F5221191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43DE11-B72A-2C1D-7103-83C2681108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4079B-59CC-4C82-D99C-9701E8F9B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5A959-960D-4533-ABB8-727711747B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7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C3E0A0-EFAD-97BF-CD37-0F88E2137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73A40-83F2-3231-671F-99C9167FC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C09A1-034D-DAE0-7F6E-2E939730C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2E96E-6D53-4C75-8F41-CEBFB2E466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551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F13775-20CC-4643-891A-E8F3F691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DB259C-DE34-4493-9B65-E61A1DE65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62C61-B14F-42A0-B6AB-B48845A5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B6A9DE-3C5D-4C12-9ACE-35E9748E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1A100A-70E7-4F81-B778-3B12CBFB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03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903EA-94F4-CE73-5594-15439156E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4C267-AB89-A623-7DA7-5FCCD1CAB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347BE-B05C-3DF9-1BF4-D08BF1980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46BBD-E352-4B6D-8AFB-4455898DCE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8547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47046-99BA-859B-0939-CB7708CD7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F594DD-AC38-8F48-7343-583E5D394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BFF04-2794-3999-D9FE-CE1874E4A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B6923-1AA8-44CD-946F-8A1636E0C3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74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F43480-622D-4BCD-7743-B57E19E4B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DB3494-AB15-658B-9045-33ADDB711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F8D77B-E816-DB81-545A-1E7A1D04D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F9920-A8BF-4B86-BBF1-736DF340F9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910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27A03A-EFC2-0BA2-5917-D5A8383AE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7B9C2A-D7F2-B876-264D-2C09AA2F5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497DE5-1F8B-1111-FB76-2749FC1B4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AFA4E-DFF5-4829-A94C-54C82F837E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378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B1AA0B-DDF2-E404-1DE1-0CAB53F24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0DE82F-5260-BC8F-BB41-B124913AD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58AC4A-B9C9-B84C-9A54-B36D066D9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444C0-CF10-471A-9AE2-155849EAB6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543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22B45-7B2C-2C0B-288F-9925A0053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EDD688-AD5D-6ADE-3E14-75F9CE717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9840A3-E7BC-E68E-9FB6-8022B8E7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5DFDD-12D1-4AB0-88F3-D3EC6EA31D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9966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E4A94-8913-620D-08EE-5FDDD4AA7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9C43A-8911-9FC5-F88E-5044C6DFC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1E3D7-E77D-13C6-E9AE-E646CC2CF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EB21A-5198-4994-BFA3-02533E20F5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2965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017F78-BB79-F68C-1A5F-212DC1F42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284BCE-F826-4F0F-C582-52F217227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696371-CC91-CD96-04D6-671F0BCC4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5F5F5-AF6A-44E8-BB9E-7311222664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1933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C320F7-226C-40F8-BBEE-D2AFA6C99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06E469-74DB-6FBD-DD22-D4BFC9AB1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9988CE-CF99-BBAC-848A-4E61E754B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4F266-F164-4E5C-83F5-AE032D6174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372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38EED7-D731-4478-45E8-D9E17F037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5E3698-E772-7876-5117-9EA85D668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072926-5742-D9A2-ECA4-A9FA5252D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B3062-7621-4E78-ACB3-398EEEED7F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138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755D35-F721-42FF-8B40-0426E9AD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D00F3F-2287-4CF0-B8EC-E96C7FAE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3DCCFE-E6C2-4009-BCE9-96210AA7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01607-B400-4E14-BABB-E329D3D9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08CE7D-C60B-4747-9D0C-CB96CB02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77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33E79-7491-2B41-75CD-FC1BA40B7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29C13-25DF-79D6-F4C9-556DBE96B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4D7D7-BEDB-9ACD-910F-F2E5E1986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3C3D8-EDEF-4A8D-8612-BB5FD85E47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8248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7F255-38B6-02DE-D449-C3BD1A221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5694B-78D6-3089-D0AD-414DF522E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D6582E-3EB1-8D74-C689-EA8CF0129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F35BF-E3A8-4F0D-B65B-DAADDC291B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5399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2476E-D84C-70F0-94C7-07709AD0B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C985D-7731-0D19-8EBF-7766C2281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F34BE-4284-C6DD-3E46-5DDA77191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6DEDC-7AF1-49F0-B024-0D170A8014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388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D84C02-3152-289E-BD10-5E4FE0276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6EC4E-A48A-6E9F-B0F3-2820C0268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332F2-FFB7-7936-D91F-0C1C90D9B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32DBE-8E25-426F-A411-5D69587735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807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10EEDD-E56E-4E67-A93A-916305D7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749F2A-381D-481A-BEAD-502C39E5E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BAE42D-C461-458B-AA4B-6A75DF126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940B81-692D-448C-A7A1-619150B4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F0396A-B459-4429-BCAA-253E08D0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3F97DC-0CBA-455A-A34E-8D03948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67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5856F3-C429-4C62-8771-D0387E68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7C5BDC-E284-4244-98AF-791736F0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B31548-F5E1-4C0B-A94D-98B92EB85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8744E4-EEF3-47D6-9888-BC66293AE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BF4E9-E379-448F-95DB-FD776783B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D65AB2-6941-4AFE-BF87-2724BE05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CDE460-2E95-491D-AC6C-9FA2807E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3CA205-9831-48B2-AA79-C5EC5285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3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0E59CA-568B-4369-A7E8-9F55A52A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7B9EDD-EE27-4D89-AA3A-E959F0F9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1B56C5-FCAB-493F-AAB9-B81D2ECC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F622DC-CFBD-4FD2-BC57-FDED8281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1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4A40AD-6B30-415D-B764-C29D9D30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C677825-1760-43D0-8410-88FF2ED6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0AE3D0-B2AF-4020-AE44-7ECC1130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82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B974B-97C5-45A8-AC75-16393009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F2B81B-1FDF-4761-A5AC-2E785981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6FF532-AA70-406C-9D1D-E8AE5691C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269776-077C-4C2D-899D-D31C501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4560B9-C03B-4DAD-907F-D226BFB5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273DAB-070F-405D-A52C-C542D38C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09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60AA4-4346-42AF-8723-A0A30FF6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B3EFBD-C94C-4D68-A18B-5AFD6050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D7532F-8538-4AB8-9D1F-030A19AA9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8C9C53-D680-4EB8-8966-F1499942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717D07-055E-4612-80A0-FD3F59F1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D00B69-61AF-4721-8CB5-6E03445B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7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F950C0-4EC6-4A7A-8382-0E3ADED5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DAE623-9AA7-4B6E-B006-6870A230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12CFA5-1764-40E1-9A31-9FB92FDAB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56D9-8980-4B7E-92BA-6322A734CB18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1A966C-78FA-4EAC-AD5B-44E887A07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F172E7-C8EF-40DA-8AD1-E4548AEBF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683A-E3DF-4A44-B97D-3C66185C9B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4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CA244F-DDEB-47FD-4B83-E1061F884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89EC61-C54F-8AFD-BA34-144B89AC4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1C9F6E-1F0A-990A-D42F-EA2DEC328A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060FAF-A377-2991-D681-06B2647BB1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46EA44-A800-B64E-B79C-2B9490574B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26E5E8ED-F854-4CCB-949C-D9B0BC4E51B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681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295AC0-711B-C51F-4B49-906AA38E0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5FD6CA-8A4C-9B25-24CA-6E7B2E3DC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407E76-BB63-CD92-0DE0-3A4B0B348E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EF54AA-029C-CFF7-FF59-D70BD0CBAF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F5296F-FC0A-AC08-5761-84C2B2E9BD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75020FD9-A555-4654-B586-FC180E0260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30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30.xml"/><Relationship Id="rId5" Type="http://schemas.openxmlformats.org/officeDocument/2006/relationships/slide" Target="slide26.xml"/><Relationship Id="rId4" Type="http://schemas.openxmlformats.org/officeDocument/2006/relationships/slide" Target="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6.xml"/><Relationship Id="rId5" Type="http://schemas.openxmlformats.org/officeDocument/2006/relationships/slide" Target="slide42.xml"/><Relationship Id="rId4" Type="http://schemas.openxmlformats.org/officeDocument/2006/relationships/slide" Target="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C37483B-C40B-4F70-8307-D75361F6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0444" cy="6857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2B2A2E-FD9A-4A78-8CA1-A80DA80ABD3A}"/>
              </a:ext>
            </a:extLst>
          </p:cNvPr>
          <p:cNvSpPr txBox="1"/>
          <p:nvPr/>
        </p:nvSpPr>
        <p:spPr>
          <a:xfrm>
            <a:off x="3598877" y="5751323"/>
            <a:ext cx="821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명조" panose="02000300000000000000" pitchFamily="2" charset="-127"/>
                <a:ea typeface="제주명조" panose="02000300000000000000" pitchFamily="2" charset="-127"/>
                <a:cs typeface="+mn-cs"/>
              </a:rPr>
              <a:t>잠시 후 예배가 시작됩니다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명조" panose="02000300000000000000" pitchFamily="2" charset="-127"/>
                <a:ea typeface="제주명조" panose="02000300000000000000" pitchFamily="2" charset="-127"/>
                <a:cs typeface="+mn-cs"/>
              </a:rPr>
              <a:t>.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제주명조" panose="02000300000000000000" pitchFamily="2" charset="-127"/>
              <a:ea typeface="제주명조" panose="02000300000000000000" pitchFamily="2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CCE0B-0A99-4077-9C49-83B0ACD22154}"/>
              </a:ext>
            </a:extLst>
          </p:cNvPr>
          <p:cNvSpPr txBox="1"/>
          <p:nvPr/>
        </p:nvSpPr>
        <p:spPr>
          <a:xfrm>
            <a:off x="3808602" y="3063563"/>
            <a:ext cx="8005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880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금요기도회</a:t>
            </a:r>
            <a:endParaRPr lang="ko-KR" altLang="en-US" sz="60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958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9B75AB6-059B-7764-A27F-DE77EDF84F3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40F37D-DF8A-7F7F-7707-09F6EDFD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오직 주의 사랑에 매여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7DE26BC-2087-D1ED-D5C2-E4667B786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오직 주의 임재 안에 갇혀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4FD55D-1799-8A48-9029-2A2A8D90D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주께서 주신 모든 은혜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D2C5AD9-E727-EDCA-1C04-2C67617E44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52D81F-5B80-46A4-7C52-199381124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오직 주의 사랑에 매여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CB3ADDE-A7FB-7789-27AA-FC1474F60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오직 주의 임재 안에 갇혀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538818-019C-F3D2-3EFD-3F1DDDED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주께서 주신 모든 은혜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9702EC2-4166-F80E-A042-E9AF0569DFE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1D6351-CB02-6A9A-BFE3-2BFF961AB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오직 주의 사랑에 매여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221A83-1ABE-CD42-1BA7-0984DC23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오직 주의 임재 안에 갇혀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CF3CDE-D2EF-B67C-043F-DEA1F71A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주께서 주신 모든 은혜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53FAB3D-1D52-4340-28FF-1DA7BF3597D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9857685-AB39-86EA-6881-DDF29C392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일어나라 주의 백성 빛을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908B2B-F86A-F246-7997-53D053AAA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온 세상이 어둠 속에 헤매고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9DA30B-E164-870D-4C73-C7CB2953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7.</a:t>
            </a:r>
            <a:r>
              <a:rPr lang="ko-KR" altLang="en-US" sz="1467">
                <a:solidFill>
                  <a:srgbClr val="00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2A92B69-8E1F-B298-9E40-1E433C8AEE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73D135-B122-7239-877A-F79D8AE9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일어나라 주의 백성 빛을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3FFE9B-D1A9-1540-1CD4-4D7FA880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온 세상이 어둠 속에 헤매고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B6FB7A-2FB0-CAA0-B54A-5510E1AFE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7.</a:t>
            </a:r>
            <a:r>
              <a:rPr lang="ko-KR" altLang="en-US" sz="1467">
                <a:solidFill>
                  <a:srgbClr val="00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7B6B7A6-D8A8-5912-D0FF-CE1B5B9D0B4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A4E094-F10D-9825-93F3-C019C197D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일어나라 주의 백성 빛을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583950-497C-4807-3CE6-2FCCBB2A6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온 세상이 어둠 속에 헤매고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D244C1-1F30-0281-2EF8-4ABF37FBF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7.</a:t>
            </a:r>
            <a:r>
              <a:rPr lang="ko-KR" altLang="en-US" sz="1467">
                <a:solidFill>
                  <a:srgbClr val="00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549D0AB-8E80-07F9-10EB-A39C63CA5A2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B46AC1-D33D-295A-4F17-50F2F091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일어나라 주의 백성 빛을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52B5A4-39E4-073A-6FFA-49A61B00F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온 세상이 어둠 속에 헤매고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F20093-7EBA-58DA-C5AB-1619B562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7.</a:t>
            </a:r>
            <a:r>
              <a:rPr lang="ko-KR" altLang="en-US" sz="1467">
                <a:solidFill>
                  <a:srgbClr val="00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CAC1935-F401-DBAA-7994-F16EED5C75A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1423031-B0AE-DDF5-23FF-68FAE6B9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일어나라 주의 백성 빛을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A51145-B0D4-79D1-E4A1-9C314F8FE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온 세상이 어둠 속에 헤매고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808A5A-7AB8-250D-903D-5B5E0CA5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7.</a:t>
            </a:r>
            <a:r>
              <a:rPr lang="ko-KR" altLang="en-US" sz="1467">
                <a:solidFill>
                  <a:srgbClr val="00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B04A274-E1C3-9DDD-8AF8-05E8012458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E3626E-840B-0870-6816-22D965B3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일어나라 주의 백성 빛을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C34860-DC06-4F2B-F3BC-250C76308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온 세상이 어둠 속에 헤매고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B63677-021E-39AE-2EF9-96745559E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7.</a:t>
            </a:r>
            <a:r>
              <a:rPr lang="ko-KR" altLang="en-US" sz="1467">
                <a:solidFill>
                  <a:srgbClr val="00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61B74DE-6561-6E1D-5A07-BCB9BD61CA0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66D33C-D3F4-97D0-C360-491D3AD0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일어나라 주의 백성 빛을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908620-C4E5-ED25-953C-47F1B95E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온 세상이 어둠 속에 헤매고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769E3C-26C6-9228-D114-1B8F26BD6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22B0FF3-5AEF-05DD-E993-DE3E1E93496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2B947D-1588-3C4F-11C5-E4E265D77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나 무엇과도 주님을 바꾸지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B4FB58-AB27-D72E-5CE0-F169C795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주님 사랑해요 온 맘과 정성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B1DA4F3-8A8D-F3D0-E70B-B0F977BD153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2F0581-989C-4551-AA51-61C1EF66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일어나라 주의 백성 빛을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C9D8F1-78FF-779C-F41D-694C70E4A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온 세상이 어둠 속에 헤매고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FE7680-4BCD-CF41-72A7-FF4BC891E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6CE363E-3019-A6B1-CC0C-50C5CB94E88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BBBBBD-B835-70E6-27AD-8A8D71EA2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일어나라 주의 백성 빛을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5124F6-D007-03FA-01C7-86D204F7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온 세상이 어둠 속에 헤매고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D0FE9C1-F66B-EEAD-A41C-E5C52B9A9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7.</a:t>
            </a:r>
            <a:r>
              <a:rPr lang="ko-KR" altLang="en-US" sz="1467">
                <a:solidFill>
                  <a:srgbClr val="FF0000"/>
                </a:solidFill>
              </a:rPr>
              <a:t>일어나라 빛을 발하라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5E42BA8-6B4A-DDE6-E7E8-CC89A229721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46D4FD-678E-5F1F-7D8B-FEDC3D209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많은 사람들 참된 진리를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026ED1-7F6C-33DC-00BE-EF645382F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04E813-7E16-9CEB-2B8A-4E294B5F0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E1D165-120F-2940-5B4D-F33D9981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8E3DC29F-7613-DB43-DC0B-8BC0C950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78" y="2276873"/>
            <a:ext cx="992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30D2E85-573B-7B2B-F94C-2447CE6C4CC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35B636-14A8-4B44-EE4F-8D56E6AA2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많은 사람들 참된 진리를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75B394-9C1A-AA3E-6493-9DBE511E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B065CD-054F-EF3F-21CD-627A1C6F2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239109-1F8B-995C-2BAC-85AD8CA4E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7EA9ECC-2642-AB9B-7D4F-A8E0669C653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F9C5AD-0414-EBB8-CE6B-AE43FBC10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많은 사람들 참된 진리를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C1AB47A-0248-89AD-7E6F-78C21824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A78B57-6F36-D593-A1B7-73878A17C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D49409-163E-2A57-1F1D-CBEF3C04C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818A414-AD83-B2C0-611C-062428A58E6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E88340-F34B-49D1-23A9-808A5938B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많은 사람들 참된 진리를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ACD11E-8A05-CD19-EDE7-01D49967F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8B3732-4738-8185-4EB2-F1EF6181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517AAFE-BD2A-40C7-D534-0F91BF471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8FDDB19-4242-A8C2-F548-E72FB2BD818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FF9C91-9BC8-5DBD-FD58-24292FCD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6A40B9A-D2DD-03B0-1A5D-68D7179EB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DA4260-E9EF-24AE-038B-9199A66A4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D3DA413-4FBA-BB78-C35B-F47FA1CB7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C5F3732D-6685-93FA-D1A7-20AB1059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78" y="2276873"/>
            <a:ext cx="992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7EC0416-AE72-1011-ABD8-4CE0C6FBEA0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869259-8915-F803-2DC5-67C81AA4C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C52A63-ECBF-76D0-FB3D-AAD3736F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6886AE-43E6-39D5-8FCE-B098AC9CF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45F66C-91D7-4243-E040-F9176FC0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19B08D6-A51C-0D36-BE11-9992E103365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CA952C-4B1D-0C7F-FF39-CEEB0E719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7F2CC8-7EDE-250E-EFFE-06217E12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F678A2E-8F0A-172B-EDF8-18670567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9535E00-0555-C929-EBF6-FBB55A14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FFD898B-8FC2-17EE-2171-2552937926A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49C3BF-7C6B-548A-DD16-7DCAD56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E838984-F625-A9DF-82D6-F96A827D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무거운 짐 진 자 다 내게로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72C33F-DA8C-62F8-67F2-1BACBC1A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AEBF39-B278-5023-BC5C-5A8930F07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E3739AB-257A-6C77-0B5D-78940646E6A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C2E7F5C-56D7-4B0A-F006-BE4AB36DE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나 무엇과도 주님을 바꾸지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C9F08A-A44E-8C98-601D-E8B039DC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주님 사랑해요 온 맘과 정성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1804897-1DA0-1330-E524-257B951E523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AA1C09-F1FC-E703-49FF-DC0BD87C7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DA5FDA-D233-07A6-7F7F-7759A9437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C264A4-9FC2-5F1D-3AD2-94D3B0911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그대가 만일 참된 행복을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27BFAD-E538-B331-5B93-DAE54789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1346BB94-8679-AB42-DFD7-F28701EC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67" y="2279193"/>
            <a:ext cx="86409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8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E0C08CE-6ED2-4253-D694-E73C6FB3EE2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D7C3AC-574D-76EC-9E08-9A80D2BC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84BCA3-41EC-351B-5148-895B2B64C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BB95F6-9EF7-C735-42FB-377BD4E15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그대가 만일 참된 행복을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EA184EA-A9E0-FD35-2F67-1E8D843F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11.</a:t>
            </a:r>
            <a:r>
              <a:rPr lang="ko-KR" altLang="en-US" sz="1467">
                <a:solidFill>
                  <a:srgbClr val="00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010FD88-209E-2CFB-46CB-1C64DCA4FD1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61C96B-7A58-DC9E-34A9-83C233EF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2BFD7A-AC96-A8D2-73CD-99FE69F5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D3F9E8-E1D7-AA5C-AEE5-FAE391E58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C25843-2BF9-4693-3D56-8AC8F2EC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11.</a:t>
            </a:r>
            <a:r>
              <a:rPr lang="ko-KR" altLang="en-US" sz="1467">
                <a:solidFill>
                  <a:srgbClr val="FF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89839E7-88AF-6EFD-DCB3-5B3C00027A4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B30E72-A3EA-B174-779C-97391B0E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많은 사람들 참된 진리를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4BE00C-DA5E-5D98-E728-5AA5104A0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무거운 짐 진 자 다 내게로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7D7159A-2946-32EC-9146-E06932AD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그대가 만일 참된 행복을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1708D4-2183-1587-5A01-48681FCA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11.</a:t>
            </a:r>
            <a:r>
              <a:rPr lang="ko-KR" altLang="en-US" sz="1467">
                <a:solidFill>
                  <a:srgbClr val="FF0000"/>
                </a:solidFill>
              </a:rPr>
              <a:t>난 예수가 좋다오 난 예수가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31FE03A-2CFE-E4A1-2D65-D64E1AAA244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3B0A54-211D-50E7-8AE2-66874404F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3768E49-101D-C8B3-2738-4187FE4A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B4EB26-A828-2A15-C893-3B14E303B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472AB97-9B13-51DE-0142-C137917496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23E844-B4D3-05A3-A52D-D3CC0165F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C6C05D-D52B-B669-AC9C-BCB82AF4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CC6F1D-4D0E-117C-F751-0A883236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08F7389-4F05-B71F-53C6-263EC167CC6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BACB1C-C54F-7900-46F1-E00B72405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2DD8DD-2FEF-9B53-6D31-29B9944A7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2D42B2-EC87-EF45-78FC-815EC129C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9CE9419-6C8F-A6E3-3CC5-BB3EC1D07CF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54472F-D2DB-0EEC-A37C-D1AB2564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C99FD2-3BCE-929D-B6A3-070F5148F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24F1FF-B04D-EEC7-B5A8-A949806FE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84134F6-AC5D-B73D-69BB-CF4306FF1FE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AEE5987-7A80-8E27-7485-D6D0E6EC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57DF6F-B1AD-A50F-4860-4AF8D3C7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8990F4-EE48-76BE-90D9-05C0D691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27ED4B2-3124-6E73-D867-5AFC248AD32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966184-D6D0-8C11-F997-F66978FEB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BCB80C-0D9A-94AF-EA3D-C3C6A054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22394B-7BD9-5A66-CCBB-4DD1BC6B2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219B34C-D3CF-A317-FAD7-34E19B5EAC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645BFE-243F-C7C3-B15B-5CBAF1D92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나 무엇과도 주님을 바꾸지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2373129-88FD-77FA-FDA4-29D89E83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4.</a:t>
            </a:r>
            <a:r>
              <a:rPr lang="ko-KR" altLang="en-US" sz="1467">
                <a:solidFill>
                  <a:srgbClr val="000000"/>
                </a:solidFill>
              </a:rPr>
              <a:t>주님 사랑해요 온 맘과 정성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E255B013-F49F-D938-B0A0-2911FE112A3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FCB1019-5193-85C3-0FD9-540993A3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B29C6C4-262B-C8CF-986F-4746A92F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BDBAF35-351F-D627-BF9A-86A14C3D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D940118-F3BB-92C0-FF87-EE6A49F5721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CC45EA-98BF-C74B-63BE-13C5108B4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이 땅의 동과 서 남과 북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897D91-59B2-959D-322C-D82DFA59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5ADDBC-42A5-7CA5-9DA7-DC460D7D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0D813CA-BFB7-A002-44D0-5DD0B9680A1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4864F5F-BB90-5FFA-8E5B-83396A8E2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E0F46E-825F-AFAB-20D3-49B379A99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한라에서 백두까지 백두에서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CF6654-DA85-1785-1553-7D8AED8D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80C7520-8C1F-5335-6982-4BA3C41DB7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BF80F1-FA88-4634-7A93-991ECD378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68EF84-349F-EFF0-71D8-DD40249FB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한라에서 백두까지 백두에서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D77C9FE-96F4-D0C4-FDF6-6790F52E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385B4AE-270F-D7F5-F3B5-95AAB2EBA43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3ECE94-CF94-67C1-655E-E843A92FF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946F55-6C4F-DA7F-FD72-E8DF6C5B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한라에서 백두까지 백두에서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25684B-C258-D1DF-E612-853D69E05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F9EEE94-3D42-E815-353B-1150478A4E6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10E853-73D9-B4F3-93E6-BE1236AFE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697444F-EE18-81E2-56DD-702704EC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한라에서 백두까지 백두에서</a:t>
            </a:r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49861F-1A9C-1CD1-011B-415B310E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13.</a:t>
            </a:r>
            <a:r>
              <a:rPr lang="ko-KR" altLang="en-US" sz="1467">
                <a:solidFill>
                  <a:srgbClr val="00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7D6C26E-0085-CA96-0FF2-FA2A4B52C5B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EC52EB-C277-6601-A7DC-75F816AF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244B20-CB4D-BDE4-CB04-028FDD89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941546C-E9A6-E26C-104B-E1B4251E6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4DA44870-7BDF-F0C6-0E61-F475A384609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0D683CE-B1FA-A32C-D63D-BDDD3A8C5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6FD34B-7B8A-04C3-D0ED-95EA186D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025C69-EDA5-ED97-93E9-8F29AF7D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033FA3BF-C437-AB31-A67D-DC4354B2F0C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98E7E7-9685-D235-0C36-A838B14BA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E66F243-3D04-B721-FC0C-8BD1BFB8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FB5ABD-90C5-22D4-5079-156B246FC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AF884406-9BA2-2F02-2F2F-DC260EAFD5F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4AB7D5-74BE-B1A8-BF31-FE0514AE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이 땅의 동과 서 남과 북</a:t>
            </a:r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3B7AF9-ED78-8268-4A41-141F515F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한라에서 백두까지 백두에서</a:t>
            </a:r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B079E1-2844-2949-E262-3681AF19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ko-KR" sz="1467">
                <a:solidFill>
                  <a:srgbClr val="FF0000"/>
                </a:solidFill>
              </a:rPr>
              <a:t>13.</a:t>
            </a:r>
            <a:r>
              <a:rPr lang="ko-KR" altLang="en-US" sz="1467">
                <a:solidFill>
                  <a:srgbClr val="FF0000"/>
                </a:solidFill>
              </a:rPr>
              <a:t>성령의 새바람 이 땅에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A28E813-2BCA-8A87-2614-58A4F23A49B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E37D0C-147E-DEC0-C31A-EDBB2BB51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 무엇과도 주님을 바꾸지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1C33A6A-D5DD-9847-9EDB-DEC02B26E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주님 사랑해요 온 맘과 정성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75133E1-AD70-E8D0-989E-98ACA7A6660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76C01F-9C18-9425-8E0C-BBCBA82D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나 무엇과도 주님을 바꾸지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59BC58-B96D-EE85-3650-8060FA67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4.</a:t>
            </a:r>
            <a:r>
              <a:rPr lang="ko-KR" altLang="en-US" sz="1467">
                <a:solidFill>
                  <a:srgbClr val="FF0000"/>
                </a:solidFill>
              </a:rPr>
              <a:t>주님 사랑해요 온 맘과 정성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9">
            <a:extLst>
              <a:ext uri="{FF2B5EF4-FFF2-40B4-BE49-F238E27FC236}">
                <a16:creationId xmlns:a16="http://schemas.microsoft.com/office/drawing/2014/main" id="{B583561E-EF35-6F9F-A070-44809907D8B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A459DA-3EA3-138C-D48C-887155AD7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오직 주의 사랑에 매여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F32994-8B8E-325E-091B-3629E28E3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오직 주의 임재 안에 갇혀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0A5B24B-FA7B-5125-FE60-DD1F2E3B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주께서 주신 모든 은혜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CD44255-C85D-6467-8509-D1658CA2EE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0C5C38-DBF4-1BE4-A90B-3E9DA238B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오직 주의 사랑에 매여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0454B2-2F7F-1C5A-9846-0D889C3C5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3.</a:t>
            </a:r>
            <a:r>
              <a:rPr lang="ko-KR" altLang="en-US" sz="1467">
                <a:solidFill>
                  <a:srgbClr val="000000"/>
                </a:solidFill>
              </a:rPr>
              <a:t>오직 주의 임재 안에 갇혀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5A1FAD-C6E3-EB19-DADE-0D9A6A558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주께서 주신 모든 은혜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7B2911E-0733-3E3F-6EBF-EC4D15AA919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435042-6111-F0F9-42A8-ECA28B8FA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오직 주의 사랑에 매여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0AEA0F-129D-4590-950D-CC71BB0C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3.</a:t>
            </a:r>
            <a:r>
              <a:rPr lang="ko-KR" altLang="en-US" sz="1467">
                <a:solidFill>
                  <a:srgbClr val="FF0000"/>
                </a:solidFill>
              </a:rPr>
              <a:t>오직 주의 임재 안에 갇혀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24FCA0-BF0A-9F71-E9ED-CD920DDD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주께서 주신 모든 은혜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981</Words>
  <Application>Microsoft Office PowerPoint</Application>
  <PresentationFormat>와이드스크린</PresentationFormat>
  <Paragraphs>156</Paragraphs>
  <Slides>49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49</vt:i4>
      </vt:variant>
    </vt:vector>
  </HeadingPairs>
  <TitlesOfParts>
    <vt:vector size="57" baseType="lpstr">
      <vt:lpstr>HY견고딕</vt:lpstr>
      <vt:lpstr>굴림</vt:lpstr>
      <vt:lpstr>맑은 고딕</vt:lpstr>
      <vt:lpstr>제주명조</vt:lpstr>
      <vt:lpstr>Arial</vt:lpstr>
      <vt:lpstr>Office 테마</vt:lpstr>
      <vt:lpstr>기본 디자인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2021-12-22   수요기도회</dc:title>
  <dc:creator>User</dc:creator>
  <cp:lastModifiedBy>User</cp:lastModifiedBy>
  <cp:revision>294</cp:revision>
  <dcterms:created xsi:type="dcterms:W3CDTF">2021-12-21T06:06:00Z</dcterms:created>
  <dcterms:modified xsi:type="dcterms:W3CDTF">2026-06-05T01:53:02Z</dcterms:modified>
</cp:coreProperties>
</file>